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300" r:id="rId2"/>
    <p:sldId id="1301" r:id="rId3"/>
    <p:sldId id="1303" r:id="rId4"/>
    <p:sldId id="1304" r:id="rId5"/>
    <p:sldId id="130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EEEEE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82" autoAdjust="0"/>
    <p:restoredTop sz="85245" autoAdjust="0"/>
  </p:normalViewPr>
  <p:slideViewPr>
    <p:cSldViewPr snapToGrid="0">
      <p:cViewPr varScale="1">
        <p:scale>
          <a:sx n="94" d="100"/>
          <a:sy n="94" d="100"/>
        </p:scale>
        <p:origin x="708" y="84"/>
      </p:cViewPr>
      <p:guideLst>
        <p:guide orient="horz" pos="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map for series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8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322" y="779814"/>
            <a:ext cx="9982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map</a:t>
            </a:r>
            <a:r>
              <a:rPr lang="ko-KR" altLang="en-US" sz="2400" dirty="0"/>
              <a:t>을 사용하면 </a:t>
            </a:r>
            <a:r>
              <a:rPr lang="en-US" sz="2400" dirty="0"/>
              <a:t>Series</a:t>
            </a:r>
            <a:r>
              <a:rPr lang="ko-KR" altLang="en-US" sz="2400" dirty="0"/>
              <a:t>의</a:t>
            </a:r>
            <a:r>
              <a:rPr lang="en-US" sz="2400" dirty="0"/>
              <a:t> </a:t>
            </a:r>
            <a:r>
              <a:rPr lang="ko-KR" altLang="en-US" sz="2400" dirty="0"/>
              <a:t>각</a:t>
            </a:r>
            <a:r>
              <a:rPr lang="en-US" altLang="ko-KR" sz="2400" dirty="0"/>
              <a:t> element</a:t>
            </a:r>
            <a:r>
              <a:rPr lang="ko-KR" altLang="en-US" sz="2400" dirty="0"/>
              <a:t>에 특정 함수를 적용할 수 있음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사용 방법</a:t>
            </a: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sr1.map(f1)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sr1: Series </a:t>
            </a:r>
            <a:r>
              <a:rPr lang="ko-KR" altLang="en-US" sz="2400" dirty="0"/>
              <a:t>객체</a:t>
            </a:r>
            <a:r>
              <a:rPr lang="en-US" altLang="ko-KR" sz="2400" dirty="0"/>
              <a:t>, f1</a:t>
            </a:r>
            <a:r>
              <a:rPr lang="ko-KR" altLang="en-US" sz="2400" dirty="0"/>
              <a:t>은 특정 함수</a:t>
            </a:r>
            <a:endParaRPr lang="en-US" altLang="ko-KR" sz="2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297040" y="1668454"/>
            <a:ext cx="2076450" cy="4867275"/>
            <a:chOff x="7250560" y="1912294"/>
            <a:chExt cx="2076450" cy="48672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0560" y="1912294"/>
              <a:ext cx="2076450" cy="48672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279689" y="216480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(a)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50560" y="4553680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(b)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23296" y="2730442"/>
            <a:ext cx="6383414" cy="3126278"/>
            <a:chOff x="455202" y="3109820"/>
            <a:chExt cx="6383414" cy="312627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992" y="3109820"/>
              <a:ext cx="4045137" cy="254525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00326" y="488271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(a)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50236" y="5252050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(b)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5202" y="5835988"/>
              <a:ext cx="6383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3333FF"/>
                  </a:solidFill>
                </a:rPr>
                <a:t>함수의 </a:t>
              </a:r>
              <a:r>
                <a:rPr lang="en-US" altLang="ko-KR" sz="2000" b="1" dirty="0">
                  <a:solidFill>
                    <a:srgbClr val="3333FF"/>
                  </a:solidFill>
                </a:rPr>
                <a:t>x parameter</a:t>
              </a:r>
              <a:r>
                <a:rPr lang="ko-KR" altLang="en-US" sz="2000" b="1" dirty="0">
                  <a:solidFill>
                    <a:srgbClr val="3333FF"/>
                  </a:solidFill>
                </a:rPr>
                <a:t>에는 </a:t>
              </a:r>
              <a:r>
                <a:rPr lang="en-US" altLang="ko-KR" sz="2000" b="1" dirty="0">
                  <a:solidFill>
                    <a:srgbClr val="3333FF"/>
                  </a:solidFill>
                </a:rPr>
                <a:t>Series</a:t>
              </a:r>
              <a:r>
                <a:rPr lang="ko-KR" altLang="en-US" sz="2000" b="1" dirty="0">
                  <a:solidFill>
                    <a:srgbClr val="3333FF"/>
                  </a:solidFill>
                </a:rPr>
                <a:t>의 각 </a:t>
              </a:r>
              <a:r>
                <a:rPr lang="en-US" altLang="ko-KR" sz="2000" b="1" dirty="0">
                  <a:solidFill>
                    <a:srgbClr val="3333FF"/>
                  </a:solidFill>
                </a:rPr>
                <a:t>element</a:t>
              </a:r>
              <a:r>
                <a:rPr lang="ko-KR" altLang="en-US" sz="2000" b="1" dirty="0">
                  <a:solidFill>
                    <a:srgbClr val="3333FF"/>
                  </a:solidFill>
                </a:rPr>
                <a:t>가 입력</a:t>
              </a:r>
              <a:endParaRPr lang="en-US" sz="2000" b="1" dirty="0">
                <a:solidFill>
                  <a:srgbClr val="3333FF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map for series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96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16979" y="1480898"/>
            <a:ext cx="3295650" cy="3581400"/>
            <a:chOff x="879539" y="2079070"/>
            <a:chExt cx="3295650" cy="35814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539" y="2079070"/>
              <a:ext cx="3295650" cy="3581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296140" y="496052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(a)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9268" y="5291138"/>
              <a:ext cx="49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(b)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895999" y="958920"/>
            <a:ext cx="2247900" cy="4838700"/>
            <a:chOff x="7520079" y="948760"/>
            <a:chExt cx="2247900" cy="48387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0079" y="948760"/>
              <a:ext cx="2247900" cy="48387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549208" y="111156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(a)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20079" y="3500438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(b)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3998" y="867337"/>
            <a:ext cx="342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조금 더 복잡한 함수</a:t>
            </a:r>
            <a:endParaRPr lang="en-US" sz="2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map for series </a:t>
            </a:r>
            <a:r>
              <a:rPr lang="ko-KR" altLang="en-US" sz="3200" dirty="0">
                <a:solidFill>
                  <a:schemeClr val="bg1"/>
                </a:solidFill>
              </a:rPr>
              <a:t>예제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0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0463" y="736555"/>
            <a:ext cx="122367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/>
              <a:t>간단한 함수는 </a:t>
            </a:r>
            <a:r>
              <a:rPr lang="en-US" altLang="ko-KR" sz="2000" dirty="0"/>
              <a:t>lambda</a:t>
            </a:r>
            <a:r>
              <a:rPr lang="ko-KR" altLang="en-US" sz="2000" dirty="0"/>
              <a:t>를 활용하여 바로 함수 정의가 가능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/>
              <a:t>사칙연산 수준의 간단한 </a:t>
            </a:r>
            <a:r>
              <a:rPr lang="en-US" altLang="ko-KR" sz="2000" dirty="0"/>
              <a:t>operation</a:t>
            </a:r>
            <a:r>
              <a:rPr lang="ko-KR" altLang="en-US" sz="2000" dirty="0"/>
              <a:t>는 </a:t>
            </a:r>
            <a:r>
              <a:rPr lang="en-US" altLang="ko-KR" sz="2000" dirty="0"/>
              <a:t>Series</a:t>
            </a:r>
            <a:r>
              <a:rPr lang="ko-KR" altLang="en-US" sz="2000" dirty="0"/>
              <a:t>객체에 직접 </a:t>
            </a:r>
            <a:r>
              <a:rPr lang="en-US" altLang="ko-KR" sz="2000" dirty="0"/>
              <a:t>operation </a:t>
            </a:r>
            <a:r>
              <a:rPr lang="ko-KR" altLang="en-US" sz="2000" dirty="0"/>
              <a:t>적용가능 </a:t>
            </a:r>
            <a:r>
              <a:rPr lang="en-US" altLang="ko-KR" sz="2000" dirty="0"/>
              <a:t>(broadcasting for Series)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11" y="1825677"/>
            <a:ext cx="1806683" cy="2094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7831011" y="148451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#1, #2, #3 </a:t>
            </a:r>
            <a:r>
              <a:rPr lang="ko-KR" altLang="en-US" dirty="0">
                <a:solidFill>
                  <a:srgbClr val="3333FF"/>
                </a:solidFill>
              </a:rPr>
              <a:t>결과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6709158" y="3257908"/>
            <a:ext cx="958789" cy="39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오른쪽 화살표 19"/>
          <p:cNvSpPr/>
          <p:nvPr/>
        </p:nvSpPr>
        <p:spPr>
          <a:xfrm>
            <a:off x="6709159" y="6116715"/>
            <a:ext cx="958789" cy="39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011" y="4538657"/>
            <a:ext cx="1910666" cy="22233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7831011" y="4174357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#1, #2, #3 </a:t>
            </a:r>
            <a:r>
              <a:rPr lang="ko-KR" altLang="en-US" dirty="0">
                <a:solidFill>
                  <a:srgbClr val="3333FF"/>
                </a:solidFill>
              </a:rPr>
              <a:t>결과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62" y="1497167"/>
            <a:ext cx="6280187" cy="25871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22" y="4176526"/>
            <a:ext cx="6286197" cy="25854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map for series, lambda </a:t>
            </a:r>
            <a:r>
              <a:rPr lang="ko-KR" altLang="en-US" sz="3200" dirty="0">
                <a:solidFill>
                  <a:schemeClr val="bg1"/>
                </a:solidFill>
              </a:rPr>
              <a:t>사용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1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0846" y="858520"/>
            <a:ext cx="9873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아래와 같이 여러 라인 필요</a:t>
            </a:r>
            <a:r>
              <a:rPr lang="en-US" altLang="ko-KR" sz="2400" dirty="0"/>
              <a:t> </a:t>
            </a:r>
            <a:r>
              <a:rPr lang="ko-KR" altLang="en-US" sz="2400" dirty="0"/>
              <a:t>함수를 적용하려면 </a:t>
            </a:r>
            <a:r>
              <a:rPr lang="en-US" altLang="ko-KR" sz="2400" dirty="0">
                <a:solidFill>
                  <a:srgbClr val="3333FF"/>
                </a:solidFill>
              </a:rPr>
              <a:t>lambda</a:t>
            </a:r>
            <a:r>
              <a:rPr lang="en-US" altLang="ko-KR" sz="2400" dirty="0"/>
              <a:t> </a:t>
            </a:r>
            <a:r>
              <a:rPr lang="ko-KR" altLang="en-US" sz="2400" dirty="0"/>
              <a:t>또는</a:t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3333FF"/>
                </a:solidFill>
              </a:rPr>
              <a:t>Series</a:t>
            </a:r>
            <a:r>
              <a:rPr lang="ko-KR" altLang="en-US" sz="2400" dirty="0">
                <a:solidFill>
                  <a:srgbClr val="3333FF"/>
                </a:solidFill>
              </a:rPr>
              <a:t>에 직접 </a:t>
            </a:r>
            <a:r>
              <a:rPr lang="en-US" altLang="ko-KR" sz="2400" dirty="0">
                <a:solidFill>
                  <a:srgbClr val="3333FF"/>
                </a:solidFill>
              </a:rPr>
              <a:t>operation </a:t>
            </a:r>
            <a:r>
              <a:rPr lang="ko-KR" altLang="en-US" sz="2400" dirty="0"/>
              <a:t>적용 불가능 </a:t>
            </a:r>
            <a:r>
              <a:rPr lang="en-US" altLang="ko-KR" sz="2400" dirty="0"/>
              <a:t>(</a:t>
            </a:r>
            <a:r>
              <a:rPr lang="ko-KR" altLang="en-US" sz="2400" dirty="0"/>
              <a:t>전 슬라이드의 </a:t>
            </a:r>
            <a:r>
              <a:rPr lang="en-US" altLang="ko-KR" sz="2400" dirty="0"/>
              <a:t>#2, #3</a:t>
            </a:r>
            <a:r>
              <a:rPr lang="ko-KR" altLang="en-US" sz="2400" dirty="0"/>
              <a:t> 불가능</a:t>
            </a:r>
            <a:r>
              <a:rPr lang="en-US" altLang="ko-KR" sz="2400" dirty="0"/>
              <a:t>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47" y="1823569"/>
            <a:ext cx="3295650" cy="35814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map for series, lambda </a:t>
            </a:r>
            <a:r>
              <a:rPr lang="ko-KR" altLang="en-US" sz="3200" dirty="0">
                <a:solidFill>
                  <a:schemeClr val="bg1"/>
                </a:solidFill>
              </a:rPr>
              <a:t>사용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5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10746</TotalTime>
  <Words>159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map for series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정진명</cp:lastModifiedBy>
  <cp:revision>1276</cp:revision>
  <dcterms:created xsi:type="dcterms:W3CDTF">2017-09-01T05:40:26Z</dcterms:created>
  <dcterms:modified xsi:type="dcterms:W3CDTF">2025-03-20T05:05:57Z</dcterms:modified>
</cp:coreProperties>
</file>