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98" r:id="rId2"/>
    <p:sldId id="1299" r:id="rId3"/>
    <p:sldId id="1303" r:id="rId4"/>
    <p:sldId id="1304" r:id="rId5"/>
    <p:sldId id="130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2" autoAdjust="0"/>
    <p:restoredTop sz="86024" autoAdjust="0"/>
  </p:normalViewPr>
  <p:slideViewPr>
    <p:cSldViewPr snapToGrid="0">
      <p:cViewPr varScale="1">
        <p:scale>
          <a:sx n="95" d="100"/>
          <a:sy n="95" d="100"/>
        </p:scale>
        <p:origin x="672" y="84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63880" y="2496433"/>
            <a:ext cx="11064240" cy="15470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6</a:t>
            </a:r>
            <a:r>
              <a:rPr lang="en-US" altLang="ko-KR" sz="4800">
                <a:solidFill>
                  <a:schemeClr val="bg1"/>
                </a:solidFill>
              </a:rPr>
              <a:t>w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0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pandas: 1</a:t>
            </a:r>
            <a:r>
              <a:rPr lang="ko-KR" altLang="en-US" sz="3200" dirty="0"/>
              <a:t>차원 그룹 후 시각화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4" y="1519320"/>
            <a:ext cx="3634268" cy="319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266" y="1227596"/>
            <a:ext cx="1351257" cy="46052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08" y="5956017"/>
            <a:ext cx="4324312" cy="2932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25" y="6219458"/>
            <a:ext cx="5605477" cy="26382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807980" y="2807118"/>
            <a:ext cx="923685" cy="81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3932311" y="3648810"/>
            <a:ext cx="445477" cy="218400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289443" y="2802376"/>
            <a:ext cx="779573" cy="81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6441260" y="3706318"/>
            <a:ext cx="445477" cy="189101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325" y="8582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/>
              <a:t>지역별 평당분양가격의 평균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523" y="5784566"/>
            <a:ext cx="4324101" cy="3037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936" y="2491539"/>
            <a:ext cx="4898571" cy="16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seaborn</a:t>
            </a:r>
            <a:r>
              <a:rPr lang="en-US" altLang="ko-KR" sz="3200" dirty="0"/>
              <a:t>: 1</a:t>
            </a:r>
            <a:r>
              <a:rPr lang="ko-KR" altLang="en-US" sz="3200" dirty="0"/>
              <a:t>차원 그룹 후 시각화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4" y="1519320"/>
            <a:ext cx="3634268" cy="319183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807980" y="2807118"/>
            <a:ext cx="1934653" cy="81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4421273" y="3619151"/>
            <a:ext cx="445477" cy="218400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325" y="858264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/>
              <a:t>지역별 평당분양가격의 평균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18" y="5916907"/>
            <a:ext cx="5672179" cy="4000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947" y="2074343"/>
            <a:ext cx="6053182" cy="20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6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pandas: 2</a:t>
            </a:r>
            <a:r>
              <a:rPr lang="ko-KR" altLang="en-US" sz="3200" dirty="0"/>
              <a:t>차원 그룹 후 시각화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" y="1308305"/>
            <a:ext cx="3634268" cy="319183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768132" y="1785068"/>
            <a:ext cx="2420955" cy="81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4078011" y="2614314"/>
            <a:ext cx="445477" cy="242995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325" y="858264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연도별 지역별 평당분양가격의 평균</a:t>
            </a:r>
          </a:p>
        </p:txBody>
      </p:sp>
      <p:sp>
        <p:nvSpPr>
          <p:cNvPr id="17" name="오른쪽 화살표 16"/>
          <p:cNvSpPr/>
          <p:nvPr/>
        </p:nvSpPr>
        <p:spPr>
          <a:xfrm rot="5400000">
            <a:off x="8889703" y="3252273"/>
            <a:ext cx="870416" cy="81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8380315" y="3412354"/>
            <a:ext cx="445477" cy="48564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51" y="1073427"/>
            <a:ext cx="4705384" cy="19764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8" y="5189371"/>
            <a:ext cx="5873850" cy="2534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53" y="3541446"/>
            <a:ext cx="3056492" cy="24295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437" y="4265090"/>
            <a:ext cx="6000794" cy="20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8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seaborn</a:t>
            </a:r>
            <a:r>
              <a:rPr lang="en-US" altLang="ko-KR" sz="3200" dirty="0"/>
              <a:t>: 2</a:t>
            </a:r>
            <a:r>
              <a:rPr lang="ko-KR" altLang="en-US" sz="3200" dirty="0"/>
              <a:t>차원 그룹 후 시각화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" y="1350798"/>
            <a:ext cx="3634268" cy="319183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724255" y="2654822"/>
            <a:ext cx="1601371" cy="81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4355619" y="3597309"/>
            <a:ext cx="445477" cy="161122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325" y="858264"/>
            <a:ext cx="41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연도별 지역별 평당분양가격의 평균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3" y="5388317"/>
            <a:ext cx="7891520" cy="4714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626" y="2010172"/>
            <a:ext cx="6750989" cy="22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8365</TotalTime>
  <Words>43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정진명</cp:lastModifiedBy>
  <cp:revision>1217</cp:revision>
  <dcterms:created xsi:type="dcterms:W3CDTF">2017-09-01T05:40:26Z</dcterms:created>
  <dcterms:modified xsi:type="dcterms:W3CDTF">2025-04-10T13:44:52Z</dcterms:modified>
</cp:coreProperties>
</file>