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23" r:id="rId3"/>
    <p:sldId id="274" r:id="rId4"/>
    <p:sldId id="273" r:id="rId5"/>
    <p:sldId id="287" r:id="rId6"/>
    <p:sldId id="295" r:id="rId7"/>
    <p:sldId id="296" r:id="rId8"/>
    <p:sldId id="297" r:id="rId9"/>
    <p:sldId id="267" r:id="rId10"/>
    <p:sldId id="268" r:id="rId11"/>
    <p:sldId id="298" r:id="rId12"/>
    <p:sldId id="317" r:id="rId13"/>
    <p:sldId id="318" r:id="rId14"/>
    <p:sldId id="315" r:id="rId15"/>
    <p:sldId id="319" r:id="rId16"/>
    <p:sldId id="320" r:id="rId17"/>
    <p:sldId id="321" r:id="rId18"/>
    <p:sldId id="322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>
          <p15:clr>
            <a:srgbClr val="A4A3A4"/>
          </p15:clr>
        </p15:guide>
        <p15:guide id="2" orient="horz" pos="231">
          <p15:clr>
            <a:srgbClr val="A4A3A4"/>
          </p15:clr>
        </p15:guide>
        <p15:guide id="3" orient="horz" pos="4112">
          <p15:clr>
            <a:srgbClr val="A4A3A4"/>
          </p15:clr>
        </p15:guide>
        <p15:guide id="4" pos="3839">
          <p15:clr>
            <a:srgbClr val="A4A3A4"/>
          </p15:clr>
        </p15:guide>
        <p15:guide id="5" pos="5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499" y="67"/>
      </p:cViewPr>
      <p:guideLst>
        <p:guide orient="horz" pos="2234"/>
        <p:guide orient="horz" pos="231"/>
        <p:guide orient="horz" pos="4112"/>
        <p:guide pos="3839"/>
        <p:guide pos="5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6642" y="1872137"/>
            <a:ext cx="5378716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/>
              <a:t>PINTOS</a:t>
            </a:r>
          </a:p>
          <a:p>
            <a:pPr algn="ctr"/>
            <a:r>
              <a:rPr lang="en-US" altLang="zh-CN" sz="4800" b="1" dirty="0"/>
              <a:t>Project 1  Threads</a:t>
            </a:r>
          </a:p>
          <a:p>
            <a:pPr algn="ctr"/>
            <a:r>
              <a:rPr lang="zh-CN" altLang="en-US" sz="4800" b="1" dirty="0"/>
              <a:t>中期汇报</a:t>
            </a:r>
            <a:endParaRPr lang="en-US" altLang="zh-CN" sz="4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操作系统</a:t>
            </a:r>
          </a:p>
        </p:txBody>
      </p:sp>
      <p:sp>
        <p:nvSpPr>
          <p:cNvPr id="14" name="矩形 13"/>
          <p:cNvSpPr/>
          <p:nvPr/>
        </p:nvSpPr>
        <p:spPr>
          <a:xfrm>
            <a:off x="4518566" y="4183174"/>
            <a:ext cx="3329295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小组成员：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黄春浦 马楠 袁少随 宋旻 杨珺瑶 王玮誉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微信图片_201904242055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2670175"/>
            <a:ext cx="10298430" cy="19088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64844" y="1437335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000" dirty="0"/>
              <a:t>测试结果</a:t>
            </a:r>
          </a:p>
        </p:txBody>
      </p:sp>
      <p:sp>
        <p:nvSpPr>
          <p:cNvPr id="58" name="矩形 57"/>
          <p:cNvSpPr/>
          <p:nvPr/>
        </p:nvSpPr>
        <p:spPr>
          <a:xfrm>
            <a:off x="4553585" y="1289050"/>
            <a:ext cx="3037840" cy="10045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0523"/>
            <a:ext cx="11614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alarm_clock</a:t>
            </a:r>
          </a:p>
        </p:txBody>
      </p:sp>
      <p:sp>
        <p:nvSpPr>
          <p:cNvPr id="10" name="椭圆 9"/>
          <p:cNvSpPr/>
          <p:nvPr/>
        </p:nvSpPr>
        <p:spPr>
          <a:xfrm>
            <a:off x="1171680" y="16790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1910813"/>
            <a:ext cx="4318534" cy="161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优先级调度</a:t>
            </a:r>
            <a:endParaRPr lang="en-US" altLang="zh-CN" sz="6000" dirty="0">
              <a:latin typeface="+mj-lt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en-US" altLang="zh-CN" dirty="0"/>
              <a:t>Priority Scheduling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107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206734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9704" y="734390"/>
            <a:ext cx="2976880" cy="80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/>
              <a:t>优先级调度</a:t>
            </a:r>
          </a:p>
        </p:txBody>
      </p:sp>
      <p:sp>
        <p:nvSpPr>
          <p:cNvPr id="6" name="矩形 5"/>
          <p:cNvSpPr/>
          <p:nvPr/>
        </p:nvSpPr>
        <p:spPr>
          <a:xfrm>
            <a:off x="669704" y="5612281"/>
            <a:ext cx="309880" cy="842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69925" y="1764665"/>
            <a:ext cx="7207250" cy="405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线程成员本身priority：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#define Lowest priority 0  最低优先级。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#define PRI_DEFAULT 31  默认优先级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#define PRI_MAX 63     最高优先级</a:t>
            </a: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我们在什么时候会把一个线程丢到就绪队列中呢？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 thread_unblock  线程解除阻塞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 init_thread   初始化（新建）线程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3. thread_yield   线程中端，放弃CPU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那么我们只要在扔的时候维持这个就绪队列是优先级队列即可。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9704" y="734390"/>
            <a:ext cx="6206490" cy="815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/>
              <a:t>thread_unblock函数修改</a:t>
            </a:r>
          </a:p>
        </p:txBody>
      </p:sp>
      <p:sp>
        <p:nvSpPr>
          <p:cNvPr id="6" name="矩形 5"/>
          <p:cNvSpPr/>
          <p:nvPr/>
        </p:nvSpPr>
        <p:spPr>
          <a:xfrm>
            <a:off x="669704" y="5612281"/>
            <a:ext cx="5059680" cy="121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/>
              <a:t>thread_cmp_priority</a:t>
            </a:r>
            <a:r>
              <a:rPr lang="zh-CN" altLang="en-US" sz="2400" dirty="0"/>
              <a:t>函数功能：</a:t>
            </a:r>
          </a:p>
          <a:p>
            <a:pPr algn="l"/>
            <a:r>
              <a:rPr lang="zh-CN" altLang="en-US" sz="2400" dirty="0"/>
              <a:t>维持线程加入就绪队列时拥有优先级</a:t>
            </a:r>
          </a:p>
          <a:p>
            <a:pPr algn="l"/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69925" y="1764665"/>
            <a:ext cx="7207250" cy="3261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原进程list_push_back (&amp;ready_list, &amp;t-&gt;elem)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本质上在线程进入就绪队列时不做任何处理放置于队尾</a:t>
            </a: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更改为list_insert_ordered (&amp;ready_list, &amp;t-&gt;elem, (list_less_func *) &amp;thread_cmp_priority, NULL);</a:t>
            </a: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其中的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thread_cmp_priority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为利用list_insert_ordered函数进行加入就绪队列时对优先级进行判定的函数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264CC0-8A5B-46D0-BF86-488DDDAFEF8B}"/>
              </a:ext>
            </a:extLst>
          </p:cNvPr>
          <p:cNvSpPr/>
          <p:nvPr/>
        </p:nvSpPr>
        <p:spPr>
          <a:xfrm>
            <a:off x="0" y="60523"/>
            <a:ext cx="1107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</a:t>
            </a:r>
            <a:endParaRPr lang="zh-CN" altLang="en-US" sz="14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B81C77-A5CF-4DDD-B165-13B1776201ED}"/>
              </a:ext>
            </a:extLst>
          </p:cNvPr>
          <p:cNvSpPr/>
          <p:nvPr/>
        </p:nvSpPr>
        <p:spPr>
          <a:xfrm>
            <a:off x="1206734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9704" y="734390"/>
            <a:ext cx="10065385" cy="815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/>
              <a:t>list_insert_ordered与init_thread函数修改</a:t>
            </a:r>
          </a:p>
        </p:txBody>
      </p:sp>
      <p:sp>
        <p:nvSpPr>
          <p:cNvPr id="6" name="矩形 5"/>
          <p:cNvSpPr/>
          <p:nvPr/>
        </p:nvSpPr>
        <p:spPr>
          <a:xfrm>
            <a:off x="669704" y="5612281"/>
            <a:ext cx="5974080" cy="84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/>
              <a:t>总函数功能：</a:t>
            </a:r>
          </a:p>
          <a:p>
            <a:pPr algn="l"/>
            <a:r>
              <a:rPr lang="zh-CN" altLang="en-US" sz="2400" dirty="0"/>
              <a:t>使线程在加入就绪队列时能按照优先级排列</a:t>
            </a:r>
          </a:p>
        </p:txBody>
      </p:sp>
      <p:sp>
        <p:nvSpPr>
          <p:cNvPr id="7" name="矩形 6"/>
          <p:cNvSpPr/>
          <p:nvPr/>
        </p:nvSpPr>
        <p:spPr>
          <a:xfrm>
            <a:off x="669925" y="1764665"/>
            <a:ext cx="7207250" cy="487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 rotWithShape="1">
          <a:blip r:embed="rId4"/>
          <a:srcRect l="1886" r="7184"/>
          <a:stretch/>
        </p:blipFill>
        <p:spPr>
          <a:xfrm>
            <a:off x="757555" y="1688465"/>
            <a:ext cx="9345234" cy="190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5"/>
          <p:cNvPicPr>
            <a:picLocks noChangeAspect="1"/>
          </p:cNvPicPr>
          <p:nvPr/>
        </p:nvPicPr>
        <p:blipFill rotWithShape="1">
          <a:blip r:embed="rId5"/>
          <a:srcRect l="2086" t="-2779" r="4485" b="2779"/>
          <a:stretch/>
        </p:blipFill>
        <p:spPr>
          <a:xfrm>
            <a:off x="757555" y="3596005"/>
            <a:ext cx="8706041" cy="158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DA224CA-87BD-4BBE-A63A-D03885BFCB12}"/>
              </a:ext>
            </a:extLst>
          </p:cNvPr>
          <p:cNvSpPr/>
          <p:nvPr/>
        </p:nvSpPr>
        <p:spPr>
          <a:xfrm>
            <a:off x="0" y="60523"/>
            <a:ext cx="1107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</a:t>
            </a:r>
            <a:endParaRPr lang="zh-CN" altLang="en-US" sz="1400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8E8989-EA58-43B8-BCC3-D1257C5BDE96}"/>
              </a:ext>
            </a:extLst>
          </p:cNvPr>
          <p:cNvSpPr/>
          <p:nvPr/>
        </p:nvSpPr>
        <p:spPr>
          <a:xfrm>
            <a:off x="1206734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10794" y="1984708"/>
            <a:ext cx="7916545" cy="3297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当我们创建新线程或者给一个线程设置（或改变）优先级的时候，为维持优先级调度算法，我们应重新考虑所有线程执行顺序，重新安排执行顺序。（同时即可实现抢占算法）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因此，当我们设置线程优先级后，应立刻调用thread_yield()函数，中断原线程，放入就绪队列中。</a:t>
            </a: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同理，当我们创造新线程后，应立刻比较原线程与新线程的优先级。若原线程优先级小于新线程优先级，则调用thread_yield()函数，中断原线程，放入就绪队列中，这样即可实现线程优先级抢占调度算法。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23494" y="725312"/>
            <a:ext cx="2300757" cy="509896"/>
            <a:chOff x="888096" y="1000203"/>
            <a:chExt cx="4259825" cy="944066"/>
          </a:xfrm>
        </p:grpSpPr>
        <p:sp>
          <p:nvSpPr>
            <p:cNvPr id="14" name="矩形 1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1054401" y="800688"/>
            <a:ext cx="13258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优先级设置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A7242A-1B76-4970-A97C-C92939032169}"/>
              </a:ext>
            </a:extLst>
          </p:cNvPr>
          <p:cNvSpPr/>
          <p:nvPr/>
        </p:nvSpPr>
        <p:spPr>
          <a:xfrm>
            <a:off x="0" y="60523"/>
            <a:ext cx="1107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</a:t>
            </a:r>
            <a:endParaRPr lang="zh-CN" altLang="en-US" sz="14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85DAB8F-4953-4B2F-8F71-4395AE8B60E2}"/>
              </a:ext>
            </a:extLst>
          </p:cNvPr>
          <p:cNvSpPr/>
          <p:nvPr/>
        </p:nvSpPr>
        <p:spPr>
          <a:xfrm>
            <a:off x="1206734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62025" y="1310005"/>
            <a:ext cx="7916545" cy="472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thread_set_priority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thread_set_priority (int new_priority)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 {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   thread_current ()-&gt;priority = new_priority;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   thread_yield ();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 }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更改或者设置权限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同时，在创建进程的时候应该加上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(thread_current ()-&gt;priority &lt; priority)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{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thread_yield ();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}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用于保障新进程也能享有其本身的优先级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23494" y="725312"/>
            <a:ext cx="2300757" cy="509896"/>
            <a:chOff x="888096" y="1000203"/>
            <a:chExt cx="4259825" cy="944066"/>
          </a:xfrm>
        </p:grpSpPr>
        <p:sp>
          <p:nvSpPr>
            <p:cNvPr id="14" name="矩形 1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1054401" y="800688"/>
            <a:ext cx="1097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改进方案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0DBE7D-491F-4FC6-87A8-44FCC36074BF}"/>
              </a:ext>
            </a:extLst>
          </p:cNvPr>
          <p:cNvSpPr/>
          <p:nvPr/>
        </p:nvSpPr>
        <p:spPr>
          <a:xfrm>
            <a:off x="0" y="60523"/>
            <a:ext cx="1107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</a:t>
            </a:r>
            <a:endParaRPr lang="zh-CN" altLang="en-US" sz="14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06E0D39-5EAD-4A4E-AEAF-5713644A790B}"/>
              </a:ext>
            </a:extLst>
          </p:cNvPr>
          <p:cNvSpPr/>
          <p:nvPr/>
        </p:nvSpPr>
        <p:spPr>
          <a:xfrm>
            <a:off x="1206734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53517" y="495003"/>
            <a:ext cx="4868117" cy="529569"/>
          </a:xfrm>
        </p:spPr>
        <p:txBody>
          <a:bodyPr/>
          <a:lstStyle/>
          <a:p>
            <a:r>
              <a:rPr lang="zh-CN" altLang="en-US"/>
              <a:t>修改结果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546226" y="5657850"/>
            <a:ext cx="33167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第一次修改结果。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292829" y="5691505"/>
            <a:ext cx="33167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第二次修改结果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88385" y="1200150"/>
            <a:ext cx="5866646" cy="42337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35" y="1166494"/>
            <a:ext cx="6575359" cy="42674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CFA19E-04D1-42A2-96EF-B5ACC47A4014}"/>
              </a:ext>
            </a:extLst>
          </p:cNvPr>
          <p:cNvSpPr/>
          <p:nvPr/>
        </p:nvSpPr>
        <p:spPr>
          <a:xfrm>
            <a:off x="0" y="60523"/>
            <a:ext cx="1107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</a:t>
            </a:r>
            <a:endParaRPr lang="zh-CN" altLang="en-US" sz="1400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AF92A45-5886-48C5-8981-3B1D062D37CC}"/>
              </a:ext>
            </a:extLst>
          </p:cNvPr>
          <p:cNvSpPr/>
          <p:nvPr/>
        </p:nvSpPr>
        <p:spPr>
          <a:xfrm>
            <a:off x="1206734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390" y="1487805"/>
            <a:ext cx="2631440" cy="1781810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177290" y="1659890"/>
            <a:ext cx="245999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    </a:t>
            </a:r>
            <a:r>
              <a:rPr lang="zh-CN" altLang="en-US" dirty="0"/>
              <a:t>在thread.h头文件的thread结构体中增加整型变量block_ticks，记录需要等待的时间长度。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8422005" y="1487805"/>
            <a:ext cx="2631440" cy="1781810"/>
            <a:chOff x="888096" y="1000203"/>
            <a:chExt cx="4259825" cy="944066"/>
          </a:xfrm>
        </p:grpSpPr>
        <p:sp>
          <p:nvSpPr>
            <p:cNvPr id="47" name="矩形 4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8510905" y="1659890"/>
            <a:ext cx="24599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      </a:t>
            </a:r>
            <a:r>
              <a:rPr lang="zh-CN" altLang="en-US" dirty="0"/>
              <a:t>改动timer.c中的timer_sleep函数。调用thread_block()函数使进程暂时阻塞。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419735" y="1505585"/>
            <a:ext cx="514985" cy="51625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78790" y="1487805"/>
            <a:ext cx="358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419735" y="4081145"/>
            <a:ext cx="514985" cy="51625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78790" y="4063365"/>
            <a:ext cx="358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11272520" y="1487805"/>
            <a:ext cx="514985" cy="51625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1331575" y="1470025"/>
            <a:ext cx="358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11272520" y="4081145"/>
            <a:ext cx="514985" cy="51625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11331575" y="4063365"/>
            <a:ext cx="358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377528" y="3968627"/>
            <a:ext cx="2631440" cy="1781810"/>
            <a:chOff x="888096" y="1000203"/>
            <a:chExt cx="4259825" cy="944066"/>
          </a:xfrm>
        </p:grpSpPr>
        <p:sp>
          <p:nvSpPr>
            <p:cNvPr id="69" name="矩形 6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8466428" y="4140712"/>
            <a:ext cx="24218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dirty="0"/>
              <a:t>      为timer.c增加函数用来检查每个进程中的block_ticks是否为零</a:t>
            </a:r>
            <a:r>
              <a:rPr lang="zh-CN" dirty="0"/>
              <a:t>，若为零将其唤醒。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106823" y="3977640"/>
            <a:ext cx="2631440" cy="1781810"/>
            <a:chOff x="888096" y="1000203"/>
            <a:chExt cx="4259825" cy="944066"/>
          </a:xfrm>
        </p:grpSpPr>
        <p:sp>
          <p:nvSpPr>
            <p:cNvPr id="76" name="矩形 7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 80"/>
          <p:cNvSpPr/>
          <p:nvPr/>
        </p:nvSpPr>
        <p:spPr>
          <a:xfrm>
            <a:off x="1195723" y="4149725"/>
            <a:ext cx="24599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    </a:t>
            </a:r>
            <a:r>
              <a:rPr lang="zh-CN" altLang="en-US" dirty="0"/>
              <a:t>修改timer_interrupt函数，使其每次中断都对所有线程执行block_check函数。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2026A92-9F6F-4B19-B22C-F4EDD2D13FAF}"/>
              </a:ext>
            </a:extLst>
          </p:cNvPr>
          <p:cNvSpPr/>
          <p:nvPr/>
        </p:nvSpPr>
        <p:spPr>
          <a:xfrm>
            <a:off x="0" y="60523"/>
            <a:ext cx="1107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</a:t>
            </a:r>
            <a:endParaRPr lang="zh-CN" altLang="en-US" sz="1400" b="1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C0CA734-0B40-4FB6-8E54-D33FF81376E9}"/>
              </a:ext>
            </a:extLst>
          </p:cNvPr>
          <p:cNvSpPr/>
          <p:nvPr/>
        </p:nvSpPr>
        <p:spPr>
          <a:xfrm>
            <a:off x="1206734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851736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YOU FOR WATCHING</a:t>
            </a: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608935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7075" y="2212516"/>
            <a:ext cx="6977850" cy="137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4800" dirty="0">
                <a:latin typeface="+mj-lt"/>
                <a:ea typeface="微软雅黑" charset="0"/>
              </a:rPr>
              <a:t>重新实现</a:t>
            </a:r>
            <a:r>
              <a:rPr lang="en-US" altLang="zh-CN" sz="4800" dirty="0" err="1">
                <a:latin typeface="+mj-lt"/>
                <a:ea typeface="微软雅黑" charset="0"/>
              </a:rPr>
              <a:t>timer_sleep</a:t>
            </a:r>
            <a:r>
              <a:rPr lang="zh-CN" altLang="en-US" sz="4800" dirty="0">
                <a:latin typeface="+mj-lt"/>
                <a:ea typeface="微软雅黑" charset="0"/>
              </a:rPr>
              <a:t>函数</a:t>
            </a:r>
            <a:endParaRPr lang="en-US" altLang="zh-CN" sz="4800" dirty="0">
              <a:latin typeface="+mj-lt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en-US" altLang="zh-CN" dirty="0"/>
              <a:t>Alarm Clock</a:t>
            </a:r>
            <a:endParaRPr lang="zh-CN" altLang="en-US" sz="48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468168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1614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alarm_clock</a:t>
            </a:r>
          </a:p>
        </p:txBody>
      </p:sp>
      <p:sp>
        <p:nvSpPr>
          <p:cNvPr id="5" name="矩形 4"/>
          <p:cNvSpPr/>
          <p:nvPr/>
        </p:nvSpPr>
        <p:spPr>
          <a:xfrm>
            <a:off x="669704" y="734390"/>
            <a:ext cx="587692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4400" dirty="0"/>
              <a:t>void timer_sleep</a:t>
            </a:r>
            <a:r>
              <a:rPr lang="zh-CN" altLang="en-US" sz="4400" dirty="0"/>
              <a:t>原函数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669704" y="5612281"/>
            <a:ext cx="86664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/>
              <a:t>函数功能：</a:t>
            </a:r>
          </a:p>
          <a:p>
            <a:pPr algn="l"/>
            <a:r>
              <a:rPr lang="zh-CN" altLang="en-US" sz="2400" dirty="0"/>
              <a:t>功能是实现让某个线程睡眠ticks时间，即让该线程暂时放弃CPU</a:t>
            </a:r>
          </a:p>
        </p:txBody>
      </p:sp>
      <p:sp>
        <p:nvSpPr>
          <p:cNvPr id="7" name="矩形 6"/>
          <p:cNvSpPr/>
          <p:nvPr/>
        </p:nvSpPr>
        <p:spPr>
          <a:xfrm>
            <a:off x="669925" y="1764665"/>
            <a:ext cx="7207250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void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timer_sleep (int64_t ticks) //参数为等待的时间长度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     int64_t start = timer_ticks (); //记录开始时的系统时间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     ASSERT (intr_get_level () == INTR_ON);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     while (timer_elapsed (start) &lt; ticks) //如果elapse（流逝）的时间&gt;=ticks时就返回，否则将持续占用cpu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         thread_yield ();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线程让步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sp>
        <p:nvSpPr>
          <p:cNvPr id="8" name="椭圆 7"/>
          <p:cNvSpPr/>
          <p:nvPr/>
        </p:nvSpPr>
        <p:spPr>
          <a:xfrm>
            <a:off x="1171680" y="16790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1614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ym typeface="+mn-ea"/>
              </a:rPr>
              <a:t>alarm_clock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962025" y="1310005"/>
            <a:ext cx="7916545" cy="296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该函数现有的实现虽然是正确的，但所采用的是“忙等”技术，通过不停地循环调用thread_yield()并查询是否已经达到等待时间。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若线程由“运行状态”进入到“就绪状态”，timer_sleep函数使用的方法（忙等待）将利用一个while循环不断地请求CPU来判断是否经过了足够的时间长度， 而通常cpu在一个ticks时间内可以处理10000次这样的循环，而timer_elapsed()函数只会在ticks＋1时更新一次。因此，在该线程睡眠期间，每过一段时间都要被CPU询问一次，让后又立马放弃使用权，如此反复进行，就是在做无用功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42544" y="442675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73451" y="4502129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改进方案</a:t>
            </a:r>
          </a:p>
        </p:txBody>
      </p:sp>
      <p:sp>
        <p:nvSpPr>
          <p:cNvPr id="42" name="矩形 41"/>
          <p:cNvSpPr/>
          <p:nvPr/>
        </p:nvSpPr>
        <p:spPr>
          <a:xfrm>
            <a:off x="955040" y="5044440"/>
            <a:ext cx="7847330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这个函数，使得它每一个ticks才检查一次时间，而不是每一个ticks检查一万次。设计思路是：在timer_sleep（）函数中让该进程暂时阻塞（调用thread_block()），然后过了需要sleep的ticks个时间段后再把它加回到就绪队列中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23494" y="725312"/>
            <a:ext cx="2300757" cy="509896"/>
            <a:chOff x="888096" y="1000203"/>
            <a:chExt cx="4259825" cy="944066"/>
          </a:xfrm>
        </p:grpSpPr>
        <p:sp>
          <p:nvSpPr>
            <p:cNvPr id="14" name="矩形 1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1054401" y="800688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原函数缺点</a:t>
            </a:r>
          </a:p>
        </p:txBody>
      </p:sp>
      <p:sp>
        <p:nvSpPr>
          <p:cNvPr id="8" name="椭圆 7"/>
          <p:cNvSpPr/>
          <p:nvPr/>
        </p:nvSpPr>
        <p:spPr>
          <a:xfrm>
            <a:off x="1171680" y="16790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390" y="1487805"/>
            <a:ext cx="2631440" cy="1781810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177290" y="1659890"/>
            <a:ext cx="245999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    </a:t>
            </a:r>
            <a:r>
              <a:rPr lang="zh-CN" altLang="en-US" dirty="0"/>
              <a:t>在thread.h头文件的thread结构体中增加整型变量block_ticks，记录需要等待的时间长度。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8422005" y="1487805"/>
            <a:ext cx="2631440" cy="1781810"/>
            <a:chOff x="888096" y="1000203"/>
            <a:chExt cx="4259825" cy="944066"/>
          </a:xfrm>
        </p:grpSpPr>
        <p:sp>
          <p:nvSpPr>
            <p:cNvPr id="47" name="矩形 4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8510905" y="1659890"/>
            <a:ext cx="24599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      </a:t>
            </a:r>
            <a:r>
              <a:rPr lang="zh-CN" altLang="en-US" dirty="0"/>
              <a:t>改动timer.c中的timer_sleep函数，调用thread_block()函数使进程暂时阻塞。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419735" y="1505585"/>
            <a:ext cx="514985" cy="51625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78790" y="1487805"/>
            <a:ext cx="358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419735" y="4081145"/>
            <a:ext cx="514985" cy="51625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78790" y="4063365"/>
            <a:ext cx="358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11272520" y="1487805"/>
            <a:ext cx="514985" cy="51625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1331575" y="1470025"/>
            <a:ext cx="358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11272520" y="4081145"/>
            <a:ext cx="514985" cy="51625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11331575" y="4063365"/>
            <a:ext cx="358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377528" y="3968627"/>
            <a:ext cx="2631440" cy="1781810"/>
            <a:chOff x="888096" y="1000203"/>
            <a:chExt cx="4259825" cy="944066"/>
          </a:xfrm>
        </p:grpSpPr>
        <p:sp>
          <p:nvSpPr>
            <p:cNvPr id="69" name="矩形 6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8466428" y="4140712"/>
            <a:ext cx="242189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dirty="0"/>
              <a:t>      为timer.c增加block_check函数用来检查每个进程中的block_ticks是否为零</a:t>
            </a:r>
            <a:r>
              <a:rPr lang="zh-CN" dirty="0"/>
              <a:t>，若为零将其唤醒。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106823" y="3977640"/>
            <a:ext cx="2631440" cy="1781810"/>
            <a:chOff x="888096" y="1000203"/>
            <a:chExt cx="4259825" cy="944066"/>
          </a:xfrm>
        </p:grpSpPr>
        <p:sp>
          <p:nvSpPr>
            <p:cNvPr id="76" name="矩形 7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 80"/>
          <p:cNvSpPr/>
          <p:nvPr/>
        </p:nvSpPr>
        <p:spPr>
          <a:xfrm>
            <a:off x="1195723" y="4149725"/>
            <a:ext cx="24599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    </a:t>
            </a:r>
            <a:r>
              <a:rPr lang="zh-CN" altLang="en-US" dirty="0"/>
              <a:t>修改timer_interrupt函数，使其每次中断都对所有线程执行block_check函数。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0523"/>
            <a:ext cx="11614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alarm_clock</a:t>
            </a:r>
          </a:p>
        </p:txBody>
      </p:sp>
      <p:sp>
        <p:nvSpPr>
          <p:cNvPr id="15" name="椭圆 14"/>
          <p:cNvSpPr/>
          <p:nvPr/>
        </p:nvSpPr>
        <p:spPr>
          <a:xfrm>
            <a:off x="1171680" y="16790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28" y="1013811"/>
            <a:ext cx="9153525" cy="5305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8670" y="538764"/>
            <a:ext cx="895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改动</a:t>
            </a:r>
            <a:r>
              <a:rPr lang="en-US" altLang="zh-CN" dirty="0" err="1"/>
              <a:t>timer.c</a:t>
            </a:r>
            <a:r>
              <a:rPr lang="zh-CN" altLang="en-US" dirty="0"/>
              <a:t>中的</a:t>
            </a:r>
            <a:r>
              <a:rPr lang="en-US" altLang="zh-CN" dirty="0" err="1"/>
              <a:t>timer_sleep</a:t>
            </a:r>
            <a:r>
              <a:rPr lang="zh-CN" altLang="en-US" dirty="0"/>
              <a:t>函数，调用</a:t>
            </a:r>
            <a:r>
              <a:rPr lang="en-US" altLang="zh-CN" dirty="0" err="1"/>
              <a:t>thread_block</a:t>
            </a:r>
            <a:r>
              <a:rPr lang="en-US" altLang="zh-CN" dirty="0"/>
              <a:t>()</a:t>
            </a:r>
            <a:r>
              <a:rPr lang="zh-CN" altLang="en-US" dirty="0"/>
              <a:t>函数使进程暂时阻塞。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0523"/>
            <a:ext cx="11614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alarm_clock</a:t>
            </a:r>
          </a:p>
        </p:txBody>
      </p:sp>
      <p:sp>
        <p:nvSpPr>
          <p:cNvPr id="8" name="椭圆 7"/>
          <p:cNvSpPr/>
          <p:nvPr/>
        </p:nvSpPr>
        <p:spPr>
          <a:xfrm>
            <a:off x="1171680" y="16790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58670" y="671934"/>
            <a:ext cx="895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 err="1"/>
              <a:t>timer_interrupt</a:t>
            </a:r>
            <a:r>
              <a:rPr lang="zh-CN" altLang="en-US" dirty="0"/>
              <a:t>函数，使其每次中断都对所有线程执行</a:t>
            </a:r>
            <a:r>
              <a:rPr lang="en-US" altLang="zh-CN" dirty="0" err="1"/>
              <a:t>block_check</a:t>
            </a:r>
            <a:r>
              <a:rPr lang="zh-CN" altLang="en-US" dirty="0"/>
              <a:t>函数。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53" y="1344695"/>
            <a:ext cx="9067800" cy="3600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11070" y="5360836"/>
            <a:ext cx="895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timer_interrupt</a:t>
            </a:r>
            <a:r>
              <a:rPr lang="en-US" altLang="zh-CN" dirty="0"/>
              <a:t> (struct </a:t>
            </a:r>
            <a:r>
              <a:rPr lang="en-US" altLang="zh-CN" dirty="0" err="1"/>
              <a:t>intr_frame</a:t>
            </a:r>
            <a:r>
              <a:rPr lang="en-US" altLang="zh-CN" dirty="0"/>
              <a:t> *</a:t>
            </a:r>
            <a:r>
              <a:rPr lang="en-US" altLang="zh-CN" dirty="0" err="1"/>
              <a:t>args</a:t>
            </a:r>
            <a:r>
              <a:rPr lang="en-US" altLang="zh-CN" dirty="0"/>
              <a:t> UNUSED)</a:t>
            </a:r>
            <a:r>
              <a:rPr lang="zh-CN" altLang="en-US" dirty="0"/>
              <a:t>这个函数在</a:t>
            </a:r>
            <a:r>
              <a:rPr lang="en-US" altLang="zh-CN" dirty="0" err="1"/>
              <a:t>timer.c</a:t>
            </a:r>
            <a:r>
              <a:rPr lang="zh-CN" altLang="en-US" dirty="0"/>
              <a:t>中，</a:t>
            </a:r>
            <a:r>
              <a:rPr lang="en-US" altLang="zh-CN" dirty="0"/>
              <a:t>pintos</a:t>
            </a:r>
            <a:r>
              <a:rPr lang="zh-CN" altLang="en-US" dirty="0"/>
              <a:t>在每次时间中断时（即每一个时间单位（</a:t>
            </a:r>
            <a:r>
              <a:rPr lang="en-US" altLang="zh-CN" dirty="0"/>
              <a:t>ticks</a:t>
            </a:r>
            <a:r>
              <a:rPr lang="zh-CN" altLang="en-US" dirty="0"/>
              <a:t>））调用一次这个函数。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0523"/>
            <a:ext cx="11614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alarm_clock</a:t>
            </a:r>
          </a:p>
        </p:txBody>
      </p:sp>
      <p:sp>
        <p:nvSpPr>
          <p:cNvPr id="3" name="椭圆 2"/>
          <p:cNvSpPr/>
          <p:nvPr/>
        </p:nvSpPr>
        <p:spPr>
          <a:xfrm>
            <a:off x="1171680" y="16790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58670" y="1018163"/>
            <a:ext cx="909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为</a:t>
            </a:r>
            <a:r>
              <a:rPr lang="en-US" altLang="zh-CN" dirty="0" err="1"/>
              <a:t>timer.c</a:t>
            </a:r>
            <a:r>
              <a:rPr lang="zh-CN" altLang="en-US" dirty="0"/>
              <a:t>增加</a:t>
            </a:r>
            <a:r>
              <a:rPr lang="en-US" altLang="zh-CN" dirty="0" err="1"/>
              <a:t>block_check</a:t>
            </a:r>
            <a:r>
              <a:rPr lang="zh-CN" altLang="en-US" dirty="0"/>
              <a:t>函数，每次中断的时候检查</a:t>
            </a:r>
            <a:r>
              <a:rPr lang="en-US" altLang="zh-CN" dirty="0" err="1"/>
              <a:t>block_ticks</a:t>
            </a:r>
            <a:r>
              <a:rPr lang="zh-CN" altLang="en-US" dirty="0"/>
              <a:t>一次，并使其自减，当</a:t>
            </a:r>
            <a:r>
              <a:rPr lang="en-US" altLang="zh-CN" dirty="0" err="1"/>
              <a:t>block_ticks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  <a:r>
              <a:rPr lang="zh-CN" altLang="en-US" dirty="0"/>
              <a:t>时，把该线程调到</a:t>
            </a:r>
            <a:r>
              <a:rPr lang="en-US" altLang="zh-CN" dirty="0"/>
              <a:t>ready queue</a:t>
            </a:r>
            <a:r>
              <a:rPr lang="zh-CN" altLang="en-US" dirty="0"/>
              <a:t>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8" y="1947652"/>
            <a:ext cx="9096375" cy="3762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0523"/>
            <a:ext cx="11614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alarm_clock</a:t>
            </a:r>
          </a:p>
        </p:txBody>
      </p:sp>
      <p:sp>
        <p:nvSpPr>
          <p:cNvPr id="10" name="椭圆 9"/>
          <p:cNvSpPr/>
          <p:nvPr/>
        </p:nvSpPr>
        <p:spPr>
          <a:xfrm>
            <a:off x="1171680" y="16790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35" y="463550"/>
            <a:ext cx="8380730" cy="60648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0523"/>
            <a:ext cx="11614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alarm_clock</a:t>
            </a:r>
          </a:p>
        </p:txBody>
      </p:sp>
      <p:sp>
        <p:nvSpPr>
          <p:cNvPr id="9" name="椭圆 8"/>
          <p:cNvSpPr/>
          <p:nvPr/>
        </p:nvSpPr>
        <p:spPr>
          <a:xfrm>
            <a:off x="1171680" y="16790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1068</Words>
  <Application>Microsoft Office PowerPoint</Application>
  <PresentationFormat>宽屏</PresentationFormat>
  <Paragraphs>112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Century Gothic</vt:lpstr>
      <vt:lpstr>Segoe UI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杨 珺瑶</cp:lastModifiedBy>
  <cp:revision>80</cp:revision>
  <dcterms:created xsi:type="dcterms:W3CDTF">2015-08-18T02:51:00Z</dcterms:created>
  <dcterms:modified xsi:type="dcterms:W3CDTF">2019-04-24T16:11:12Z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