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fac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letter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Faces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faces!$A$1</c:f>
              <c:strCache>
                <c:ptCount val="1"/>
                <c:pt idx="0">
                  <c:v>SVM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faces!$A$2:$A$10</c:f>
              <c:numCache>
                <c:formatCode>General</c:formatCode>
                <c:ptCount val="9"/>
                <c:pt idx="0">
                  <c:v>0.80249999999999999</c:v>
                </c:pt>
                <c:pt idx="1">
                  <c:v>0.77749999999999997</c:v>
                </c:pt>
                <c:pt idx="2">
                  <c:v>0.72750000000000004</c:v>
                </c:pt>
                <c:pt idx="3">
                  <c:v>0.73250000000000004</c:v>
                </c:pt>
                <c:pt idx="4">
                  <c:v>0.72250000000000003</c:v>
                </c:pt>
                <c:pt idx="5">
                  <c:v>0.72499999999999998</c:v>
                </c:pt>
                <c:pt idx="6">
                  <c:v>0.71</c:v>
                </c:pt>
                <c:pt idx="7">
                  <c:v>0.70250000000000001</c:v>
                </c:pt>
                <c:pt idx="8">
                  <c:v>0.69750000000000001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25-452F-9839-0A3C652632B1}"/>
            </c:ext>
          </c:extLst>
        </c:ser>
        <c:ser>
          <c:idx val="1"/>
          <c:order val="1"/>
          <c:tx>
            <c:strRef>
              <c:f>faces!$B$1</c:f>
              <c:strCache>
                <c:ptCount val="1"/>
                <c:pt idx="0">
                  <c:v> KNN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faces!$B$2:$B$10</c:f>
              <c:numCache>
                <c:formatCode>General</c:formatCode>
                <c:ptCount val="9"/>
                <c:pt idx="0">
                  <c:v>0.84250000000000003</c:v>
                </c:pt>
                <c:pt idx="1">
                  <c:v>0.88749999999999996</c:v>
                </c:pt>
                <c:pt idx="2">
                  <c:v>0.9</c:v>
                </c:pt>
                <c:pt idx="3">
                  <c:v>0.90749999999999997</c:v>
                </c:pt>
                <c:pt idx="4">
                  <c:v>0.92</c:v>
                </c:pt>
                <c:pt idx="5">
                  <c:v>0.91749999999999998</c:v>
                </c:pt>
                <c:pt idx="6">
                  <c:v>0.92</c:v>
                </c:pt>
                <c:pt idx="7">
                  <c:v>0.92</c:v>
                </c:pt>
                <c:pt idx="8">
                  <c:v>0.92249999999999999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25-452F-9839-0A3C652632B1}"/>
            </c:ext>
          </c:extLst>
        </c:ser>
        <c:ser>
          <c:idx val="2"/>
          <c:order val="2"/>
          <c:tx>
            <c:strRef>
              <c:f>faces!$C$1</c:f>
              <c:strCache>
                <c:ptCount val="1"/>
                <c:pt idx="0">
                  <c:v>CM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faces!$C$2:$C$10</c:f>
              <c:numCache>
                <c:formatCode>General</c:formatCode>
                <c:ptCount val="9"/>
                <c:pt idx="0">
                  <c:v>0.9</c:v>
                </c:pt>
                <c:pt idx="1">
                  <c:v>0.94</c:v>
                </c:pt>
                <c:pt idx="2">
                  <c:v>0.94</c:v>
                </c:pt>
                <c:pt idx="3">
                  <c:v>0.94499999999999995</c:v>
                </c:pt>
                <c:pt idx="4">
                  <c:v>0.94750000000000001</c:v>
                </c:pt>
                <c:pt idx="5">
                  <c:v>0.94499999999999995</c:v>
                </c:pt>
                <c:pt idx="6">
                  <c:v>0.95</c:v>
                </c:pt>
                <c:pt idx="7">
                  <c:v>0.94750000000000001</c:v>
                </c:pt>
                <c:pt idx="8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25-452F-9839-0A3C652632B1}"/>
            </c:ext>
          </c:extLst>
        </c:ser>
        <c:ser>
          <c:idx val="3"/>
          <c:order val="3"/>
          <c:tx>
            <c:strRef>
              <c:f>faces!$D$1</c:f>
              <c:strCache>
                <c:ptCount val="1"/>
                <c:pt idx="0">
                  <c:v>LR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faces!$D$2:$D$10</c:f>
              <c:numCache>
                <c:formatCode>General</c:formatCode>
                <c:ptCount val="9"/>
                <c:pt idx="0">
                  <c:v>0.91249999999999998</c:v>
                </c:pt>
                <c:pt idx="1">
                  <c:v>0.91249999999999998</c:v>
                </c:pt>
                <c:pt idx="2">
                  <c:v>0.91749999999999998</c:v>
                </c:pt>
                <c:pt idx="3">
                  <c:v>0.90749999999999997</c:v>
                </c:pt>
                <c:pt idx="4">
                  <c:v>0.91749999999999998</c:v>
                </c:pt>
                <c:pt idx="5">
                  <c:v>0.90749999999999997</c:v>
                </c:pt>
                <c:pt idx="6">
                  <c:v>0.91749999999999998</c:v>
                </c:pt>
                <c:pt idx="7">
                  <c:v>0.91</c:v>
                </c:pt>
                <c:pt idx="8">
                  <c:v>0.90500000000000003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925-452F-9839-0A3C652632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7149416"/>
        <c:axId val="337149744"/>
      </c:lineChart>
      <c:catAx>
        <c:axId val="337149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149744"/>
        <c:crosses val="autoZero"/>
        <c:auto val="1"/>
        <c:lblAlgn val="ctr"/>
        <c:lblOffset val="100"/>
        <c:noMultiLvlLbl val="0"/>
      </c:catAx>
      <c:valAx>
        <c:axId val="337149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149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Letters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letters!$A$1</c:f>
              <c:strCache>
                <c:ptCount val="1"/>
                <c:pt idx="0">
                  <c:v>SVM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letters!$A$2:$A$26</c:f>
              <c:numCache>
                <c:formatCode>General</c:formatCode>
                <c:ptCount val="25"/>
                <c:pt idx="0">
                  <c:v>0.73077000000000003</c:v>
                </c:pt>
                <c:pt idx="1">
                  <c:v>0.75739999999999996</c:v>
                </c:pt>
                <c:pt idx="2">
                  <c:v>0.76529000000000003</c:v>
                </c:pt>
                <c:pt idx="3">
                  <c:v>0.77908999999999995</c:v>
                </c:pt>
                <c:pt idx="4">
                  <c:v>0.76922999999999997</c:v>
                </c:pt>
                <c:pt idx="5">
                  <c:v>0.78008</c:v>
                </c:pt>
                <c:pt idx="6">
                  <c:v>0.77415999999999996</c:v>
                </c:pt>
                <c:pt idx="7">
                  <c:v>0.77515000000000001</c:v>
                </c:pt>
                <c:pt idx="8">
                  <c:v>0.78993999999999998</c:v>
                </c:pt>
                <c:pt idx="9">
                  <c:v>0.78698000000000001</c:v>
                </c:pt>
                <c:pt idx="10">
                  <c:v>0.78500999999999999</c:v>
                </c:pt>
                <c:pt idx="11">
                  <c:v>0.79290000000000005</c:v>
                </c:pt>
                <c:pt idx="12">
                  <c:v>0.78303999999999996</c:v>
                </c:pt>
                <c:pt idx="13">
                  <c:v>0.78107000000000004</c:v>
                </c:pt>
                <c:pt idx="14">
                  <c:v>0.78402000000000005</c:v>
                </c:pt>
                <c:pt idx="15">
                  <c:v>0.78895000000000004</c:v>
                </c:pt>
                <c:pt idx="16">
                  <c:v>0.78205000000000002</c:v>
                </c:pt>
                <c:pt idx="17">
                  <c:v>0.78600000000000003</c:v>
                </c:pt>
                <c:pt idx="18">
                  <c:v>0.79388999999999998</c:v>
                </c:pt>
                <c:pt idx="19">
                  <c:v>0.78698000000000001</c:v>
                </c:pt>
                <c:pt idx="20">
                  <c:v>0.79093000000000002</c:v>
                </c:pt>
                <c:pt idx="21">
                  <c:v>0.78698000000000001</c:v>
                </c:pt>
                <c:pt idx="22">
                  <c:v>0.78796999999999995</c:v>
                </c:pt>
                <c:pt idx="23">
                  <c:v>0.78698000000000001</c:v>
                </c:pt>
                <c:pt idx="24">
                  <c:v>0.79093000000000002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88-4BFC-9D13-C79CEA251474}"/>
            </c:ext>
          </c:extLst>
        </c:ser>
        <c:ser>
          <c:idx val="1"/>
          <c:order val="1"/>
          <c:tx>
            <c:strRef>
              <c:f>letters!$B$1</c:f>
              <c:strCache>
                <c:ptCount val="1"/>
                <c:pt idx="0">
                  <c:v>KNN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letters!$B$2:$B$26</c:f>
              <c:numCache>
                <c:formatCode>General</c:formatCode>
                <c:ptCount val="25"/>
                <c:pt idx="0">
                  <c:v>0.69527000000000005</c:v>
                </c:pt>
                <c:pt idx="1">
                  <c:v>0.74358999999999997</c:v>
                </c:pt>
                <c:pt idx="2">
                  <c:v>0.74851999999999996</c:v>
                </c:pt>
                <c:pt idx="3">
                  <c:v>0.76429999999999998</c:v>
                </c:pt>
                <c:pt idx="4">
                  <c:v>0.76529000000000003</c:v>
                </c:pt>
                <c:pt idx="5">
                  <c:v>0.7712</c:v>
                </c:pt>
                <c:pt idx="6">
                  <c:v>0.76627000000000001</c:v>
                </c:pt>
                <c:pt idx="7">
                  <c:v>0.76232999999999995</c:v>
                </c:pt>
                <c:pt idx="8">
                  <c:v>0.76726000000000005</c:v>
                </c:pt>
                <c:pt idx="9">
                  <c:v>0.76824000000000003</c:v>
                </c:pt>
                <c:pt idx="10">
                  <c:v>0.77022000000000002</c:v>
                </c:pt>
                <c:pt idx="11">
                  <c:v>0.77022000000000002</c:v>
                </c:pt>
                <c:pt idx="12">
                  <c:v>0.78107000000000004</c:v>
                </c:pt>
                <c:pt idx="13">
                  <c:v>0.7712</c:v>
                </c:pt>
                <c:pt idx="14">
                  <c:v>0.76922999999999997</c:v>
                </c:pt>
                <c:pt idx="15">
                  <c:v>0.76232999999999995</c:v>
                </c:pt>
                <c:pt idx="16">
                  <c:v>0.76726000000000005</c:v>
                </c:pt>
                <c:pt idx="17">
                  <c:v>0.77515000000000001</c:v>
                </c:pt>
                <c:pt idx="18">
                  <c:v>0.77219000000000004</c:v>
                </c:pt>
                <c:pt idx="19">
                  <c:v>0.77022000000000002</c:v>
                </c:pt>
                <c:pt idx="20">
                  <c:v>0.77022000000000002</c:v>
                </c:pt>
                <c:pt idx="21">
                  <c:v>0.77022000000000002</c:v>
                </c:pt>
                <c:pt idx="22">
                  <c:v>0.7712</c:v>
                </c:pt>
                <c:pt idx="23">
                  <c:v>0.7712</c:v>
                </c:pt>
                <c:pt idx="24">
                  <c:v>0.76824000000000003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88-4BFC-9D13-C79CEA251474}"/>
            </c:ext>
          </c:extLst>
        </c:ser>
        <c:ser>
          <c:idx val="2"/>
          <c:order val="2"/>
          <c:tx>
            <c:strRef>
              <c:f>letters!$C$1</c:f>
              <c:strCache>
                <c:ptCount val="1"/>
                <c:pt idx="0">
                  <c:v>CM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letters!$C$2:$C$26</c:f>
              <c:numCache>
                <c:formatCode>General</c:formatCode>
                <c:ptCount val="25"/>
                <c:pt idx="0">
                  <c:v>0.69625000000000004</c:v>
                </c:pt>
                <c:pt idx="1">
                  <c:v>0.71006000000000002</c:v>
                </c:pt>
                <c:pt idx="2">
                  <c:v>0.71794999999999998</c:v>
                </c:pt>
                <c:pt idx="3">
                  <c:v>0.7288</c:v>
                </c:pt>
                <c:pt idx="4">
                  <c:v>0.72091000000000005</c:v>
                </c:pt>
                <c:pt idx="5">
                  <c:v>0.72091000000000005</c:v>
                </c:pt>
                <c:pt idx="6">
                  <c:v>0.71696000000000004</c:v>
                </c:pt>
                <c:pt idx="7">
                  <c:v>0.72287999999999997</c:v>
                </c:pt>
                <c:pt idx="8">
                  <c:v>0.72287999999999997</c:v>
                </c:pt>
                <c:pt idx="9">
                  <c:v>0.72387000000000001</c:v>
                </c:pt>
                <c:pt idx="10">
                  <c:v>0.71992</c:v>
                </c:pt>
                <c:pt idx="11">
                  <c:v>0.72091000000000005</c:v>
                </c:pt>
                <c:pt idx="12">
                  <c:v>0.72091000000000005</c:v>
                </c:pt>
                <c:pt idx="13">
                  <c:v>0.71499000000000001</c:v>
                </c:pt>
                <c:pt idx="14">
                  <c:v>0.72189000000000003</c:v>
                </c:pt>
                <c:pt idx="15">
                  <c:v>0.71301999999999999</c:v>
                </c:pt>
                <c:pt idx="16">
                  <c:v>0.72287999999999997</c:v>
                </c:pt>
                <c:pt idx="17">
                  <c:v>0.72387000000000001</c:v>
                </c:pt>
                <c:pt idx="18">
                  <c:v>0.72287999999999997</c:v>
                </c:pt>
                <c:pt idx="19">
                  <c:v>0.72189000000000003</c:v>
                </c:pt>
                <c:pt idx="20">
                  <c:v>0.71696000000000004</c:v>
                </c:pt>
                <c:pt idx="21">
                  <c:v>0.71597999999999995</c:v>
                </c:pt>
                <c:pt idx="22">
                  <c:v>0.71597999999999995</c:v>
                </c:pt>
                <c:pt idx="23">
                  <c:v>0.71992</c:v>
                </c:pt>
                <c:pt idx="24">
                  <c:v>0.71794999999999998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488-4BFC-9D13-C79CEA251474}"/>
            </c:ext>
          </c:extLst>
        </c:ser>
        <c:ser>
          <c:idx val="3"/>
          <c:order val="3"/>
          <c:tx>
            <c:strRef>
              <c:f>letters!$D$1</c:f>
              <c:strCache>
                <c:ptCount val="1"/>
                <c:pt idx="0">
                  <c:v>LR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letters!$D$2:$D$26</c:f>
              <c:numCache>
                <c:formatCode>General</c:formatCode>
                <c:ptCount val="25"/>
                <c:pt idx="0">
                  <c:v>0.30769000000000002</c:v>
                </c:pt>
                <c:pt idx="1">
                  <c:v>0.44379000000000002</c:v>
                </c:pt>
                <c:pt idx="2">
                  <c:v>0.44575999999999999</c:v>
                </c:pt>
                <c:pt idx="3">
                  <c:v>0.47238999999999998</c:v>
                </c:pt>
                <c:pt idx="4">
                  <c:v>0.48619000000000001</c:v>
                </c:pt>
                <c:pt idx="5">
                  <c:v>0.46055000000000001</c:v>
                </c:pt>
                <c:pt idx="6">
                  <c:v>0.48322999999999999</c:v>
                </c:pt>
                <c:pt idx="7">
                  <c:v>0.50394000000000005</c:v>
                </c:pt>
                <c:pt idx="8">
                  <c:v>0.49014000000000002</c:v>
                </c:pt>
                <c:pt idx="9">
                  <c:v>0.49014000000000002</c:v>
                </c:pt>
                <c:pt idx="10">
                  <c:v>0.49507000000000001</c:v>
                </c:pt>
                <c:pt idx="11">
                  <c:v>0.48421999999999998</c:v>
                </c:pt>
                <c:pt idx="12">
                  <c:v>0.48619000000000001</c:v>
                </c:pt>
                <c:pt idx="13">
                  <c:v>0.49014000000000002</c:v>
                </c:pt>
                <c:pt idx="14">
                  <c:v>0.49802999999999997</c:v>
                </c:pt>
                <c:pt idx="15">
                  <c:v>0.48718</c:v>
                </c:pt>
                <c:pt idx="16">
                  <c:v>0.49901000000000001</c:v>
                </c:pt>
                <c:pt idx="17">
                  <c:v>0.49802999999999997</c:v>
                </c:pt>
                <c:pt idx="18">
                  <c:v>0.49309999999999998</c:v>
                </c:pt>
                <c:pt idx="19">
                  <c:v>0.49802999999999997</c:v>
                </c:pt>
                <c:pt idx="20">
                  <c:v>0.49802999999999997</c:v>
                </c:pt>
                <c:pt idx="21">
                  <c:v>0.49014000000000002</c:v>
                </c:pt>
                <c:pt idx="22">
                  <c:v>0.49408000000000002</c:v>
                </c:pt>
                <c:pt idx="23">
                  <c:v>0.49309999999999998</c:v>
                </c:pt>
                <c:pt idx="24">
                  <c:v>0.48421999999999998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488-4BFC-9D13-C79CEA2514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518720"/>
        <c:axId val="422519048"/>
      </c:lineChart>
      <c:catAx>
        <c:axId val="42251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519048"/>
        <c:crosses val="autoZero"/>
        <c:auto val="1"/>
        <c:lblAlgn val="ctr"/>
        <c:lblOffset val="100"/>
        <c:noMultiLvlLbl val="0"/>
      </c:catAx>
      <c:valAx>
        <c:axId val="422519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51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403-A415-4BB7-BF25-3E8360E5CE6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59C9-F32A-4FFA-85A1-F2D538C3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403-A415-4BB7-BF25-3E8360E5CE6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59C9-F32A-4FFA-85A1-F2D538C3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403-A415-4BB7-BF25-3E8360E5CE6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59C9-F32A-4FFA-85A1-F2D538C3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0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403-A415-4BB7-BF25-3E8360E5CE6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59C9-F32A-4FFA-85A1-F2D538C3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403-A415-4BB7-BF25-3E8360E5CE6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59C9-F32A-4FFA-85A1-F2D538C3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403-A415-4BB7-BF25-3E8360E5CE6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59C9-F32A-4FFA-85A1-F2D538C3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7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403-A415-4BB7-BF25-3E8360E5CE6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59C9-F32A-4FFA-85A1-F2D538C3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6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403-A415-4BB7-BF25-3E8360E5CE6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59C9-F32A-4FFA-85A1-F2D538C3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8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403-A415-4BB7-BF25-3E8360E5CE6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59C9-F32A-4FFA-85A1-F2D538C3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403-A415-4BB7-BF25-3E8360E5CE6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59C9-F32A-4FFA-85A1-F2D538C3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4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403-A415-4BB7-BF25-3E8360E5CE6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59C9-F32A-4FFA-85A1-F2D538C3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2A403-A415-4BB7-BF25-3E8360E5CE6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59C9-F32A-4FFA-85A1-F2D538C3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5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597397"/>
              </p:ext>
            </p:extLst>
          </p:nvPr>
        </p:nvGraphicFramePr>
        <p:xfrm>
          <a:off x="1063869" y="246185"/>
          <a:ext cx="5363307" cy="3279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498352"/>
              </p:ext>
            </p:extLst>
          </p:nvPr>
        </p:nvGraphicFramePr>
        <p:xfrm>
          <a:off x="6427176" y="342900"/>
          <a:ext cx="5067300" cy="328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4926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2016-04-06T22:49:03Z</dcterms:created>
  <dcterms:modified xsi:type="dcterms:W3CDTF">2016-04-06T22:49:44Z</dcterms:modified>
</cp:coreProperties>
</file>