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3C3F-D36F-4B1A-A959-B36391D1B06D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Wood</a:t>
            </a:r>
          </a:p>
          <a:p>
            <a:r>
              <a:rPr lang="en-US" dirty="0"/>
              <a:t>Ethan Bowen</a:t>
            </a:r>
          </a:p>
        </p:txBody>
      </p:sp>
    </p:spTree>
    <p:extLst>
      <p:ext uri="{BB962C8B-B14F-4D97-AF65-F5344CB8AC3E}">
        <p14:creationId xmlns:p14="http://schemas.microsoft.com/office/powerpoint/2010/main" val="28414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</a:t>
            </a:r>
            <a:r>
              <a:rPr lang="en-US" i="1" dirty="0"/>
              <a:t>ATNTFaceImages400.txt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data points</a:t>
            </a:r>
          </a:p>
          <a:p>
            <a:pPr lvl="1"/>
            <a:r>
              <a:rPr lang="en-US" dirty="0"/>
              <a:t>40 classes</a:t>
            </a:r>
          </a:p>
          <a:p>
            <a:pPr lvl="1"/>
            <a:r>
              <a:rPr lang="en-US" dirty="0"/>
              <a:t>10 data points per class</a:t>
            </a:r>
          </a:p>
          <a:p>
            <a:r>
              <a:rPr lang="en-US" dirty="0"/>
              <a:t>644 Length vector</a:t>
            </a:r>
          </a:p>
          <a:p>
            <a:pPr lvl="1"/>
            <a:r>
              <a:rPr lang="en-US" dirty="0"/>
              <a:t>28 x 23 sized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17" y="2531979"/>
            <a:ext cx="4671106" cy="37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</a:t>
            </a:r>
            <a:r>
              <a:rPr lang="en-US" i="1" dirty="0"/>
              <a:t>HandWrittenLetters.txt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1,014 data points</a:t>
            </a:r>
          </a:p>
          <a:p>
            <a:pPr lvl="1"/>
            <a:r>
              <a:rPr lang="en-US" dirty="0"/>
              <a:t>26 classes</a:t>
            </a:r>
          </a:p>
          <a:p>
            <a:pPr lvl="1"/>
            <a:r>
              <a:rPr lang="en-US" dirty="0"/>
              <a:t>39 data points per class</a:t>
            </a:r>
          </a:p>
          <a:p>
            <a:r>
              <a:rPr lang="en-US" dirty="0"/>
              <a:t>644 Length vector</a:t>
            </a:r>
          </a:p>
          <a:p>
            <a:pPr lvl="1"/>
            <a:r>
              <a:rPr lang="en-US" dirty="0"/>
              <a:t>20 x 16 sized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41" y="2892853"/>
            <a:ext cx="2843376" cy="28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Originally tested Idea of all discrete combinations</a:t>
                </a:r>
              </a:p>
              <a:p>
                <a:pPr lvl="1"/>
                <a:r>
                  <a:rPr lang="en-US" dirty="0"/>
                  <a:t>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!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subsets to test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</a:t>
                </a:r>
                <a:r>
                  <a:rPr lang="en-US" dirty="0" err="1"/>
                  <a:t>datapoints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the subset size</a:t>
                </a:r>
              </a:p>
              <a:p>
                <a:pPr lvl="1"/>
                <a:r>
                  <a:rPr lang="en-US" dirty="0"/>
                  <a:t>Impractical using </a:t>
                </a:r>
                <a:r>
                  <a:rPr lang="en-US" dirty="0" err="1"/>
                  <a:t>MatLab</a:t>
                </a:r>
                <a:endParaRPr lang="en-US" dirty="0"/>
              </a:p>
              <a:p>
                <a:r>
                  <a:rPr lang="en-US" dirty="0"/>
                  <a:t>Implemented </a:t>
                </a:r>
                <a:r>
                  <a:rPr lang="en-US" i="1" dirty="0"/>
                  <a:t>k</a:t>
                </a:r>
                <a:r>
                  <a:rPr lang="en-US" dirty="0"/>
                  <a:t>-fold</a:t>
                </a:r>
              </a:p>
              <a:p>
                <a:pPr lvl="1"/>
                <a:r>
                  <a:rPr lang="en-US" dirty="0"/>
                  <a:t>Results in </a:t>
                </a:r>
                <a:r>
                  <a:rPr lang="en-US" i="1" dirty="0"/>
                  <a:t>k</a:t>
                </a:r>
                <a:r>
                  <a:rPr lang="en-US" dirty="0"/>
                  <a:t> subsets</a:t>
                </a:r>
              </a:p>
              <a:p>
                <a:pPr lvl="1"/>
                <a:r>
                  <a:rPr lang="en-US" dirty="0"/>
                  <a:t>Subsets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9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Group data points into </a:t>
                </a:r>
                <a:r>
                  <a:rPr lang="en-US" i="1" dirty="0"/>
                  <a:t>k</a:t>
                </a:r>
                <a:r>
                  <a:rPr lang="en-US" dirty="0"/>
                  <a:t> groups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||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is minimized	</a:t>
                </a:r>
              </a:p>
              <a:p>
                <a:r>
                  <a:rPr lang="en-US" dirty="0" err="1"/>
                  <a:t>MatLab</a:t>
                </a:r>
                <a:r>
                  <a:rPr lang="en-US" dirty="0"/>
                  <a:t> syntax:</a:t>
                </a:r>
              </a:p>
              <a:p>
                <a:pPr lvl="1"/>
                <a:r>
                  <a:rPr lang="en-US" dirty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[</a:t>
                </a:r>
                <a:r>
                  <a:rPr lang="en-US" dirty="0" err="1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cluster_label,mean</a:t>
                </a:r>
                <a:r>
                  <a:rPr lang="en-US" dirty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] = </a:t>
                </a:r>
                <a:r>
                  <a:rPr lang="en-US" dirty="0" err="1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kmeans</a:t>
                </a:r>
                <a:r>
                  <a:rPr lang="en-US" dirty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([</a:t>
                </a:r>
                <a:r>
                  <a:rPr lang="en-US" dirty="0" err="1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data_points</a:t>
                </a:r>
                <a:r>
                  <a:rPr lang="en-US" dirty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],k)</a:t>
                </a:r>
              </a:p>
              <a:p>
                <a:pPr lvl="1"/>
                <a:r>
                  <a:rPr lang="en-US" dirty="0"/>
                  <a:t>Only uses raw data-points, and  number of clusters as inputs</a:t>
                </a:r>
              </a:p>
              <a:p>
                <a:pPr lvl="1"/>
                <a:r>
                  <a:rPr lang="en-US" dirty="0"/>
                  <a:t>No labels used as inputs, so outputted labels would not match actual class labels</a:t>
                </a:r>
              </a:p>
              <a:p>
                <a:r>
                  <a:rPr lang="en-US" dirty="0"/>
                  <a:t>Confusion Matrix</a:t>
                </a:r>
              </a:p>
              <a:p>
                <a:pPr lvl="1"/>
                <a:r>
                  <a:rPr lang="en-US" dirty="0"/>
                  <a:t>Matches predicted labels (mentioned above) with actual class labels</a:t>
                </a:r>
              </a:p>
              <a:p>
                <a:pPr lvl="1"/>
                <a:r>
                  <a:rPr lang="en-US" dirty="0"/>
                  <a:t>Does this by rearranging columns into a sparse matrix</a:t>
                </a:r>
              </a:p>
              <a:p>
                <a:pPr lvl="1"/>
                <a:r>
                  <a:rPr lang="en-US" dirty="0"/>
                  <a:t>Done via Hungarian-method or Bi-partite matching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- Confusion Matrix / Sparse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Faces</a:t>
            </a:r>
          </a:p>
          <a:p>
            <a:pPr lvl="1"/>
            <a:r>
              <a:rPr lang="en-US" dirty="0"/>
              <a:t>40 classes</a:t>
            </a:r>
          </a:p>
          <a:p>
            <a:pPr lvl="1"/>
            <a:r>
              <a:rPr lang="en-US" dirty="0"/>
              <a:t>10 images per class</a:t>
            </a:r>
          </a:p>
          <a:p>
            <a:pPr lvl="1"/>
            <a:r>
              <a:rPr lang="en-US" dirty="0"/>
              <a:t>400 images total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Width of 23 pixels</a:t>
            </a:r>
          </a:p>
          <a:p>
            <a:pPr lvl="1"/>
            <a:r>
              <a:rPr lang="en-US" dirty="0"/>
              <a:t>Height of 28 pixels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# correct: 233 - 293</a:t>
            </a:r>
          </a:p>
          <a:p>
            <a:pPr lvl="1"/>
            <a:r>
              <a:rPr lang="en-US" dirty="0"/>
              <a:t>% correct: 58% - 73%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2" y="2676797"/>
            <a:ext cx="2980805" cy="298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40" y="2676797"/>
            <a:ext cx="2980804" cy="29808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78337" y="3908383"/>
            <a:ext cx="1045029" cy="517631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- Confusion Matrix / Sparse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Letters</a:t>
            </a:r>
          </a:p>
          <a:p>
            <a:pPr lvl="1"/>
            <a:r>
              <a:rPr lang="en-US" dirty="0"/>
              <a:t>26 classes</a:t>
            </a:r>
          </a:p>
          <a:p>
            <a:pPr lvl="1"/>
            <a:r>
              <a:rPr lang="en-US" dirty="0"/>
              <a:t>39 images per class</a:t>
            </a:r>
          </a:p>
          <a:p>
            <a:pPr lvl="1"/>
            <a:r>
              <a:rPr lang="en-US" dirty="0"/>
              <a:t>1,014 images total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Width of 16 pixels</a:t>
            </a:r>
          </a:p>
          <a:p>
            <a:pPr lvl="1"/>
            <a:r>
              <a:rPr lang="en-US" dirty="0"/>
              <a:t>Height of 20 pixels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# correct: 464 - 519</a:t>
            </a:r>
          </a:p>
          <a:p>
            <a:pPr lvl="1"/>
            <a:r>
              <a:rPr lang="en-US" dirty="0"/>
              <a:t>% correct: 46% - 52%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2" y="2676797"/>
            <a:ext cx="2980805" cy="298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40" y="2676797"/>
            <a:ext cx="2980804" cy="29808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78337" y="3908383"/>
            <a:ext cx="1045029" cy="517631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  <a:p>
            <a:pPr lvl="1"/>
            <a:r>
              <a:rPr lang="en-US" dirty="0"/>
              <a:t>Linear – maps data on a 2 dimensional plane</a:t>
            </a:r>
          </a:p>
          <a:p>
            <a:pPr lvl="1"/>
            <a:r>
              <a:rPr lang="en-US" dirty="0"/>
              <a:t>Gaussian – maps data on a 3 dimensional plane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SVM correct labeling – </a:t>
            </a:r>
          </a:p>
          <a:p>
            <a:pPr lvl="2"/>
            <a:r>
              <a:rPr lang="en-US" dirty="0"/>
              <a:t>50 dataset – 80% correct (Assignment 1 Data)</a:t>
            </a:r>
          </a:p>
          <a:p>
            <a:pPr lvl="2"/>
            <a:r>
              <a:rPr lang="en-US" dirty="0"/>
              <a:t>200 dataset - 95% (Assignment 1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755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643</TotalTime>
  <Words>201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Miriam Fixed</vt:lpstr>
      <vt:lpstr>Trebuchet MS</vt:lpstr>
      <vt:lpstr>Berlin</vt:lpstr>
      <vt:lpstr>Data Mining Project 2</vt:lpstr>
      <vt:lpstr>Dataset – ATNTFaceImages400.txt</vt:lpstr>
      <vt:lpstr>Dataset – HandWrittenLetters.txt</vt:lpstr>
      <vt:lpstr>K-Fold Algorithm</vt:lpstr>
      <vt:lpstr>K-Means Clustering</vt:lpstr>
      <vt:lpstr>Faces - Confusion Matrix / Sparse Matrix</vt:lpstr>
      <vt:lpstr>Letters - Confusion Matrix / Sparse Matrix</vt:lpstr>
      <vt:lpstr>Support 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Admin</dc:creator>
  <cp:lastModifiedBy>Admin</cp:lastModifiedBy>
  <cp:revision>54</cp:revision>
  <dcterms:created xsi:type="dcterms:W3CDTF">2016-03-02T01:51:36Z</dcterms:created>
  <dcterms:modified xsi:type="dcterms:W3CDTF">2016-03-30T23:37:37Z</dcterms:modified>
</cp:coreProperties>
</file>