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ATNT 50 KNN Correct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4762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Sheet1!$A$1:$A$22</c:f>
              <c:numCache>
                <c:formatCode>General</c:formatCode>
                <c:ptCount val="22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</c:numCache>
            </c:numRef>
          </c:cat>
          <c:val>
            <c:numRef>
              <c:f>Sheet1!$B$1:$B$22</c:f>
              <c:numCache>
                <c:formatCode>General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0.8</c:v>
                </c:pt>
                <c:pt idx="5">
                  <c:v>0.8</c:v>
                </c:pt>
                <c:pt idx="6">
                  <c:v>1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  <c:pt idx="10">
                  <c:v>0.8</c:v>
                </c:pt>
                <c:pt idx="11">
                  <c:v>0.6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0.4</c:v>
                </c:pt>
                <c:pt idx="16">
                  <c:v>0.4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055504"/>
        <c:axId val="494079208"/>
      </c:lineChart>
      <c:catAx>
        <c:axId val="48805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079208"/>
        <c:crosses val="autoZero"/>
        <c:auto val="1"/>
        <c:lblAlgn val="ctr"/>
        <c:lblOffset val="100"/>
        <c:noMultiLvlLbl val="0"/>
      </c:catAx>
      <c:valAx>
        <c:axId val="49407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05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ATNT 50 KNN Correct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4762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Sheet1!$A$1:$A$22</c:f>
              <c:numCache>
                <c:formatCode>General</c:formatCode>
                <c:ptCount val="22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</c:numCache>
            </c:numRef>
          </c:cat>
          <c:val>
            <c:numRef>
              <c:f>Sheet1!$B$1:$B$22</c:f>
              <c:numCache>
                <c:formatCode>General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0.8</c:v>
                </c:pt>
                <c:pt idx="5">
                  <c:v>0.8</c:v>
                </c:pt>
                <c:pt idx="6">
                  <c:v>1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  <c:pt idx="10">
                  <c:v>0.8</c:v>
                </c:pt>
                <c:pt idx="11">
                  <c:v>0.6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0.4</c:v>
                </c:pt>
                <c:pt idx="16">
                  <c:v>0.4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5377784"/>
        <c:axId val="485378568"/>
      </c:lineChart>
      <c:catAx>
        <c:axId val="485377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378568"/>
        <c:crosses val="autoZero"/>
        <c:auto val="1"/>
        <c:lblAlgn val="ctr"/>
        <c:lblOffset val="100"/>
        <c:noMultiLvlLbl val="0"/>
      </c:catAx>
      <c:valAx>
        <c:axId val="48537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377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3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5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0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4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3C3F-D36F-4B1A-A959-B36391D1B06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Wood</a:t>
            </a:r>
          </a:p>
          <a:p>
            <a:r>
              <a:rPr lang="en-US" dirty="0" smtClean="0"/>
              <a:t>Ethan Bowen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ANTN200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Centroid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100</a:t>
            </a:r>
            <a:r>
              <a:rPr lang="en-US" sz="2400" dirty="0"/>
              <a:t>% classified correctly</a:t>
            </a:r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/>
              <a:t>100% classified </a:t>
            </a:r>
            <a:r>
              <a:rPr lang="en-US" dirty="0" smtClean="0"/>
              <a:t>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ATNT200 Results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575038"/>
              </p:ext>
            </p:extLst>
          </p:nvPr>
        </p:nvGraphicFramePr>
        <p:xfrm>
          <a:off x="915251" y="1962150"/>
          <a:ext cx="10181374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63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K-nearest neighbors</a:t>
            </a:r>
          </a:p>
          <a:p>
            <a:pPr lvl="1"/>
            <a:r>
              <a:rPr lang="en-US" dirty="0" smtClean="0"/>
              <a:t>Training and Classification on based on variable K, where K is identified by the number of nearest </a:t>
            </a:r>
            <a:r>
              <a:rPr lang="en-US" dirty="0" smtClean="0"/>
              <a:t>neighbors (points).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Centroid</a:t>
            </a:r>
          </a:p>
          <a:p>
            <a:pPr lvl="1"/>
            <a:r>
              <a:rPr lang="en-US" dirty="0" smtClean="0"/>
              <a:t>Average </a:t>
            </a:r>
            <a:r>
              <a:rPr lang="en-US" dirty="0" smtClean="0"/>
              <a:t>of all points in </a:t>
            </a:r>
            <a:r>
              <a:rPr lang="en-US" dirty="0" smtClean="0"/>
              <a:t>a </a:t>
            </a:r>
            <a:r>
              <a:rPr lang="en-US" dirty="0" smtClean="0"/>
              <a:t>classification.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Fitting a line or plane in a feature space in an attempt to determine the best class indicators.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tested the algorithms against 2-dimensional features.</a:t>
            </a:r>
          </a:p>
          <a:p>
            <a:endParaRPr lang="en-US" dirty="0" smtClean="0"/>
          </a:p>
          <a:p>
            <a:r>
              <a:rPr lang="en-US" dirty="0" smtClean="0"/>
              <a:t>The data sets included 46-dimensional feature vectors.</a:t>
            </a:r>
          </a:p>
          <a:p>
            <a:endParaRPr lang="en-US" dirty="0"/>
          </a:p>
          <a:p>
            <a:r>
              <a:rPr lang="en-US" dirty="0" smtClean="0"/>
              <a:t>Can these algorithms handle N-dimensional vector spaces?!</a:t>
            </a:r>
          </a:p>
          <a:p>
            <a:endParaRPr lang="en-US" dirty="0"/>
          </a:p>
          <a:p>
            <a:r>
              <a:rPr lang="en-US" dirty="0" smtClean="0"/>
              <a:t>Here is some examples of what our algorithms look like on 2-dimensional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46" y="2336800"/>
            <a:ext cx="4798483" cy="3598863"/>
          </a:xfrm>
        </p:spPr>
      </p:pic>
    </p:spTree>
    <p:extLst>
      <p:ext uri="{BB962C8B-B14F-4D97-AF65-F5344CB8AC3E}">
        <p14:creationId xmlns:p14="http://schemas.microsoft.com/office/powerpoint/2010/main" val="297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K-nearest </a:t>
            </a:r>
            <a:r>
              <a:rPr lang="en-US" dirty="0" smtClean="0"/>
              <a:t>Neighbors (k=3)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46" y="2336800"/>
            <a:ext cx="4798483" cy="3598863"/>
          </a:xfrm>
        </p:spPr>
      </p:pic>
    </p:spTree>
    <p:extLst>
      <p:ext uri="{BB962C8B-B14F-4D97-AF65-F5344CB8AC3E}">
        <p14:creationId xmlns:p14="http://schemas.microsoft.com/office/powerpoint/2010/main" val="10059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Centroid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46" y="2336800"/>
            <a:ext cx="4798483" cy="3598863"/>
          </a:xfrm>
        </p:spPr>
      </p:pic>
    </p:spTree>
    <p:extLst>
      <p:ext uri="{BB962C8B-B14F-4D97-AF65-F5344CB8AC3E}">
        <p14:creationId xmlns:p14="http://schemas.microsoft.com/office/powerpoint/2010/main" val="16677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21" y="4095750"/>
            <a:ext cx="4729879" cy="1918720"/>
          </a:xfrm>
        </p:spPr>
        <p:txBody>
          <a:bodyPr>
            <a:normAutofit/>
          </a:bodyPr>
          <a:lstStyle/>
          <a:p>
            <a:r>
              <a:rPr lang="en-US" dirty="0" smtClean="0"/>
              <a:t>ATNT50:</a:t>
            </a:r>
          </a:p>
          <a:p>
            <a:pPr lvl="1"/>
            <a:r>
              <a:rPr lang="en-US" dirty="0" smtClean="0"/>
              <a:t>45 training data points</a:t>
            </a:r>
          </a:p>
          <a:p>
            <a:pPr lvl="1"/>
            <a:r>
              <a:rPr lang="en-US" dirty="0" smtClean="0"/>
              <a:t>5 classes</a:t>
            </a:r>
          </a:p>
          <a:p>
            <a:pPr lvl="1"/>
            <a:r>
              <a:rPr lang="en-US" dirty="0" smtClean="0"/>
              <a:t>5 images to classify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4321" y="4095750"/>
            <a:ext cx="4729879" cy="191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ATNT200:</a:t>
            </a:r>
          </a:p>
          <a:p>
            <a:pPr lvl="1"/>
            <a:r>
              <a:rPr lang="en-US" dirty="0" smtClean="0"/>
              <a:t>180 training data points</a:t>
            </a:r>
          </a:p>
          <a:p>
            <a:pPr lvl="1"/>
            <a:r>
              <a:rPr lang="en-US" dirty="0" smtClean="0"/>
              <a:t>20 classes</a:t>
            </a:r>
          </a:p>
          <a:p>
            <a:pPr lvl="1"/>
            <a:r>
              <a:rPr lang="en-US" dirty="0" smtClean="0"/>
              <a:t>20 images to classify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27086" y="2489273"/>
            <a:ext cx="4729879" cy="1606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Feature Vector</a:t>
            </a:r>
          </a:p>
          <a:p>
            <a:pPr lvl="1"/>
            <a:r>
              <a:rPr lang="en-US" b="1" dirty="0" smtClean="0"/>
              <a:t>2-dimensional in previous examples</a:t>
            </a:r>
          </a:p>
          <a:p>
            <a:pPr lvl="1"/>
            <a:r>
              <a:rPr lang="en-US" b="1" dirty="0" smtClean="0"/>
              <a:t>46-dimensional in provided data</a:t>
            </a:r>
          </a:p>
        </p:txBody>
      </p:sp>
    </p:spTree>
    <p:extLst>
      <p:ext uri="{BB962C8B-B14F-4D97-AF65-F5344CB8AC3E}">
        <p14:creationId xmlns:p14="http://schemas.microsoft.com/office/powerpoint/2010/main" val="37034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ANTN50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Centroid </a:t>
            </a:r>
          </a:p>
          <a:p>
            <a:pPr lvl="1"/>
            <a:r>
              <a:rPr lang="en-US" dirty="0" smtClean="0"/>
              <a:t>100% classified correctly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100</a:t>
            </a:r>
            <a:r>
              <a:rPr lang="en-US" dirty="0"/>
              <a:t>% classified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ANTN50 Results (</a:t>
            </a:r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85381"/>
              </p:ext>
            </p:extLst>
          </p:nvPr>
        </p:nvGraphicFramePr>
        <p:xfrm>
          <a:off x="838200" y="2047876"/>
          <a:ext cx="10172700" cy="4638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82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117</TotalTime>
  <Words>200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Data Mining Project 1</vt:lpstr>
      <vt:lpstr>Algorithms</vt:lpstr>
      <vt:lpstr>Algorithms (Cont)</vt:lpstr>
      <vt:lpstr>Results – Linear Regression</vt:lpstr>
      <vt:lpstr>Results – K-nearest Neighbors (k=3)</vt:lpstr>
      <vt:lpstr>Results – Centroid</vt:lpstr>
      <vt:lpstr>Data</vt:lpstr>
      <vt:lpstr>ANTN50 Results</vt:lpstr>
      <vt:lpstr>ANTN50 Results (Cont)</vt:lpstr>
      <vt:lpstr>ANTN200 Results</vt:lpstr>
      <vt:lpstr>ATNT200 Results (Cont)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1</dc:title>
  <dc:creator>Admin</dc:creator>
  <cp:lastModifiedBy>Admin</cp:lastModifiedBy>
  <cp:revision>28</cp:revision>
  <dcterms:created xsi:type="dcterms:W3CDTF">2016-03-02T01:51:36Z</dcterms:created>
  <dcterms:modified xsi:type="dcterms:W3CDTF">2016-03-02T04:08:57Z</dcterms:modified>
</cp:coreProperties>
</file>