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3C3F-D36F-4B1A-A959-B36391D1B06D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Wood</a:t>
            </a:r>
          </a:p>
          <a:p>
            <a:r>
              <a:rPr lang="en-US" dirty="0" smtClean="0"/>
              <a:t>Ethan Bowen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– </a:t>
            </a:r>
            <a:r>
              <a:rPr lang="en-US" i="1" dirty="0" smtClean="0"/>
              <a:t>ATNTFaceImages400.txt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 data points</a:t>
            </a:r>
          </a:p>
          <a:p>
            <a:pPr lvl="1"/>
            <a:r>
              <a:rPr lang="en-US" dirty="0" smtClean="0"/>
              <a:t>40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10 data points per class</a:t>
            </a:r>
            <a:endParaRPr lang="en-US" dirty="0" smtClean="0"/>
          </a:p>
          <a:p>
            <a:r>
              <a:rPr lang="en-US" dirty="0" smtClean="0"/>
              <a:t>644 Length vector</a:t>
            </a:r>
          </a:p>
          <a:p>
            <a:pPr lvl="1"/>
            <a:r>
              <a:rPr lang="en-US" dirty="0" smtClean="0"/>
              <a:t>28 x 23 sized 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17" y="2531979"/>
            <a:ext cx="4671106" cy="37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– </a:t>
            </a:r>
            <a:r>
              <a:rPr lang="en-US" i="1" dirty="0" smtClean="0"/>
              <a:t>HandWrittenLetters.txt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1,014 data points</a:t>
            </a:r>
          </a:p>
          <a:p>
            <a:pPr lvl="1"/>
            <a:r>
              <a:rPr lang="en-US" dirty="0" smtClean="0"/>
              <a:t>26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39 data points per class</a:t>
            </a:r>
            <a:endParaRPr lang="en-US" dirty="0" smtClean="0"/>
          </a:p>
          <a:p>
            <a:r>
              <a:rPr lang="en-US" dirty="0" smtClean="0"/>
              <a:t>644 Length vector</a:t>
            </a:r>
          </a:p>
          <a:p>
            <a:pPr lvl="1"/>
            <a:r>
              <a:rPr lang="en-US" dirty="0" smtClean="0"/>
              <a:t>20 x 16 sized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41" y="2892853"/>
            <a:ext cx="2843376" cy="28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Originally tested Idea of all discrete combinations</a:t>
                </a:r>
              </a:p>
              <a:p>
                <a:pPr lvl="1"/>
                <a:r>
                  <a:rPr lang="en-US" dirty="0" smtClean="0"/>
                  <a:t>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!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subsets to test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</a:t>
                </a:r>
                <a:r>
                  <a:rPr lang="en-US" dirty="0" err="1" smtClean="0"/>
                  <a:t>datapoints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subset size</a:t>
                </a:r>
              </a:p>
              <a:p>
                <a:pPr lvl="1"/>
                <a:r>
                  <a:rPr lang="en-US" dirty="0" smtClean="0"/>
                  <a:t>Impractical using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Implemented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-fold</a:t>
                </a:r>
              </a:p>
              <a:p>
                <a:pPr lvl="1"/>
                <a:r>
                  <a:rPr lang="en-US" dirty="0" smtClean="0"/>
                  <a:t>Results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subsets</a:t>
                </a:r>
              </a:p>
              <a:p>
                <a:pPr lvl="1"/>
                <a:r>
                  <a:rPr lang="en-US" dirty="0" smtClean="0"/>
                  <a:t>Subsets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Originally tested Idea of all discrete combinations</a:t>
                </a:r>
              </a:p>
              <a:p>
                <a:pPr lvl="1"/>
                <a:r>
                  <a:rPr lang="en-US" dirty="0" smtClean="0"/>
                  <a:t>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!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subsets to test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</a:t>
                </a:r>
                <a:r>
                  <a:rPr lang="en-US" dirty="0" err="1" smtClean="0"/>
                  <a:t>datapoints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subset size</a:t>
                </a:r>
              </a:p>
              <a:p>
                <a:pPr lvl="1"/>
                <a:r>
                  <a:rPr lang="en-US" dirty="0" smtClean="0"/>
                  <a:t>Impractical using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Implemented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-fold</a:t>
                </a:r>
              </a:p>
              <a:p>
                <a:pPr lvl="1"/>
                <a:r>
                  <a:rPr lang="en-US" dirty="0" smtClean="0"/>
                  <a:t>Results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subsets</a:t>
                </a:r>
              </a:p>
              <a:p>
                <a:pPr lvl="1"/>
                <a:r>
                  <a:rPr lang="en-US" dirty="0" smtClean="0"/>
                  <a:t>Subsets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Group data points into </a:t>
                </a:r>
                <a:r>
                  <a:rPr lang="en-US" i="1" dirty="0" smtClean="0"/>
                  <a:t>k</a:t>
                </a:r>
                <a:r>
                  <a:rPr lang="en-US" dirty="0"/>
                  <a:t> </a:t>
                </a:r>
                <a:r>
                  <a:rPr lang="en-US" dirty="0" smtClean="0"/>
                  <a:t>groups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||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is minimized	</a:t>
                </a:r>
              </a:p>
              <a:p>
                <a:r>
                  <a:rPr lang="en-US" dirty="0" err="1" smtClean="0"/>
                  <a:t>MatLab</a:t>
                </a:r>
                <a:r>
                  <a:rPr lang="en-US" dirty="0" smtClean="0"/>
                  <a:t> syntax:</a:t>
                </a:r>
              </a:p>
              <a:p>
                <a:pPr lvl="1"/>
                <a:r>
                  <a:rPr lang="en-US" dirty="0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[</a:t>
                </a:r>
                <a:r>
                  <a:rPr lang="en-US" dirty="0" err="1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cluster_label,mean</a:t>
                </a:r>
                <a:r>
                  <a:rPr lang="en-US" dirty="0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] = </a:t>
                </a:r>
                <a:r>
                  <a:rPr lang="en-US" dirty="0" err="1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kmeans</a:t>
                </a:r>
                <a:r>
                  <a:rPr lang="en-US" dirty="0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([</a:t>
                </a:r>
                <a:r>
                  <a:rPr lang="en-US" dirty="0" err="1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data_points</a:t>
                </a:r>
                <a:r>
                  <a:rPr lang="en-US" dirty="0" smtClean="0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],k)</a:t>
                </a:r>
              </a:p>
              <a:p>
                <a:pPr lvl="1"/>
                <a:r>
                  <a:rPr lang="en-US" dirty="0" smtClean="0"/>
                  <a:t>Only uses raw data-points, and  number of clusters as inputs</a:t>
                </a:r>
              </a:p>
              <a:p>
                <a:pPr lvl="1"/>
                <a:r>
                  <a:rPr lang="en-US" dirty="0" smtClean="0"/>
                  <a:t>No labels used as inputs, so outputted labels would not match actual class labels</a:t>
                </a:r>
                <a:endParaRPr lang="en-US" dirty="0" smtClean="0"/>
              </a:p>
              <a:p>
                <a:r>
                  <a:rPr lang="en-US" dirty="0" smtClean="0"/>
                  <a:t>Confusion Matrix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Matches predicted labels (mentioned above) with actual class labels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Does this by rearranging columns into </a:t>
                </a:r>
                <a:r>
                  <a:rPr lang="en-US" dirty="0" smtClean="0"/>
                  <a:t>a sparse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dirty="0" smtClean="0"/>
                  <a:t>Done </a:t>
                </a:r>
                <a:r>
                  <a:rPr lang="en-US" dirty="0" smtClean="0"/>
                  <a:t>via Hungarian-method or Bi-partite matching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- Confusion Matrix / Sparse Matrix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Faces</a:t>
            </a:r>
          </a:p>
          <a:p>
            <a:pPr lvl="1"/>
            <a:r>
              <a:rPr lang="en-US" dirty="0" smtClean="0"/>
              <a:t>40 classes</a:t>
            </a:r>
          </a:p>
          <a:p>
            <a:pPr lvl="1"/>
            <a:r>
              <a:rPr lang="en-US" dirty="0" smtClean="0"/>
              <a:t>10 images per class</a:t>
            </a:r>
          </a:p>
          <a:p>
            <a:pPr lvl="1"/>
            <a:r>
              <a:rPr lang="en-US" dirty="0" smtClean="0"/>
              <a:t>400 images total</a:t>
            </a:r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Width of 23 pixels</a:t>
            </a:r>
          </a:p>
          <a:p>
            <a:pPr lvl="1"/>
            <a:r>
              <a:rPr lang="en-US" dirty="0" smtClean="0"/>
              <a:t>Height of 28 pixels</a:t>
            </a:r>
            <a:endParaRPr lang="en-US" dirty="0"/>
          </a:p>
          <a:p>
            <a:r>
              <a:rPr lang="en-US" dirty="0" smtClean="0"/>
              <a:t>Classification</a:t>
            </a:r>
            <a:endParaRPr lang="en-US" dirty="0"/>
          </a:p>
          <a:p>
            <a:pPr lvl="1"/>
            <a:r>
              <a:rPr lang="en-US" dirty="0" smtClean="0"/>
              <a:t># correct: 233 - 293</a:t>
            </a:r>
          </a:p>
          <a:p>
            <a:pPr lvl="1"/>
            <a:r>
              <a:rPr lang="en-US" dirty="0" smtClean="0"/>
              <a:t>% correct: 58% - 73%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2" y="2676797"/>
            <a:ext cx="2980805" cy="298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40" y="2676797"/>
            <a:ext cx="2980804" cy="29808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78337" y="3908383"/>
            <a:ext cx="1045029" cy="517631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- Confusion Matrix / Sparse Matrix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Letters</a:t>
            </a:r>
          </a:p>
          <a:p>
            <a:pPr lvl="1"/>
            <a:r>
              <a:rPr lang="en-US" dirty="0" smtClean="0"/>
              <a:t>26 classes</a:t>
            </a:r>
          </a:p>
          <a:p>
            <a:pPr lvl="1"/>
            <a:r>
              <a:rPr lang="en-US" dirty="0" smtClean="0"/>
              <a:t>39 images per class</a:t>
            </a:r>
          </a:p>
          <a:p>
            <a:pPr lvl="1"/>
            <a:r>
              <a:rPr lang="en-US" dirty="0" smtClean="0"/>
              <a:t>1,014 images total</a:t>
            </a:r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Width of 16 pixels</a:t>
            </a:r>
          </a:p>
          <a:p>
            <a:pPr lvl="1"/>
            <a:r>
              <a:rPr lang="en-US" dirty="0" smtClean="0"/>
              <a:t>Height of 20 pixels</a:t>
            </a:r>
            <a:endParaRPr lang="en-US" dirty="0"/>
          </a:p>
          <a:p>
            <a:r>
              <a:rPr lang="en-US" dirty="0" smtClean="0"/>
              <a:t>Classification</a:t>
            </a:r>
            <a:endParaRPr lang="en-US" dirty="0"/>
          </a:p>
          <a:p>
            <a:pPr lvl="1"/>
            <a:r>
              <a:rPr lang="en-US" dirty="0" smtClean="0"/>
              <a:t># correct: 464 - 519</a:t>
            </a:r>
          </a:p>
          <a:p>
            <a:pPr lvl="1"/>
            <a:r>
              <a:rPr lang="en-US" dirty="0" smtClean="0"/>
              <a:t>% correct: 46% - 52%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2" y="2676797"/>
            <a:ext cx="2980805" cy="29808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40" y="2676797"/>
            <a:ext cx="2980804" cy="29808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78337" y="3908383"/>
            <a:ext cx="1045029" cy="517631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588</TotalTime>
  <Words>279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Data Mining Project 2</vt:lpstr>
      <vt:lpstr>Dataset – ATNTFaceImages400.txt</vt:lpstr>
      <vt:lpstr>Dataset – HandWrittenLetters.txt</vt:lpstr>
      <vt:lpstr>K-Fold Algorithm</vt:lpstr>
      <vt:lpstr>Clustering of Data</vt:lpstr>
      <vt:lpstr>K-Means Clustering</vt:lpstr>
      <vt:lpstr>Faces - Confusion Matrix / Sparse Matrix</vt:lpstr>
      <vt:lpstr>Letters - Confusion Matrix / Sparse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Admin</dc:creator>
  <cp:lastModifiedBy>Jeff Wood</cp:lastModifiedBy>
  <cp:revision>51</cp:revision>
  <dcterms:created xsi:type="dcterms:W3CDTF">2016-03-02T01:51:36Z</dcterms:created>
  <dcterms:modified xsi:type="dcterms:W3CDTF">2016-03-30T05:32:33Z</dcterms:modified>
</cp:coreProperties>
</file>