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31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3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5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3C3F-D36F-4B1A-A959-B36391D1B06D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Wood</a:t>
            </a:r>
          </a:p>
          <a:p>
            <a:r>
              <a:rPr lang="en-US" dirty="0" smtClean="0"/>
              <a:t>Ethan Bowen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– </a:t>
            </a:r>
            <a:r>
              <a:rPr lang="en-US" i="1" dirty="0" smtClean="0"/>
              <a:t>ATNTFaceImages400.txt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 data points</a:t>
            </a:r>
          </a:p>
          <a:p>
            <a:pPr lvl="1"/>
            <a:r>
              <a:rPr lang="en-US" dirty="0" smtClean="0"/>
              <a:t>40 classes</a:t>
            </a:r>
          </a:p>
          <a:p>
            <a:r>
              <a:rPr lang="en-US" dirty="0" smtClean="0"/>
              <a:t>644 Length vector</a:t>
            </a:r>
          </a:p>
          <a:p>
            <a:pPr lvl="1"/>
            <a:r>
              <a:rPr lang="en-US" dirty="0" smtClean="0"/>
              <a:t>28 x 23 sized 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17" y="2531979"/>
            <a:ext cx="4671106" cy="37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– </a:t>
            </a:r>
            <a:r>
              <a:rPr lang="en-US" i="1" dirty="0" smtClean="0"/>
              <a:t>HandWrittenLetters.txt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1,014 data points</a:t>
            </a:r>
          </a:p>
          <a:p>
            <a:pPr lvl="1"/>
            <a:r>
              <a:rPr lang="en-US" dirty="0" smtClean="0"/>
              <a:t>26 classes</a:t>
            </a:r>
          </a:p>
          <a:p>
            <a:r>
              <a:rPr lang="en-US" dirty="0" smtClean="0"/>
              <a:t>644 Length vector</a:t>
            </a:r>
          </a:p>
          <a:p>
            <a:pPr lvl="1"/>
            <a:r>
              <a:rPr lang="en-US" dirty="0" smtClean="0"/>
              <a:t>20 x 16 sized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41" y="2892853"/>
            <a:ext cx="2843376" cy="28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Originally tested Idea of all discrete combinations</a:t>
                </a:r>
              </a:p>
              <a:p>
                <a:pPr lvl="1"/>
                <a:r>
                  <a:rPr lang="en-US" dirty="0" smtClean="0"/>
                  <a:t>Results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!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subsets to test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</a:t>
                </a:r>
                <a:r>
                  <a:rPr lang="en-US" dirty="0" err="1" smtClean="0"/>
                  <a:t>datapoints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subset size</a:t>
                </a:r>
              </a:p>
              <a:p>
                <a:pPr lvl="1"/>
                <a:r>
                  <a:rPr lang="en-US" dirty="0" smtClean="0"/>
                  <a:t>Impractical using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Implemented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-fold</a:t>
                </a:r>
              </a:p>
              <a:p>
                <a:pPr lvl="1"/>
                <a:r>
                  <a:rPr lang="en-US" dirty="0" smtClean="0"/>
                  <a:t>Results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subsets</a:t>
                </a:r>
              </a:p>
              <a:p>
                <a:pPr lvl="1"/>
                <a:r>
                  <a:rPr lang="en-US" dirty="0" smtClean="0"/>
                  <a:t>Subsets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Originally tested Idea of all discrete combinations</a:t>
                </a:r>
              </a:p>
              <a:p>
                <a:pPr lvl="1"/>
                <a:r>
                  <a:rPr lang="en-US" dirty="0" smtClean="0"/>
                  <a:t>Results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!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subsets to test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</a:t>
                </a:r>
                <a:r>
                  <a:rPr lang="en-US" dirty="0" err="1" smtClean="0"/>
                  <a:t>datapoints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subset size</a:t>
                </a:r>
              </a:p>
              <a:p>
                <a:pPr lvl="1"/>
                <a:r>
                  <a:rPr lang="en-US" dirty="0" smtClean="0"/>
                  <a:t>Impractical using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Implemented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-fold</a:t>
                </a:r>
              </a:p>
              <a:p>
                <a:pPr lvl="1"/>
                <a:r>
                  <a:rPr lang="en-US" dirty="0" smtClean="0"/>
                  <a:t>Results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subsets</a:t>
                </a:r>
              </a:p>
              <a:p>
                <a:pPr lvl="1"/>
                <a:r>
                  <a:rPr lang="en-US" dirty="0" smtClean="0"/>
                  <a:t>Subsets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227</TotalTime>
  <Words>151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Berlin</vt:lpstr>
      <vt:lpstr>Data Mining Project 2</vt:lpstr>
      <vt:lpstr>Dataset – ATNTFaceImages400.txt</vt:lpstr>
      <vt:lpstr>Dataset – HandWrittenLetters.txt</vt:lpstr>
      <vt:lpstr>K-Fold Algorithm</vt:lpstr>
      <vt:lpstr>Clustering of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1</dc:title>
  <dc:creator>Admin</dc:creator>
  <cp:lastModifiedBy>Jeff Wood</cp:lastModifiedBy>
  <cp:revision>37</cp:revision>
  <dcterms:created xsi:type="dcterms:W3CDTF">2016-03-02T01:51:36Z</dcterms:created>
  <dcterms:modified xsi:type="dcterms:W3CDTF">2016-03-22T22:08:54Z</dcterms:modified>
</cp:coreProperties>
</file>