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7" r:id="rId3"/>
    <p:sldId id="261" r:id="rId4"/>
    <p:sldId id="262" r:id="rId5"/>
    <p:sldId id="272" r:id="rId6"/>
    <p:sldId id="264" r:id="rId7"/>
    <p:sldId id="265" r:id="rId8"/>
    <p:sldId id="266" r:id="rId9"/>
    <p:sldId id="267" r:id="rId10"/>
    <p:sldId id="268" r:id="rId11"/>
    <p:sldId id="269" r:id="rId12"/>
    <p:sldId id="270" r:id="rId13"/>
    <p:sldId id="260"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2B30C3-26FE-D3C2-10F4-837F2CBE59AC}" v="55" dt="2022-05-03T04:44:41.454"/>
    <p1510:client id="{2AF1046F-6D27-6538-7640-67C264E2A9D2}" v="506" dt="2022-05-02T17:21:39.070"/>
    <p1510:client id="{378B45CF-BCBF-7791-D913-0CCD769CAF97}" v="288" dt="2022-05-01T18:09:22.310"/>
    <p1510:client id="{4189510C-6771-4F44-14F9-24C9B142F78E}" v="707" dt="2022-04-27T20:31:05.739"/>
    <p1510:client id="{641AFD1B-69B1-67C9-79A9-CB9EFF20EE1B}" v="38" dt="2022-04-28T17:33:08.075"/>
    <p1510:client id="{6C52F3B1-438D-9409-B8D5-C85B26FF6329}" v="48" dt="2022-05-03T15:11:53.973"/>
    <p1510:client id="{84406AA2-3C9A-492A-923A-6B53012C0BAE}" v="38" dt="2022-05-03T01:27:26.957"/>
    <p1510:client id="{8FF3F135-A426-15FB-9A81-3FF5A0EB9CC1}" v="406" dt="2022-05-02T17:30:48.561"/>
    <p1510:client id="{A2B5A30E-480B-47BE-A41F-D07BAA40DF1C}" v="96" dt="2022-04-27T16:50:53.180"/>
    <p1510:client id="{AA5CB399-8CB9-4012-AB65-D10EA1DBFEE6}" v="1218" dt="2022-04-27T17:17:16.904"/>
    <p1510:client id="{B557510A-4DFD-3767-10CD-41ED1A905F35}" v="10" dt="2022-05-03T04:57:44.881"/>
    <p1510:client id="{C8C8D68B-0636-4B8D-A623-23D5DBF26446}" v="37" dt="2022-05-03T15:39:59.538"/>
    <p1510:client id="{EFBE2FE4-02FD-0E78-1BD8-C9244B328D02}" v="139" dt="2022-05-02T20:29:59.238"/>
    <p1510:client id="{FEF7F026-AB42-D6EF-1DE2-B644E8636978}" v="62" dt="2022-05-02T15:16:14.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ula, Sophia Grace (sivu7048@vandals.uidaho.edu)" userId="S::sivu7048@vandals.uidaho.edu::9510e848-6fa9-4f47-a8aa-127901be9905" providerId="AD" clId="Web-{641AFD1B-69B1-67C9-79A9-CB9EFF20EE1B}"/>
    <pc:docChg chg="modSld">
      <pc:chgData name="Sivula, Sophia Grace (sivu7048@vandals.uidaho.edu)" userId="S::sivu7048@vandals.uidaho.edu::9510e848-6fa9-4f47-a8aa-127901be9905" providerId="AD" clId="Web-{641AFD1B-69B1-67C9-79A9-CB9EFF20EE1B}" dt="2022-04-28T17:33:08.075" v="186" actId="20577"/>
      <pc:docMkLst>
        <pc:docMk/>
      </pc:docMkLst>
      <pc:sldChg chg="modSp">
        <pc:chgData name="Sivula, Sophia Grace (sivu7048@vandals.uidaho.edu)" userId="S::sivu7048@vandals.uidaho.edu::9510e848-6fa9-4f47-a8aa-127901be9905" providerId="AD" clId="Web-{641AFD1B-69B1-67C9-79A9-CB9EFF20EE1B}" dt="2022-04-28T17:33:08.075" v="186" actId="20577"/>
        <pc:sldMkLst>
          <pc:docMk/>
          <pc:sldMk cId="2306556179" sldId="260"/>
        </pc:sldMkLst>
        <pc:spChg chg="mod">
          <ac:chgData name="Sivula, Sophia Grace (sivu7048@vandals.uidaho.edu)" userId="S::sivu7048@vandals.uidaho.edu::9510e848-6fa9-4f47-a8aa-127901be9905" providerId="AD" clId="Web-{641AFD1B-69B1-67C9-79A9-CB9EFF20EE1B}" dt="2022-04-28T17:33:08.075" v="186" actId="20577"/>
          <ac:spMkLst>
            <pc:docMk/>
            <pc:sldMk cId="2306556179" sldId="260"/>
            <ac:spMk id="3" creationId="{FB4863C0-AAA5-0729-BD7B-4E62BBF51E84}"/>
          </ac:spMkLst>
        </pc:spChg>
      </pc:sldChg>
      <pc:sldChg chg="modNotes">
        <pc:chgData name="Sivula, Sophia Grace (sivu7048@vandals.uidaho.edu)" userId="S::sivu7048@vandals.uidaho.edu::9510e848-6fa9-4f47-a8aa-127901be9905" providerId="AD" clId="Web-{641AFD1B-69B1-67C9-79A9-CB9EFF20EE1B}" dt="2022-04-28T17:31:37.310" v="148"/>
        <pc:sldMkLst>
          <pc:docMk/>
          <pc:sldMk cId="388976104" sldId="268"/>
        </pc:sldMkLst>
      </pc:sldChg>
    </pc:docChg>
  </pc:docChgLst>
  <pc:docChgLst>
    <pc:chgData name="Sivula, Sophia Grace (sivu7048@vandals.uidaho.edu)" userId="S::sivu7048@vandals.uidaho.edu::9510e848-6fa9-4f47-a8aa-127901be9905" providerId="AD" clId="Web-{8FF3F135-A426-15FB-9A81-3FF5A0EB9CC1}"/>
    <pc:docChg chg="delSld modSld">
      <pc:chgData name="Sivula, Sophia Grace (sivu7048@vandals.uidaho.edu)" userId="S::sivu7048@vandals.uidaho.edu::9510e848-6fa9-4f47-a8aa-127901be9905" providerId="AD" clId="Web-{8FF3F135-A426-15FB-9A81-3FF5A0EB9CC1}" dt="2022-05-02T17:30:47.139" v="4962" actId="20577"/>
      <pc:docMkLst>
        <pc:docMk/>
      </pc:docMkLst>
      <pc:sldChg chg="addSp modSp modNotes">
        <pc:chgData name="Sivula, Sophia Grace (sivu7048@vandals.uidaho.edu)" userId="S::sivu7048@vandals.uidaho.edu::9510e848-6fa9-4f47-a8aa-127901be9905" providerId="AD" clId="Web-{8FF3F135-A426-15FB-9A81-3FF5A0EB9CC1}" dt="2022-05-02T17:23:23.358" v="4858"/>
        <pc:sldMkLst>
          <pc:docMk/>
          <pc:sldMk cId="109857222" sldId="256"/>
        </pc:sldMkLst>
        <pc:spChg chg="mod">
          <ac:chgData name="Sivula, Sophia Grace (sivu7048@vandals.uidaho.edu)" userId="S::sivu7048@vandals.uidaho.edu::9510e848-6fa9-4f47-a8aa-127901be9905" providerId="AD" clId="Web-{8FF3F135-A426-15FB-9A81-3FF5A0EB9CC1}" dt="2022-05-02T16:30:41.953" v="239" actId="20577"/>
          <ac:spMkLst>
            <pc:docMk/>
            <pc:sldMk cId="109857222" sldId="256"/>
            <ac:spMk id="2" creationId="{00000000-0000-0000-0000-000000000000}"/>
          </ac:spMkLst>
        </pc:spChg>
        <pc:spChg chg="mod">
          <ac:chgData name="Sivula, Sophia Grace (sivu7048@vandals.uidaho.edu)" userId="S::sivu7048@vandals.uidaho.edu::9510e848-6fa9-4f47-a8aa-127901be9905" providerId="AD" clId="Web-{8FF3F135-A426-15FB-9A81-3FF5A0EB9CC1}" dt="2022-05-02T16:30:03.468" v="135" actId="20577"/>
          <ac:spMkLst>
            <pc:docMk/>
            <pc:sldMk cId="109857222" sldId="256"/>
            <ac:spMk id="3" creationId="{00000000-0000-0000-0000-000000000000}"/>
          </ac:spMkLst>
        </pc:spChg>
        <pc:spChg chg="add">
          <ac:chgData name="Sivula, Sophia Grace (sivu7048@vandals.uidaho.edu)" userId="S::sivu7048@vandals.uidaho.edu::9510e848-6fa9-4f47-a8aa-127901be9905" providerId="AD" clId="Web-{8FF3F135-A426-15FB-9A81-3FF5A0EB9CC1}" dt="2022-05-02T17:05:02.984" v="2498"/>
          <ac:spMkLst>
            <pc:docMk/>
            <pc:sldMk cId="109857222" sldId="256"/>
            <ac:spMk id="4" creationId="{B27B2339-833E-D5F2-5409-E8D4F9BDD40F}"/>
          </ac:spMkLst>
        </pc:spChg>
      </pc:sldChg>
      <pc:sldChg chg="addSp delSp modSp modNotes">
        <pc:chgData name="Sivula, Sophia Grace (sivu7048@vandals.uidaho.edu)" userId="S::sivu7048@vandals.uidaho.edu::9510e848-6fa9-4f47-a8aa-127901be9905" providerId="AD" clId="Web-{8FF3F135-A426-15FB-9A81-3FF5A0EB9CC1}" dt="2022-05-02T17:23:29.311" v="4870"/>
        <pc:sldMkLst>
          <pc:docMk/>
          <pc:sldMk cId="2097462449" sldId="257"/>
        </pc:sldMkLst>
        <pc:spChg chg="mod">
          <ac:chgData name="Sivula, Sophia Grace (sivu7048@vandals.uidaho.edu)" userId="S::sivu7048@vandals.uidaho.edu::9510e848-6fa9-4f47-a8aa-127901be9905" providerId="AD" clId="Web-{8FF3F135-A426-15FB-9A81-3FF5A0EB9CC1}" dt="2022-05-02T16:27:48.281" v="79" actId="20577"/>
          <ac:spMkLst>
            <pc:docMk/>
            <pc:sldMk cId="2097462449" sldId="257"/>
            <ac:spMk id="2" creationId="{34E729CD-A587-87C0-B0ED-F91A976EBAA8}"/>
          </ac:spMkLst>
        </pc:spChg>
        <pc:spChg chg="mod">
          <ac:chgData name="Sivula, Sophia Grace (sivu7048@vandals.uidaho.edu)" userId="S::sivu7048@vandals.uidaho.edu::9510e848-6fa9-4f47-a8aa-127901be9905" providerId="AD" clId="Web-{8FF3F135-A426-15FB-9A81-3FF5A0EB9CC1}" dt="2022-05-02T16:44:44.796" v="1577" actId="20577"/>
          <ac:spMkLst>
            <pc:docMk/>
            <pc:sldMk cId="2097462449" sldId="257"/>
            <ac:spMk id="3" creationId="{FFC718F2-3721-E114-DF51-6A57C401B31F}"/>
          </ac:spMkLst>
        </pc:spChg>
        <pc:spChg chg="add">
          <ac:chgData name="Sivula, Sophia Grace (sivu7048@vandals.uidaho.edu)" userId="S::sivu7048@vandals.uidaho.edu::9510e848-6fa9-4f47-a8aa-127901be9905" providerId="AD" clId="Web-{8FF3F135-A426-15FB-9A81-3FF5A0EB9CC1}" dt="2022-05-02T17:04:59.952" v="2497"/>
          <ac:spMkLst>
            <pc:docMk/>
            <pc:sldMk cId="2097462449" sldId="257"/>
            <ac:spMk id="4" creationId="{EB2F6826-EF14-9442-C419-E715F2501238}"/>
          </ac:spMkLst>
        </pc:spChg>
        <pc:spChg chg="del mod">
          <ac:chgData name="Sivula, Sophia Grace (sivu7048@vandals.uidaho.edu)" userId="S::sivu7048@vandals.uidaho.edu::9510e848-6fa9-4f47-a8aa-127901be9905" providerId="AD" clId="Web-{8FF3F135-A426-15FB-9A81-3FF5A0EB9CC1}" dt="2022-05-02T17:04:48.155" v="2496"/>
          <ac:spMkLst>
            <pc:docMk/>
            <pc:sldMk cId="2097462449" sldId="257"/>
            <ac:spMk id="5" creationId="{03CE6E60-7324-DA80-6417-32922725E27F}"/>
          </ac:spMkLst>
        </pc:spChg>
      </pc:sldChg>
      <pc:sldChg chg="del">
        <pc:chgData name="Sivula, Sophia Grace (sivu7048@vandals.uidaho.edu)" userId="S::sivu7048@vandals.uidaho.edu::9510e848-6fa9-4f47-a8aa-127901be9905" providerId="AD" clId="Web-{8FF3F135-A426-15FB-9A81-3FF5A0EB9CC1}" dt="2022-05-02T16:24:53.218" v="52"/>
        <pc:sldMkLst>
          <pc:docMk/>
          <pc:sldMk cId="328149456" sldId="258"/>
        </pc:sldMkLst>
      </pc:sldChg>
      <pc:sldChg chg="del">
        <pc:chgData name="Sivula, Sophia Grace (sivu7048@vandals.uidaho.edu)" userId="S::sivu7048@vandals.uidaho.edu::9510e848-6fa9-4f47-a8aa-127901be9905" providerId="AD" clId="Web-{8FF3F135-A426-15FB-9A81-3FF5A0EB9CC1}" dt="2022-05-02T16:25:49.890" v="71"/>
        <pc:sldMkLst>
          <pc:docMk/>
          <pc:sldMk cId="310092276" sldId="259"/>
        </pc:sldMkLst>
      </pc:sldChg>
      <pc:sldChg chg="modSp modNotes">
        <pc:chgData name="Sivula, Sophia Grace (sivu7048@vandals.uidaho.edu)" userId="S::sivu7048@vandals.uidaho.edu::9510e848-6fa9-4f47-a8aa-127901be9905" providerId="AD" clId="Web-{8FF3F135-A426-15FB-9A81-3FF5A0EB9CC1}" dt="2022-05-02T17:24:01.389" v="4929"/>
        <pc:sldMkLst>
          <pc:docMk/>
          <pc:sldMk cId="2306556179" sldId="260"/>
        </pc:sldMkLst>
        <pc:spChg chg="mod">
          <ac:chgData name="Sivula, Sophia Grace (sivu7048@vandals.uidaho.edu)" userId="S::sivu7048@vandals.uidaho.edu::9510e848-6fa9-4f47-a8aa-127901be9905" providerId="AD" clId="Web-{8FF3F135-A426-15FB-9A81-3FF5A0EB9CC1}" dt="2022-05-02T16:29:09.640" v="92" actId="20577"/>
          <ac:spMkLst>
            <pc:docMk/>
            <pc:sldMk cId="2306556179" sldId="260"/>
            <ac:spMk id="2" creationId="{888106F6-1D13-13FA-4FB2-CE30D13D1B97}"/>
          </ac:spMkLst>
        </pc:spChg>
        <pc:spChg chg="mod">
          <ac:chgData name="Sivula, Sophia Grace (sivu7048@vandals.uidaho.edu)" userId="S::sivu7048@vandals.uidaho.edu::9510e848-6fa9-4f47-a8aa-127901be9905" providerId="AD" clId="Web-{8FF3F135-A426-15FB-9A81-3FF5A0EB9CC1}" dt="2022-05-02T16:28:48.234" v="88" actId="1076"/>
          <ac:spMkLst>
            <pc:docMk/>
            <pc:sldMk cId="2306556179" sldId="260"/>
            <ac:spMk id="3" creationId="{FB4863C0-AAA5-0729-BD7B-4E62BBF51E84}"/>
          </ac:spMkLst>
        </pc:spChg>
      </pc:sldChg>
      <pc:sldChg chg="modSp">
        <pc:chgData name="Sivula, Sophia Grace (sivu7048@vandals.uidaho.edu)" userId="S::sivu7048@vandals.uidaho.edu::9510e848-6fa9-4f47-a8aa-127901be9905" providerId="AD" clId="Web-{8FF3F135-A426-15FB-9A81-3FF5A0EB9CC1}" dt="2022-05-02T16:59:52.796" v="2449" actId="1076"/>
        <pc:sldMkLst>
          <pc:docMk/>
          <pc:sldMk cId="2927564040" sldId="265"/>
        </pc:sldMkLst>
        <pc:spChg chg="mod">
          <ac:chgData name="Sivula, Sophia Grace (sivu7048@vandals.uidaho.edu)" userId="S::sivu7048@vandals.uidaho.edu::9510e848-6fa9-4f47-a8aa-127901be9905" providerId="AD" clId="Web-{8FF3F135-A426-15FB-9A81-3FF5A0EB9CC1}" dt="2022-05-02T16:59:52.796" v="2449" actId="1076"/>
          <ac:spMkLst>
            <pc:docMk/>
            <pc:sldMk cId="2927564040" sldId="265"/>
            <ac:spMk id="5" creationId="{CAB22F74-9C7B-2AB9-F606-3C4424EBE1C1}"/>
          </ac:spMkLst>
        </pc:spChg>
      </pc:sldChg>
      <pc:sldChg chg="addSp modSp modNotes">
        <pc:chgData name="Sivula, Sophia Grace (sivu7048@vandals.uidaho.edu)" userId="S::sivu7048@vandals.uidaho.edu::9510e848-6fa9-4f47-a8aa-127901be9905" providerId="AD" clId="Web-{8FF3F135-A426-15FB-9A81-3FF5A0EB9CC1}" dt="2022-05-02T17:23:43.436" v="4882"/>
        <pc:sldMkLst>
          <pc:docMk/>
          <pc:sldMk cId="388976104" sldId="268"/>
        </pc:sldMkLst>
        <pc:spChg chg="mod">
          <ac:chgData name="Sivula, Sophia Grace (sivu7048@vandals.uidaho.edu)" userId="S::sivu7048@vandals.uidaho.edu::9510e848-6fa9-4f47-a8aa-127901be9905" providerId="AD" clId="Web-{8FF3F135-A426-15FB-9A81-3FF5A0EB9CC1}" dt="2022-05-02T16:29:21.359" v="93" actId="20577"/>
          <ac:spMkLst>
            <pc:docMk/>
            <pc:sldMk cId="388976104" sldId="268"/>
            <ac:spMk id="2" creationId="{2AFC0597-88C0-DA51-EAFE-1EEB28D1B7BA}"/>
          </ac:spMkLst>
        </pc:spChg>
        <pc:spChg chg="mod">
          <ac:chgData name="Sivula, Sophia Grace (sivu7048@vandals.uidaho.edu)" userId="S::sivu7048@vandals.uidaho.edu::9510e848-6fa9-4f47-a8aa-127901be9905" providerId="AD" clId="Web-{8FF3F135-A426-15FB-9A81-3FF5A0EB9CC1}" dt="2022-05-02T16:29:24.468" v="94" actId="20577"/>
          <ac:spMkLst>
            <pc:docMk/>
            <pc:sldMk cId="388976104" sldId="268"/>
            <ac:spMk id="3" creationId="{547C1A40-03C5-FE8D-52F4-14D8C56CA329}"/>
          </ac:spMkLst>
        </pc:spChg>
        <pc:spChg chg="add">
          <ac:chgData name="Sivula, Sophia Grace (sivu7048@vandals.uidaho.edu)" userId="S::sivu7048@vandals.uidaho.edu::9510e848-6fa9-4f47-a8aa-127901be9905" providerId="AD" clId="Web-{8FF3F135-A426-15FB-9A81-3FF5A0EB9CC1}" dt="2022-05-02T17:00:23.312" v="2459"/>
          <ac:spMkLst>
            <pc:docMk/>
            <pc:sldMk cId="388976104" sldId="268"/>
            <ac:spMk id="5" creationId="{5049611B-E8C9-605F-22A0-1803C5AFE5EB}"/>
          </ac:spMkLst>
        </pc:spChg>
      </pc:sldChg>
      <pc:sldChg chg="addSp modSp modNotes">
        <pc:chgData name="Sivula, Sophia Grace (sivu7048@vandals.uidaho.edu)" userId="S::sivu7048@vandals.uidaho.edu::9510e848-6fa9-4f47-a8aa-127901be9905" providerId="AD" clId="Web-{8FF3F135-A426-15FB-9A81-3FF5A0EB9CC1}" dt="2022-05-02T17:23:48.827" v="4896"/>
        <pc:sldMkLst>
          <pc:docMk/>
          <pc:sldMk cId="3295212286" sldId="269"/>
        </pc:sldMkLst>
        <pc:spChg chg="mod">
          <ac:chgData name="Sivula, Sophia Grace (sivu7048@vandals.uidaho.edu)" userId="S::sivu7048@vandals.uidaho.edu::9510e848-6fa9-4f47-a8aa-127901be9905" providerId="AD" clId="Web-{8FF3F135-A426-15FB-9A81-3FF5A0EB9CC1}" dt="2022-05-02T16:28:13.031" v="81" actId="20577"/>
          <ac:spMkLst>
            <pc:docMk/>
            <pc:sldMk cId="3295212286" sldId="269"/>
            <ac:spMk id="2" creationId="{9CCFAD2C-695E-9A80-634F-4D662DB1207B}"/>
          </ac:spMkLst>
        </pc:spChg>
        <pc:spChg chg="mod">
          <ac:chgData name="Sivula, Sophia Grace (sivu7048@vandals.uidaho.edu)" userId="S::sivu7048@vandals.uidaho.edu::9510e848-6fa9-4f47-a8aa-127901be9905" providerId="AD" clId="Web-{8FF3F135-A426-15FB-9A81-3FF5A0EB9CC1}" dt="2022-05-02T16:28:16.156" v="82" actId="20577"/>
          <ac:spMkLst>
            <pc:docMk/>
            <pc:sldMk cId="3295212286" sldId="269"/>
            <ac:spMk id="3" creationId="{E8D0E393-9AFE-E11A-DBA8-AB3CF24C1555}"/>
          </ac:spMkLst>
        </pc:spChg>
        <pc:spChg chg="add">
          <ac:chgData name="Sivula, Sophia Grace (sivu7048@vandals.uidaho.edu)" userId="S::sivu7048@vandals.uidaho.edu::9510e848-6fa9-4f47-a8aa-127901be9905" providerId="AD" clId="Web-{8FF3F135-A426-15FB-9A81-3FF5A0EB9CC1}" dt="2022-05-02T17:00:25.796" v="2460"/>
          <ac:spMkLst>
            <pc:docMk/>
            <pc:sldMk cId="3295212286" sldId="269"/>
            <ac:spMk id="5" creationId="{28D6EC36-14AA-4CFA-AE05-E30DDF960478}"/>
          </ac:spMkLst>
        </pc:spChg>
      </pc:sldChg>
      <pc:sldChg chg="modSp modNotes">
        <pc:chgData name="Sivula, Sophia Grace (sivu7048@vandals.uidaho.edu)" userId="S::sivu7048@vandals.uidaho.edu::9510e848-6fa9-4f47-a8aa-127901be9905" providerId="AD" clId="Web-{8FF3F135-A426-15FB-9A81-3FF5A0EB9CC1}" dt="2022-05-02T17:23:55.077" v="4911"/>
        <pc:sldMkLst>
          <pc:docMk/>
          <pc:sldMk cId="172468540" sldId="270"/>
        </pc:sldMkLst>
        <pc:spChg chg="mod">
          <ac:chgData name="Sivula, Sophia Grace (sivu7048@vandals.uidaho.edu)" userId="S::sivu7048@vandals.uidaho.edu::9510e848-6fa9-4f47-a8aa-127901be9905" providerId="AD" clId="Web-{8FF3F135-A426-15FB-9A81-3FF5A0EB9CC1}" dt="2022-05-02T16:28:21.734" v="83" actId="20577"/>
          <ac:spMkLst>
            <pc:docMk/>
            <pc:sldMk cId="172468540" sldId="270"/>
            <ac:spMk id="2" creationId="{4F2694AB-5DFD-B830-AC18-837F416218A6}"/>
          </ac:spMkLst>
        </pc:spChg>
        <pc:spChg chg="mod">
          <ac:chgData name="Sivula, Sophia Grace (sivu7048@vandals.uidaho.edu)" userId="S::sivu7048@vandals.uidaho.edu::9510e848-6fa9-4f47-a8aa-127901be9905" providerId="AD" clId="Web-{8FF3F135-A426-15FB-9A81-3FF5A0EB9CC1}" dt="2022-05-02T16:28:25.687" v="85" actId="20577"/>
          <ac:spMkLst>
            <pc:docMk/>
            <pc:sldMk cId="172468540" sldId="270"/>
            <ac:spMk id="3" creationId="{9F37C48E-D828-600B-2F8C-38E0AB65105D}"/>
          </ac:spMkLst>
        </pc:spChg>
      </pc:sldChg>
      <pc:sldChg chg="del">
        <pc:chgData name="Sivula, Sophia Grace (sivu7048@vandals.uidaho.edu)" userId="S::sivu7048@vandals.uidaho.edu::9510e848-6fa9-4f47-a8aa-127901be9905" providerId="AD" clId="Web-{8FF3F135-A426-15FB-9A81-3FF5A0EB9CC1}" dt="2022-05-02T16:25:01.078" v="53"/>
        <pc:sldMkLst>
          <pc:docMk/>
          <pc:sldMk cId="2126885299" sldId="271"/>
        </pc:sldMkLst>
      </pc:sldChg>
      <pc:sldChg chg="modSp">
        <pc:chgData name="Sivula, Sophia Grace (sivu7048@vandals.uidaho.edu)" userId="S::sivu7048@vandals.uidaho.edu::9510e848-6fa9-4f47-a8aa-127901be9905" providerId="AD" clId="Web-{8FF3F135-A426-15FB-9A81-3FF5A0EB9CC1}" dt="2022-05-02T17:30:47.139" v="4962" actId="20577"/>
        <pc:sldMkLst>
          <pc:docMk/>
          <pc:sldMk cId="3327936687" sldId="272"/>
        </pc:sldMkLst>
        <pc:spChg chg="mod">
          <ac:chgData name="Sivula, Sophia Grace (sivu7048@vandals.uidaho.edu)" userId="S::sivu7048@vandals.uidaho.edu::9510e848-6fa9-4f47-a8aa-127901be9905" providerId="AD" clId="Web-{8FF3F135-A426-15FB-9A81-3FF5A0EB9CC1}" dt="2022-05-02T17:30:47.139" v="4962" actId="20577"/>
          <ac:spMkLst>
            <pc:docMk/>
            <pc:sldMk cId="3327936687" sldId="272"/>
            <ac:spMk id="3" creationId="{D6298869-42E9-408B-2190-DF37544E7E53}"/>
          </ac:spMkLst>
        </pc:spChg>
      </pc:sldChg>
      <pc:sldChg chg="addSp delSp modSp modNotes">
        <pc:chgData name="Sivula, Sophia Grace (sivu7048@vandals.uidaho.edu)" userId="S::sivu7048@vandals.uidaho.edu::9510e848-6fa9-4f47-a8aa-127901be9905" providerId="AD" clId="Web-{8FF3F135-A426-15FB-9A81-3FF5A0EB9CC1}" dt="2022-05-02T17:25:13.889" v="4941"/>
        <pc:sldMkLst>
          <pc:docMk/>
          <pc:sldMk cId="375191716" sldId="273"/>
        </pc:sldMkLst>
        <pc:spChg chg="mod">
          <ac:chgData name="Sivula, Sophia Grace (sivu7048@vandals.uidaho.edu)" userId="S::sivu7048@vandals.uidaho.edu::9510e848-6fa9-4f47-a8aa-127901be9905" providerId="AD" clId="Web-{8FF3F135-A426-15FB-9A81-3FF5A0EB9CC1}" dt="2022-05-02T17:21:56.577" v="4839" actId="1076"/>
          <ac:spMkLst>
            <pc:docMk/>
            <pc:sldMk cId="375191716" sldId="273"/>
            <ac:spMk id="2" creationId="{8CF919E6-E1BB-DFD7-67D9-168DD3159BC8}"/>
          </ac:spMkLst>
        </pc:spChg>
        <pc:spChg chg="del mod">
          <ac:chgData name="Sivula, Sophia Grace (sivu7048@vandals.uidaho.edu)" userId="S::sivu7048@vandals.uidaho.edu::9510e848-6fa9-4f47-a8aa-127901be9905" providerId="AD" clId="Web-{8FF3F135-A426-15FB-9A81-3FF5A0EB9CC1}" dt="2022-05-02T17:21:03.014" v="4822"/>
          <ac:spMkLst>
            <pc:docMk/>
            <pc:sldMk cId="375191716" sldId="273"/>
            <ac:spMk id="3" creationId="{4DDFC4BE-B500-E318-7989-3BE52EF066C7}"/>
          </ac:spMkLst>
        </pc:spChg>
        <pc:spChg chg="add mod">
          <ac:chgData name="Sivula, Sophia Grace (sivu7048@vandals.uidaho.edu)" userId="S::sivu7048@vandals.uidaho.edu::9510e848-6fa9-4f47-a8aa-127901be9905" providerId="AD" clId="Web-{8FF3F135-A426-15FB-9A81-3FF5A0EB9CC1}" dt="2022-05-02T17:21:03.014" v="4822"/>
          <ac:spMkLst>
            <pc:docMk/>
            <pc:sldMk cId="375191716" sldId="273"/>
            <ac:spMk id="5" creationId="{F85BDBE5-5588-21A7-FFF1-B26CC7375587}"/>
          </ac:spMkLst>
        </pc:spChg>
        <pc:spChg chg="add del mod">
          <ac:chgData name="Sivula, Sophia Grace (sivu7048@vandals.uidaho.edu)" userId="S::sivu7048@vandals.uidaho.edu::9510e848-6fa9-4f47-a8aa-127901be9905" providerId="AD" clId="Web-{8FF3F135-A426-15FB-9A81-3FF5A0EB9CC1}" dt="2022-05-02T17:21:20.733" v="4827"/>
          <ac:spMkLst>
            <pc:docMk/>
            <pc:sldMk cId="375191716" sldId="273"/>
            <ac:spMk id="6" creationId="{E78733CA-8419-E44C-AF37-85EC5012615C}"/>
          </ac:spMkLst>
        </pc:spChg>
      </pc:sldChg>
    </pc:docChg>
  </pc:docChgLst>
  <pc:docChgLst>
    <pc:chgData name="Sivula, Sophia Grace (sivu7048@vandals.uidaho.edu)" userId="S::sivu7048@vandals.uidaho.edu::9510e848-6fa9-4f47-a8aa-127901be9905" providerId="AD" clId="Web-{AA5CB399-8CB9-4012-AB65-D10EA1DBFEE6}"/>
    <pc:docChg chg="addSld delSld modSld">
      <pc:chgData name="Sivula, Sophia Grace (sivu7048@vandals.uidaho.edu)" userId="S::sivu7048@vandals.uidaho.edu::9510e848-6fa9-4f47-a8aa-127901be9905" providerId="AD" clId="Web-{AA5CB399-8CB9-4012-AB65-D10EA1DBFEE6}" dt="2022-04-27T17:17:16.904" v="2700" actId="20577"/>
      <pc:docMkLst>
        <pc:docMk/>
      </pc:docMkLst>
      <pc:sldChg chg="modSp">
        <pc:chgData name="Sivula, Sophia Grace (sivu7048@vandals.uidaho.edu)" userId="S::sivu7048@vandals.uidaho.edu::9510e848-6fa9-4f47-a8aa-127901be9905" providerId="AD" clId="Web-{AA5CB399-8CB9-4012-AB65-D10EA1DBFEE6}" dt="2022-04-27T16:32:23.628" v="34" actId="20577"/>
        <pc:sldMkLst>
          <pc:docMk/>
          <pc:sldMk cId="109857222" sldId="256"/>
        </pc:sldMkLst>
        <pc:spChg chg="mod">
          <ac:chgData name="Sivula, Sophia Grace (sivu7048@vandals.uidaho.edu)" userId="S::sivu7048@vandals.uidaho.edu::9510e848-6fa9-4f47-a8aa-127901be9905" providerId="AD" clId="Web-{AA5CB399-8CB9-4012-AB65-D10EA1DBFEE6}" dt="2022-04-27T16:32:23.628" v="34" actId="20577"/>
          <ac:spMkLst>
            <pc:docMk/>
            <pc:sldMk cId="109857222" sldId="256"/>
            <ac:spMk id="2" creationId="{00000000-0000-0000-0000-000000000000}"/>
          </ac:spMkLst>
        </pc:spChg>
      </pc:sldChg>
      <pc:sldChg chg="modSp new">
        <pc:chgData name="Sivula, Sophia Grace (sivu7048@vandals.uidaho.edu)" userId="S::sivu7048@vandals.uidaho.edu::9510e848-6fa9-4f47-a8aa-127901be9905" providerId="AD" clId="Web-{AA5CB399-8CB9-4012-AB65-D10EA1DBFEE6}" dt="2022-04-27T16:39:04.239" v="57" actId="20577"/>
        <pc:sldMkLst>
          <pc:docMk/>
          <pc:sldMk cId="2097462449" sldId="257"/>
        </pc:sldMkLst>
        <pc:spChg chg="mod">
          <ac:chgData name="Sivula, Sophia Grace (sivu7048@vandals.uidaho.edu)" userId="S::sivu7048@vandals.uidaho.edu::9510e848-6fa9-4f47-a8aa-127901be9905" providerId="AD" clId="Web-{AA5CB399-8CB9-4012-AB65-D10EA1DBFEE6}" dt="2022-04-27T16:39:04.239" v="57" actId="20577"/>
          <ac:spMkLst>
            <pc:docMk/>
            <pc:sldMk cId="2097462449" sldId="257"/>
            <ac:spMk id="2" creationId="{34E729CD-A587-87C0-B0ED-F91A976EBAA8}"/>
          </ac:spMkLst>
        </pc:spChg>
      </pc:sldChg>
      <pc:sldChg chg="modSp new">
        <pc:chgData name="Sivula, Sophia Grace (sivu7048@vandals.uidaho.edu)" userId="S::sivu7048@vandals.uidaho.edu::9510e848-6fa9-4f47-a8aa-127901be9905" providerId="AD" clId="Web-{AA5CB399-8CB9-4012-AB65-D10EA1DBFEE6}" dt="2022-04-27T16:39:21.989" v="92" actId="20577"/>
        <pc:sldMkLst>
          <pc:docMk/>
          <pc:sldMk cId="328149456" sldId="258"/>
        </pc:sldMkLst>
        <pc:spChg chg="mod">
          <ac:chgData name="Sivula, Sophia Grace (sivu7048@vandals.uidaho.edu)" userId="S::sivu7048@vandals.uidaho.edu::9510e848-6fa9-4f47-a8aa-127901be9905" providerId="AD" clId="Web-{AA5CB399-8CB9-4012-AB65-D10EA1DBFEE6}" dt="2022-04-27T16:39:21.989" v="92" actId="20577"/>
          <ac:spMkLst>
            <pc:docMk/>
            <pc:sldMk cId="328149456" sldId="258"/>
            <ac:spMk id="2" creationId="{85EDE2BE-2118-918E-59B9-8A8392318C01}"/>
          </ac:spMkLst>
        </pc:spChg>
      </pc:sldChg>
      <pc:sldChg chg="modSp new">
        <pc:chgData name="Sivula, Sophia Grace (sivu7048@vandals.uidaho.edu)" userId="S::sivu7048@vandals.uidaho.edu::9510e848-6fa9-4f47-a8aa-127901be9905" providerId="AD" clId="Web-{AA5CB399-8CB9-4012-AB65-D10EA1DBFEE6}" dt="2022-04-27T16:40:05.317" v="137" actId="20577"/>
        <pc:sldMkLst>
          <pc:docMk/>
          <pc:sldMk cId="310092276" sldId="259"/>
        </pc:sldMkLst>
        <pc:spChg chg="mod">
          <ac:chgData name="Sivula, Sophia Grace (sivu7048@vandals.uidaho.edu)" userId="S::sivu7048@vandals.uidaho.edu::9510e848-6fa9-4f47-a8aa-127901be9905" providerId="AD" clId="Web-{AA5CB399-8CB9-4012-AB65-D10EA1DBFEE6}" dt="2022-04-27T16:40:05.317" v="137" actId="20577"/>
          <ac:spMkLst>
            <pc:docMk/>
            <pc:sldMk cId="310092276" sldId="259"/>
            <ac:spMk id="2" creationId="{03FE3636-5211-430D-7783-72B29E94202B}"/>
          </ac:spMkLst>
        </pc:spChg>
      </pc:sldChg>
      <pc:sldChg chg="modSp new">
        <pc:chgData name="Sivula, Sophia Grace (sivu7048@vandals.uidaho.edu)" userId="S::sivu7048@vandals.uidaho.edu::9510e848-6fa9-4f47-a8aa-127901be9905" providerId="AD" clId="Web-{AA5CB399-8CB9-4012-AB65-D10EA1DBFEE6}" dt="2022-04-27T17:17:16.904" v="2700" actId="20577"/>
        <pc:sldMkLst>
          <pc:docMk/>
          <pc:sldMk cId="2306556179" sldId="260"/>
        </pc:sldMkLst>
        <pc:spChg chg="mod">
          <ac:chgData name="Sivula, Sophia Grace (sivu7048@vandals.uidaho.edu)" userId="S::sivu7048@vandals.uidaho.edu::9510e848-6fa9-4f47-a8aa-127901be9905" providerId="AD" clId="Web-{AA5CB399-8CB9-4012-AB65-D10EA1DBFEE6}" dt="2022-04-27T16:40:35.817" v="210" actId="20577"/>
          <ac:spMkLst>
            <pc:docMk/>
            <pc:sldMk cId="2306556179" sldId="260"/>
            <ac:spMk id="2" creationId="{888106F6-1D13-13FA-4FB2-CE30D13D1B97}"/>
          </ac:spMkLst>
        </pc:spChg>
        <pc:spChg chg="mod">
          <ac:chgData name="Sivula, Sophia Grace (sivu7048@vandals.uidaho.edu)" userId="S::sivu7048@vandals.uidaho.edu::9510e848-6fa9-4f47-a8aa-127901be9905" providerId="AD" clId="Web-{AA5CB399-8CB9-4012-AB65-D10EA1DBFEE6}" dt="2022-04-27T17:17:16.904" v="2700" actId="20577"/>
          <ac:spMkLst>
            <pc:docMk/>
            <pc:sldMk cId="2306556179" sldId="260"/>
            <ac:spMk id="3" creationId="{FB4863C0-AAA5-0729-BD7B-4E62BBF51E84}"/>
          </ac:spMkLst>
        </pc:spChg>
      </pc:sldChg>
      <pc:sldChg chg="modSp new del">
        <pc:chgData name="Sivula, Sophia Grace (sivu7048@vandals.uidaho.edu)" userId="S::sivu7048@vandals.uidaho.edu::9510e848-6fa9-4f47-a8aa-127901be9905" providerId="AD" clId="Web-{AA5CB399-8CB9-4012-AB65-D10EA1DBFEE6}" dt="2022-04-27T16:41:42.239" v="271"/>
        <pc:sldMkLst>
          <pc:docMk/>
          <pc:sldMk cId="2651912271" sldId="261"/>
        </pc:sldMkLst>
        <pc:spChg chg="mod">
          <ac:chgData name="Sivula, Sophia Grace (sivu7048@vandals.uidaho.edu)" userId="S::sivu7048@vandals.uidaho.edu::9510e848-6fa9-4f47-a8aa-127901be9905" providerId="AD" clId="Web-{AA5CB399-8CB9-4012-AB65-D10EA1DBFEE6}" dt="2022-04-27T16:41:09.442" v="270" actId="20577"/>
          <ac:spMkLst>
            <pc:docMk/>
            <pc:sldMk cId="2651912271" sldId="261"/>
            <ac:spMk id="2" creationId="{3C412CF5-7988-F563-43A4-1B21D5D4A534}"/>
          </ac:spMkLst>
        </pc:spChg>
      </pc:sldChg>
      <pc:sldChg chg="modSp new">
        <pc:chgData name="Sivula, Sophia Grace (sivu7048@vandals.uidaho.edu)" userId="S::sivu7048@vandals.uidaho.edu::9510e848-6fa9-4f47-a8aa-127901be9905" providerId="AD" clId="Web-{AA5CB399-8CB9-4012-AB65-D10EA1DBFEE6}" dt="2022-04-27T16:42:07.396" v="293" actId="20577"/>
        <pc:sldMkLst>
          <pc:docMk/>
          <pc:sldMk cId="2738032993" sldId="261"/>
        </pc:sldMkLst>
        <pc:spChg chg="mod">
          <ac:chgData name="Sivula, Sophia Grace (sivu7048@vandals.uidaho.edu)" userId="S::sivu7048@vandals.uidaho.edu::9510e848-6fa9-4f47-a8aa-127901be9905" providerId="AD" clId="Web-{AA5CB399-8CB9-4012-AB65-D10EA1DBFEE6}" dt="2022-04-27T16:41:55.536" v="284" actId="20577"/>
          <ac:spMkLst>
            <pc:docMk/>
            <pc:sldMk cId="2738032993" sldId="261"/>
            <ac:spMk id="2" creationId="{96C8324B-6BCC-BEE2-BCC0-4ECE634BCBAD}"/>
          </ac:spMkLst>
        </pc:spChg>
        <pc:spChg chg="mod">
          <ac:chgData name="Sivula, Sophia Grace (sivu7048@vandals.uidaho.edu)" userId="S::sivu7048@vandals.uidaho.edu::9510e848-6fa9-4f47-a8aa-127901be9905" providerId="AD" clId="Web-{AA5CB399-8CB9-4012-AB65-D10EA1DBFEE6}" dt="2022-04-27T16:42:07.396" v="293" actId="20577"/>
          <ac:spMkLst>
            <pc:docMk/>
            <pc:sldMk cId="2738032993" sldId="261"/>
            <ac:spMk id="3" creationId="{BB58BCF7-9FF0-E448-2C51-46D190E60735}"/>
          </ac:spMkLst>
        </pc:spChg>
      </pc:sldChg>
      <pc:sldChg chg="modSp new">
        <pc:chgData name="Sivula, Sophia Grace (sivu7048@vandals.uidaho.edu)" userId="S::sivu7048@vandals.uidaho.edu::9510e848-6fa9-4f47-a8aa-127901be9905" providerId="AD" clId="Web-{AA5CB399-8CB9-4012-AB65-D10EA1DBFEE6}" dt="2022-04-27T16:42:17.911" v="312" actId="20577"/>
        <pc:sldMkLst>
          <pc:docMk/>
          <pc:sldMk cId="2597772255" sldId="262"/>
        </pc:sldMkLst>
        <pc:spChg chg="mod">
          <ac:chgData name="Sivula, Sophia Grace (sivu7048@vandals.uidaho.edu)" userId="S::sivu7048@vandals.uidaho.edu::9510e848-6fa9-4f47-a8aa-127901be9905" providerId="AD" clId="Web-{AA5CB399-8CB9-4012-AB65-D10EA1DBFEE6}" dt="2022-04-27T16:42:14.349" v="303" actId="20577"/>
          <ac:spMkLst>
            <pc:docMk/>
            <pc:sldMk cId="2597772255" sldId="262"/>
            <ac:spMk id="2" creationId="{AC0AFFD0-5390-3507-5511-31367D2933C7}"/>
          </ac:spMkLst>
        </pc:spChg>
        <pc:spChg chg="mod">
          <ac:chgData name="Sivula, Sophia Grace (sivu7048@vandals.uidaho.edu)" userId="S::sivu7048@vandals.uidaho.edu::9510e848-6fa9-4f47-a8aa-127901be9905" providerId="AD" clId="Web-{AA5CB399-8CB9-4012-AB65-D10EA1DBFEE6}" dt="2022-04-27T16:42:17.911" v="312" actId="20577"/>
          <ac:spMkLst>
            <pc:docMk/>
            <pc:sldMk cId="2597772255" sldId="262"/>
            <ac:spMk id="3" creationId="{D6298869-42E9-408B-2190-DF37544E7E53}"/>
          </ac:spMkLst>
        </pc:spChg>
      </pc:sldChg>
      <pc:sldChg chg="modSp add replId">
        <pc:chgData name="Sivula, Sophia Grace (sivu7048@vandals.uidaho.edu)" userId="S::sivu7048@vandals.uidaho.edu::9510e848-6fa9-4f47-a8aa-127901be9905" providerId="AD" clId="Web-{AA5CB399-8CB9-4012-AB65-D10EA1DBFEE6}" dt="2022-04-27T16:42:30.677" v="317" actId="20577"/>
        <pc:sldMkLst>
          <pc:docMk/>
          <pc:sldMk cId="3894069209" sldId="263"/>
        </pc:sldMkLst>
        <pc:spChg chg="mod">
          <ac:chgData name="Sivula, Sophia Grace (sivu7048@vandals.uidaho.edu)" userId="S::sivu7048@vandals.uidaho.edu::9510e848-6fa9-4f47-a8aa-127901be9905" providerId="AD" clId="Web-{AA5CB399-8CB9-4012-AB65-D10EA1DBFEE6}" dt="2022-04-27T16:42:30.677" v="317" actId="20577"/>
          <ac:spMkLst>
            <pc:docMk/>
            <pc:sldMk cId="3894069209" sldId="263"/>
            <ac:spMk id="3" creationId="{D6298869-42E9-408B-2190-DF37544E7E53}"/>
          </ac:spMkLst>
        </pc:spChg>
      </pc:sldChg>
      <pc:sldChg chg="modSp add replId">
        <pc:chgData name="Sivula, Sophia Grace (sivu7048@vandals.uidaho.edu)" userId="S::sivu7048@vandals.uidaho.edu::9510e848-6fa9-4f47-a8aa-127901be9905" providerId="AD" clId="Web-{AA5CB399-8CB9-4012-AB65-D10EA1DBFEE6}" dt="2022-04-27T16:42:40.849" v="322" actId="20577"/>
        <pc:sldMkLst>
          <pc:docMk/>
          <pc:sldMk cId="2285966252" sldId="264"/>
        </pc:sldMkLst>
        <pc:spChg chg="mod">
          <ac:chgData name="Sivula, Sophia Grace (sivu7048@vandals.uidaho.edu)" userId="S::sivu7048@vandals.uidaho.edu::9510e848-6fa9-4f47-a8aa-127901be9905" providerId="AD" clId="Web-{AA5CB399-8CB9-4012-AB65-D10EA1DBFEE6}" dt="2022-04-27T16:42:40.849" v="322" actId="20577"/>
          <ac:spMkLst>
            <pc:docMk/>
            <pc:sldMk cId="2285966252" sldId="264"/>
            <ac:spMk id="3" creationId="{D6298869-42E9-408B-2190-DF37544E7E53}"/>
          </ac:spMkLst>
        </pc:spChg>
      </pc:sldChg>
      <pc:sldChg chg="modSp add replId">
        <pc:chgData name="Sivula, Sophia Grace (sivu7048@vandals.uidaho.edu)" userId="S::sivu7048@vandals.uidaho.edu::9510e848-6fa9-4f47-a8aa-127901be9905" providerId="AD" clId="Web-{AA5CB399-8CB9-4012-AB65-D10EA1DBFEE6}" dt="2022-04-27T16:42:54.990" v="329" actId="20577"/>
        <pc:sldMkLst>
          <pc:docMk/>
          <pc:sldMk cId="2927564040" sldId="265"/>
        </pc:sldMkLst>
        <pc:spChg chg="mod">
          <ac:chgData name="Sivula, Sophia Grace (sivu7048@vandals.uidaho.edu)" userId="S::sivu7048@vandals.uidaho.edu::9510e848-6fa9-4f47-a8aa-127901be9905" providerId="AD" clId="Web-{AA5CB399-8CB9-4012-AB65-D10EA1DBFEE6}" dt="2022-04-27T16:42:54.990" v="329" actId="20577"/>
          <ac:spMkLst>
            <pc:docMk/>
            <pc:sldMk cId="2927564040" sldId="265"/>
            <ac:spMk id="3" creationId="{D6298869-42E9-408B-2190-DF37544E7E53}"/>
          </ac:spMkLst>
        </pc:spChg>
      </pc:sldChg>
      <pc:sldChg chg="modSp add replId">
        <pc:chgData name="Sivula, Sophia Grace (sivu7048@vandals.uidaho.edu)" userId="S::sivu7048@vandals.uidaho.edu::9510e848-6fa9-4f47-a8aa-127901be9905" providerId="AD" clId="Web-{AA5CB399-8CB9-4012-AB65-D10EA1DBFEE6}" dt="2022-04-27T16:43:08.240" v="340" actId="20577"/>
        <pc:sldMkLst>
          <pc:docMk/>
          <pc:sldMk cId="2965045058" sldId="266"/>
        </pc:sldMkLst>
        <pc:spChg chg="mod">
          <ac:chgData name="Sivula, Sophia Grace (sivu7048@vandals.uidaho.edu)" userId="S::sivu7048@vandals.uidaho.edu::9510e848-6fa9-4f47-a8aa-127901be9905" providerId="AD" clId="Web-{AA5CB399-8CB9-4012-AB65-D10EA1DBFEE6}" dt="2022-04-27T16:43:08.240" v="340" actId="20577"/>
          <ac:spMkLst>
            <pc:docMk/>
            <pc:sldMk cId="2965045058" sldId="266"/>
            <ac:spMk id="3" creationId="{D6298869-42E9-408B-2190-DF37544E7E53}"/>
          </ac:spMkLst>
        </pc:spChg>
      </pc:sldChg>
      <pc:sldChg chg="modSp add replId">
        <pc:chgData name="Sivula, Sophia Grace (sivu7048@vandals.uidaho.edu)" userId="S::sivu7048@vandals.uidaho.edu::9510e848-6fa9-4f47-a8aa-127901be9905" providerId="AD" clId="Web-{AA5CB399-8CB9-4012-AB65-D10EA1DBFEE6}" dt="2022-04-27T16:45:32.693" v="348" actId="20577"/>
        <pc:sldMkLst>
          <pc:docMk/>
          <pc:sldMk cId="3948390602" sldId="267"/>
        </pc:sldMkLst>
        <pc:spChg chg="mod">
          <ac:chgData name="Sivula, Sophia Grace (sivu7048@vandals.uidaho.edu)" userId="S::sivu7048@vandals.uidaho.edu::9510e848-6fa9-4f47-a8aa-127901be9905" providerId="AD" clId="Web-{AA5CB399-8CB9-4012-AB65-D10EA1DBFEE6}" dt="2022-04-27T16:45:32.693" v="348" actId="20577"/>
          <ac:spMkLst>
            <pc:docMk/>
            <pc:sldMk cId="3948390602" sldId="267"/>
            <ac:spMk id="3" creationId="{D6298869-42E9-408B-2190-DF37544E7E53}"/>
          </ac:spMkLst>
        </pc:spChg>
      </pc:sldChg>
      <pc:sldChg chg="modSp new modNotes">
        <pc:chgData name="Sivula, Sophia Grace (sivu7048@vandals.uidaho.edu)" userId="S::sivu7048@vandals.uidaho.edu::9510e848-6fa9-4f47-a8aa-127901be9905" providerId="AD" clId="Web-{AA5CB399-8CB9-4012-AB65-D10EA1DBFEE6}" dt="2022-04-27T17:01:31.182" v="1564" actId="20577"/>
        <pc:sldMkLst>
          <pc:docMk/>
          <pc:sldMk cId="388976104" sldId="268"/>
        </pc:sldMkLst>
        <pc:spChg chg="mod">
          <ac:chgData name="Sivula, Sophia Grace (sivu7048@vandals.uidaho.edu)" userId="S::sivu7048@vandals.uidaho.edu::9510e848-6fa9-4f47-a8aa-127901be9905" providerId="AD" clId="Web-{AA5CB399-8CB9-4012-AB65-D10EA1DBFEE6}" dt="2022-04-27T16:45:41.037" v="357" actId="20577"/>
          <ac:spMkLst>
            <pc:docMk/>
            <pc:sldMk cId="388976104" sldId="268"/>
            <ac:spMk id="2" creationId="{2AFC0597-88C0-DA51-EAFE-1EEB28D1B7BA}"/>
          </ac:spMkLst>
        </pc:spChg>
        <pc:spChg chg="mod">
          <ac:chgData name="Sivula, Sophia Grace (sivu7048@vandals.uidaho.edu)" userId="S::sivu7048@vandals.uidaho.edu::9510e848-6fa9-4f47-a8aa-127901be9905" providerId="AD" clId="Web-{AA5CB399-8CB9-4012-AB65-D10EA1DBFEE6}" dt="2022-04-27T17:01:31.182" v="1564" actId="20577"/>
          <ac:spMkLst>
            <pc:docMk/>
            <pc:sldMk cId="388976104" sldId="268"/>
            <ac:spMk id="3" creationId="{547C1A40-03C5-FE8D-52F4-14D8C56CA329}"/>
          </ac:spMkLst>
        </pc:spChg>
      </pc:sldChg>
      <pc:sldChg chg="modSp new modNotes">
        <pc:chgData name="Sivula, Sophia Grace (sivu7048@vandals.uidaho.edu)" userId="S::sivu7048@vandals.uidaho.edu::9510e848-6fa9-4f47-a8aa-127901be9905" providerId="AD" clId="Web-{AA5CB399-8CB9-4012-AB65-D10EA1DBFEE6}" dt="2022-04-27T17:06:36.152" v="2287"/>
        <pc:sldMkLst>
          <pc:docMk/>
          <pc:sldMk cId="3295212286" sldId="269"/>
        </pc:sldMkLst>
        <pc:spChg chg="mod">
          <ac:chgData name="Sivula, Sophia Grace (sivu7048@vandals.uidaho.edu)" userId="S::sivu7048@vandals.uidaho.edu::9510e848-6fa9-4f47-a8aa-127901be9905" providerId="AD" clId="Web-{AA5CB399-8CB9-4012-AB65-D10EA1DBFEE6}" dt="2022-04-27T16:50:46.820" v="554" actId="20577"/>
          <ac:spMkLst>
            <pc:docMk/>
            <pc:sldMk cId="3295212286" sldId="269"/>
            <ac:spMk id="2" creationId="{9CCFAD2C-695E-9A80-634F-4D662DB1207B}"/>
          </ac:spMkLst>
        </pc:spChg>
        <pc:spChg chg="mod">
          <ac:chgData name="Sivula, Sophia Grace (sivu7048@vandals.uidaho.edu)" userId="S::sivu7048@vandals.uidaho.edu::9510e848-6fa9-4f47-a8aa-127901be9905" providerId="AD" clId="Web-{AA5CB399-8CB9-4012-AB65-D10EA1DBFEE6}" dt="2022-04-27T17:05:54.292" v="2129" actId="20577"/>
          <ac:spMkLst>
            <pc:docMk/>
            <pc:sldMk cId="3295212286" sldId="269"/>
            <ac:spMk id="3" creationId="{E8D0E393-9AFE-E11A-DBA8-AB3CF24C1555}"/>
          </ac:spMkLst>
        </pc:spChg>
      </pc:sldChg>
      <pc:sldChg chg="modSp new">
        <pc:chgData name="Sivula, Sophia Grace (sivu7048@vandals.uidaho.edu)" userId="S::sivu7048@vandals.uidaho.edu::9510e848-6fa9-4f47-a8aa-127901be9905" providerId="AD" clId="Web-{AA5CB399-8CB9-4012-AB65-D10EA1DBFEE6}" dt="2022-04-27T17:12:47.763" v="2588" actId="20577"/>
        <pc:sldMkLst>
          <pc:docMk/>
          <pc:sldMk cId="172468540" sldId="270"/>
        </pc:sldMkLst>
        <pc:spChg chg="mod">
          <ac:chgData name="Sivula, Sophia Grace (sivu7048@vandals.uidaho.edu)" userId="S::sivu7048@vandals.uidaho.edu::9510e848-6fa9-4f47-a8aa-127901be9905" providerId="AD" clId="Web-{AA5CB399-8CB9-4012-AB65-D10EA1DBFEE6}" dt="2022-04-27T17:08:09.324" v="2404" actId="20577"/>
          <ac:spMkLst>
            <pc:docMk/>
            <pc:sldMk cId="172468540" sldId="270"/>
            <ac:spMk id="2" creationId="{4F2694AB-5DFD-B830-AC18-837F416218A6}"/>
          </ac:spMkLst>
        </pc:spChg>
        <pc:spChg chg="mod">
          <ac:chgData name="Sivula, Sophia Grace (sivu7048@vandals.uidaho.edu)" userId="S::sivu7048@vandals.uidaho.edu::9510e848-6fa9-4f47-a8aa-127901be9905" providerId="AD" clId="Web-{AA5CB399-8CB9-4012-AB65-D10EA1DBFEE6}" dt="2022-04-27T17:12:47.763" v="2588" actId="20577"/>
          <ac:spMkLst>
            <pc:docMk/>
            <pc:sldMk cId="172468540" sldId="270"/>
            <ac:spMk id="3" creationId="{9F37C48E-D828-600B-2F8C-38E0AB65105D}"/>
          </ac:spMkLst>
        </pc:spChg>
      </pc:sldChg>
    </pc:docChg>
  </pc:docChgLst>
  <pc:docChgLst>
    <pc:chgData name="Sivula, Sophia Grace (sivu7048@vandals.uidaho.edu)" userId="S::sivu7048@vandals.uidaho.edu::9510e848-6fa9-4f47-a8aa-127901be9905" providerId="AD" clId="Web-{B557510A-4DFD-3767-10CD-41ED1A905F35}"/>
    <pc:docChg chg="modSld">
      <pc:chgData name="Sivula, Sophia Grace (sivu7048@vandals.uidaho.edu)" userId="S::sivu7048@vandals.uidaho.edu::9510e848-6fa9-4f47-a8aa-127901be9905" providerId="AD" clId="Web-{B557510A-4DFD-3767-10CD-41ED1A905F35}" dt="2022-05-03T04:57:44.881" v="7"/>
      <pc:docMkLst>
        <pc:docMk/>
      </pc:docMkLst>
      <pc:sldChg chg="modSp">
        <pc:chgData name="Sivula, Sophia Grace (sivu7048@vandals.uidaho.edu)" userId="S::sivu7048@vandals.uidaho.edu::9510e848-6fa9-4f47-a8aa-127901be9905" providerId="AD" clId="Web-{B557510A-4DFD-3767-10CD-41ED1A905F35}" dt="2022-05-03T04:37:32.373" v="2" actId="20577"/>
        <pc:sldMkLst>
          <pc:docMk/>
          <pc:sldMk cId="109857222" sldId="256"/>
        </pc:sldMkLst>
        <pc:spChg chg="mod">
          <ac:chgData name="Sivula, Sophia Grace (sivu7048@vandals.uidaho.edu)" userId="S::sivu7048@vandals.uidaho.edu::9510e848-6fa9-4f47-a8aa-127901be9905" providerId="AD" clId="Web-{B557510A-4DFD-3767-10CD-41ED1A905F35}" dt="2022-05-03T04:37:32.373" v="2" actId="20577"/>
          <ac:spMkLst>
            <pc:docMk/>
            <pc:sldMk cId="109857222" sldId="256"/>
            <ac:spMk id="3" creationId="{00000000-0000-0000-0000-000000000000}"/>
          </ac:spMkLst>
        </pc:spChg>
      </pc:sldChg>
      <pc:sldChg chg="modSp">
        <pc:chgData name="Sivula, Sophia Grace (sivu7048@vandals.uidaho.edu)" userId="S::sivu7048@vandals.uidaho.edu::9510e848-6fa9-4f47-a8aa-127901be9905" providerId="AD" clId="Web-{B557510A-4DFD-3767-10CD-41ED1A905F35}" dt="2022-05-03T04:37:41.170" v="4" actId="20577"/>
        <pc:sldMkLst>
          <pc:docMk/>
          <pc:sldMk cId="2097462449" sldId="257"/>
        </pc:sldMkLst>
        <pc:spChg chg="mod">
          <ac:chgData name="Sivula, Sophia Grace (sivu7048@vandals.uidaho.edu)" userId="S::sivu7048@vandals.uidaho.edu::9510e848-6fa9-4f47-a8aa-127901be9905" providerId="AD" clId="Web-{B557510A-4DFD-3767-10CD-41ED1A905F35}" dt="2022-05-03T04:37:41.170" v="4" actId="20577"/>
          <ac:spMkLst>
            <pc:docMk/>
            <pc:sldMk cId="2097462449" sldId="257"/>
            <ac:spMk id="3" creationId="{FFC718F2-3721-E114-DF51-6A57C401B31F}"/>
          </ac:spMkLst>
        </pc:spChg>
      </pc:sldChg>
      <pc:sldChg chg="addSp">
        <pc:chgData name="Sivula, Sophia Grace (sivu7048@vandals.uidaho.edu)" userId="S::sivu7048@vandals.uidaho.edu::9510e848-6fa9-4f47-a8aa-127901be9905" providerId="AD" clId="Web-{B557510A-4DFD-3767-10CD-41ED1A905F35}" dt="2022-05-03T04:57:43.538" v="6"/>
        <pc:sldMkLst>
          <pc:docMk/>
          <pc:sldMk cId="2306556179" sldId="260"/>
        </pc:sldMkLst>
        <pc:spChg chg="add">
          <ac:chgData name="Sivula, Sophia Grace (sivu7048@vandals.uidaho.edu)" userId="S::sivu7048@vandals.uidaho.edu::9510e848-6fa9-4f47-a8aa-127901be9905" providerId="AD" clId="Web-{B557510A-4DFD-3767-10CD-41ED1A905F35}" dt="2022-05-03T04:57:43.538" v="6"/>
          <ac:spMkLst>
            <pc:docMk/>
            <pc:sldMk cId="2306556179" sldId="260"/>
            <ac:spMk id="5" creationId="{5563E01A-E5F0-85F6-8C76-9126997ADB83}"/>
          </ac:spMkLst>
        </pc:spChg>
      </pc:sldChg>
      <pc:sldChg chg="addSp">
        <pc:chgData name="Sivula, Sophia Grace (sivu7048@vandals.uidaho.edu)" userId="S::sivu7048@vandals.uidaho.edu::9510e848-6fa9-4f47-a8aa-127901be9905" providerId="AD" clId="Web-{B557510A-4DFD-3767-10CD-41ED1A905F35}" dt="2022-05-03T04:57:42.225" v="5"/>
        <pc:sldMkLst>
          <pc:docMk/>
          <pc:sldMk cId="172468540" sldId="270"/>
        </pc:sldMkLst>
        <pc:spChg chg="add">
          <ac:chgData name="Sivula, Sophia Grace (sivu7048@vandals.uidaho.edu)" userId="S::sivu7048@vandals.uidaho.edu::9510e848-6fa9-4f47-a8aa-127901be9905" providerId="AD" clId="Web-{B557510A-4DFD-3767-10CD-41ED1A905F35}" dt="2022-05-03T04:57:42.225" v="5"/>
          <ac:spMkLst>
            <pc:docMk/>
            <pc:sldMk cId="172468540" sldId="270"/>
            <ac:spMk id="5" creationId="{5DAC3F4B-1F31-7F60-AC51-2DE05BE9630D}"/>
          </ac:spMkLst>
        </pc:spChg>
      </pc:sldChg>
      <pc:sldChg chg="addSp">
        <pc:chgData name="Sivula, Sophia Grace (sivu7048@vandals.uidaho.edu)" userId="S::sivu7048@vandals.uidaho.edu::9510e848-6fa9-4f47-a8aa-127901be9905" providerId="AD" clId="Web-{B557510A-4DFD-3767-10CD-41ED1A905F35}" dt="2022-05-03T04:57:44.881" v="7"/>
        <pc:sldMkLst>
          <pc:docMk/>
          <pc:sldMk cId="375191716" sldId="273"/>
        </pc:sldMkLst>
        <pc:spChg chg="add">
          <ac:chgData name="Sivula, Sophia Grace (sivu7048@vandals.uidaho.edu)" userId="S::sivu7048@vandals.uidaho.edu::9510e848-6fa9-4f47-a8aa-127901be9905" providerId="AD" clId="Web-{B557510A-4DFD-3767-10CD-41ED1A905F35}" dt="2022-05-03T04:57:44.881" v="7"/>
          <ac:spMkLst>
            <pc:docMk/>
            <pc:sldMk cId="375191716" sldId="273"/>
            <ac:spMk id="4" creationId="{4A3667BE-8961-16E6-7A5C-2258D7F3B97B}"/>
          </ac:spMkLst>
        </pc:spChg>
      </pc:sldChg>
    </pc:docChg>
  </pc:docChgLst>
  <pc:docChgLst>
    <pc:chgData name="Almanza, Augustine (alma2397@vandals.uidaho.edu)" userId="S::alma2397@vandals.uidaho.edu::ec780879-8c18-4e63-9cc7-1ca448904153" providerId="AD" clId="Web-{EFBE2FE4-02FD-0E78-1BD8-C9244B328D02}"/>
    <pc:docChg chg="modSld">
      <pc:chgData name="Almanza, Augustine (alma2397@vandals.uidaho.edu)" userId="S::alma2397@vandals.uidaho.edu::ec780879-8c18-4e63-9cc7-1ca448904153" providerId="AD" clId="Web-{EFBE2FE4-02FD-0E78-1BD8-C9244B328D02}" dt="2022-05-02T20:29:59.238" v="139" actId="20577"/>
      <pc:docMkLst>
        <pc:docMk/>
      </pc:docMkLst>
      <pc:sldChg chg="modSp">
        <pc:chgData name="Almanza, Augustine (alma2397@vandals.uidaho.edu)" userId="S::alma2397@vandals.uidaho.edu::ec780879-8c18-4e63-9cc7-1ca448904153" providerId="AD" clId="Web-{EFBE2FE4-02FD-0E78-1BD8-C9244B328D02}" dt="2022-05-02T20:29:59.238" v="139" actId="20577"/>
        <pc:sldMkLst>
          <pc:docMk/>
          <pc:sldMk cId="2965045058" sldId="266"/>
        </pc:sldMkLst>
        <pc:spChg chg="mod">
          <ac:chgData name="Almanza, Augustine (alma2397@vandals.uidaho.edu)" userId="S::alma2397@vandals.uidaho.edu::ec780879-8c18-4e63-9cc7-1ca448904153" providerId="AD" clId="Web-{EFBE2FE4-02FD-0E78-1BD8-C9244B328D02}" dt="2022-05-02T20:19:42.566" v="7" actId="20577"/>
          <ac:spMkLst>
            <pc:docMk/>
            <pc:sldMk cId="2965045058" sldId="266"/>
            <ac:spMk id="2" creationId="{AC0AFFD0-5390-3507-5511-31367D2933C7}"/>
          </ac:spMkLst>
        </pc:spChg>
        <pc:spChg chg="mod">
          <ac:chgData name="Almanza, Augustine (alma2397@vandals.uidaho.edu)" userId="S::alma2397@vandals.uidaho.edu::ec780879-8c18-4e63-9cc7-1ca448904153" providerId="AD" clId="Web-{EFBE2FE4-02FD-0E78-1BD8-C9244B328D02}" dt="2022-05-02T20:29:59.238" v="139" actId="20577"/>
          <ac:spMkLst>
            <pc:docMk/>
            <pc:sldMk cId="2965045058" sldId="266"/>
            <ac:spMk id="3" creationId="{D6298869-42E9-408B-2190-DF37544E7E53}"/>
          </ac:spMkLst>
        </pc:spChg>
      </pc:sldChg>
    </pc:docChg>
  </pc:docChgLst>
  <pc:docChgLst>
    <pc:chgData name="Miller, Joseph (mill7025@vandals.uidaho.edu)" userId="S::mill7025@vandals.uidaho.edu::20be7b0c-9036-4a92-8713-cea4e1d180fa" providerId="AD" clId="Web-{FEF7F026-AB42-D6EF-1DE2-B644E8636978}"/>
    <pc:docChg chg="modSld">
      <pc:chgData name="Miller, Joseph (mill7025@vandals.uidaho.edu)" userId="S::mill7025@vandals.uidaho.edu::20be7b0c-9036-4a92-8713-cea4e1d180fa" providerId="AD" clId="Web-{FEF7F026-AB42-D6EF-1DE2-B644E8636978}" dt="2022-05-02T15:16:14.478" v="57" actId="20577"/>
      <pc:docMkLst>
        <pc:docMk/>
      </pc:docMkLst>
      <pc:sldChg chg="modSp">
        <pc:chgData name="Miller, Joseph (mill7025@vandals.uidaho.edu)" userId="S::mill7025@vandals.uidaho.edu::20be7b0c-9036-4a92-8713-cea4e1d180fa" providerId="AD" clId="Web-{FEF7F026-AB42-D6EF-1DE2-B644E8636978}" dt="2022-05-02T15:05:49.259" v="1" actId="20577"/>
        <pc:sldMkLst>
          <pc:docMk/>
          <pc:sldMk cId="2597772255" sldId="262"/>
        </pc:sldMkLst>
        <pc:spChg chg="mod">
          <ac:chgData name="Miller, Joseph (mill7025@vandals.uidaho.edu)" userId="S::mill7025@vandals.uidaho.edu::20be7b0c-9036-4a92-8713-cea4e1d180fa" providerId="AD" clId="Web-{FEF7F026-AB42-D6EF-1DE2-B644E8636978}" dt="2022-05-02T15:05:49.259" v="1" actId="20577"/>
          <ac:spMkLst>
            <pc:docMk/>
            <pc:sldMk cId="2597772255" sldId="262"/>
            <ac:spMk id="3" creationId="{D6298869-42E9-408B-2190-DF37544E7E53}"/>
          </ac:spMkLst>
        </pc:spChg>
      </pc:sldChg>
      <pc:sldChg chg="modSp">
        <pc:chgData name="Miller, Joseph (mill7025@vandals.uidaho.edu)" userId="S::mill7025@vandals.uidaho.edu::20be7b0c-9036-4a92-8713-cea4e1d180fa" providerId="AD" clId="Web-{FEF7F026-AB42-D6EF-1DE2-B644E8636978}" dt="2022-05-02T15:16:14.478" v="57" actId="20577"/>
        <pc:sldMkLst>
          <pc:docMk/>
          <pc:sldMk cId="2927564040" sldId="265"/>
        </pc:sldMkLst>
        <pc:spChg chg="mod">
          <ac:chgData name="Miller, Joseph (mill7025@vandals.uidaho.edu)" userId="S::mill7025@vandals.uidaho.edu::20be7b0c-9036-4a92-8713-cea4e1d180fa" providerId="AD" clId="Web-{FEF7F026-AB42-D6EF-1DE2-B644E8636978}" dt="2022-05-02T15:07:04.931" v="21" actId="20577"/>
          <ac:spMkLst>
            <pc:docMk/>
            <pc:sldMk cId="2927564040" sldId="265"/>
            <ac:spMk id="2" creationId="{AC0AFFD0-5390-3507-5511-31367D2933C7}"/>
          </ac:spMkLst>
        </pc:spChg>
        <pc:spChg chg="mod">
          <ac:chgData name="Miller, Joseph (mill7025@vandals.uidaho.edu)" userId="S::mill7025@vandals.uidaho.edu::20be7b0c-9036-4a92-8713-cea4e1d180fa" providerId="AD" clId="Web-{FEF7F026-AB42-D6EF-1DE2-B644E8636978}" dt="2022-05-02T15:16:14.478" v="57" actId="20577"/>
          <ac:spMkLst>
            <pc:docMk/>
            <pc:sldMk cId="2927564040" sldId="265"/>
            <ac:spMk id="3" creationId="{D6298869-42E9-408B-2190-DF37544E7E53}"/>
          </ac:spMkLst>
        </pc:spChg>
      </pc:sldChg>
      <pc:sldChg chg="modSp">
        <pc:chgData name="Miller, Joseph (mill7025@vandals.uidaho.edu)" userId="S::mill7025@vandals.uidaho.edu::20be7b0c-9036-4a92-8713-cea4e1d180fa" providerId="AD" clId="Web-{FEF7F026-AB42-D6EF-1DE2-B644E8636978}" dt="2022-05-02T15:05:57.446" v="4" actId="20577"/>
        <pc:sldMkLst>
          <pc:docMk/>
          <pc:sldMk cId="2126885299" sldId="271"/>
        </pc:sldMkLst>
        <pc:spChg chg="mod">
          <ac:chgData name="Miller, Joseph (mill7025@vandals.uidaho.edu)" userId="S::mill7025@vandals.uidaho.edu::20be7b0c-9036-4a92-8713-cea4e1d180fa" providerId="AD" clId="Web-{FEF7F026-AB42-D6EF-1DE2-B644E8636978}" dt="2022-05-02T15:05:57.446" v="4" actId="20577"/>
          <ac:spMkLst>
            <pc:docMk/>
            <pc:sldMk cId="2126885299" sldId="271"/>
            <ac:spMk id="3" creationId="{D6298869-42E9-408B-2190-DF37544E7E53}"/>
          </ac:spMkLst>
        </pc:spChg>
      </pc:sldChg>
      <pc:sldChg chg="modSp">
        <pc:chgData name="Miller, Joseph (mill7025@vandals.uidaho.edu)" userId="S::mill7025@vandals.uidaho.edu::20be7b0c-9036-4a92-8713-cea4e1d180fa" providerId="AD" clId="Web-{FEF7F026-AB42-D6EF-1DE2-B644E8636978}" dt="2022-05-02T15:06:33.071" v="10" actId="20577"/>
        <pc:sldMkLst>
          <pc:docMk/>
          <pc:sldMk cId="3327936687" sldId="272"/>
        </pc:sldMkLst>
        <pc:spChg chg="mod">
          <ac:chgData name="Miller, Joseph (mill7025@vandals.uidaho.edu)" userId="S::mill7025@vandals.uidaho.edu::20be7b0c-9036-4a92-8713-cea4e1d180fa" providerId="AD" clId="Web-{FEF7F026-AB42-D6EF-1DE2-B644E8636978}" dt="2022-05-02T15:06:33.071" v="10" actId="20577"/>
          <ac:spMkLst>
            <pc:docMk/>
            <pc:sldMk cId="3327936687" sldId="272"/>
            <ac:spMk id="2" creationId="{AC0AFFD0-5390-3507-5511-31367D2933C7}"/>
          </ac:spMkLst>
        </pc:spChg>
      </pc:sldChg>
    </pc:docChg>
  </pc:docChgLst>
  <pc:docChgLst>
    <pc:chgData name="Sivula, Sophia Grace (sivu7048@vandals.uidaho.edu)" userId="S::sivu7048@vandals.uidaho.edu::9510e848-6fa9-4f47-a8aa-127901be9905" providerId="AD" clId="Web-{378B45CF-BCBF-7791-D913-0CCD769CAF97}"/>
    <pc:docChg chg="addSld delSld modSld sldOrd">
      <pc:chgData name="Sivula, Sophia Grace (sivu7048@vandals.uidaho.edu)" userId="S::sivu7048@vandals.uidaho.edu::9510e848-6fa9-4f47-a8aa-127901be9905" providerId="AD" clId="Web-{378B45CF-BCBF-7791-D913-0CCD769CAF97}" dt="2022-05-01T18:09:19.700" v="220" actId="20577"/>
      <pc:docMkLst>
        <pc:docMk/>
      </pc:docMkLst>
      <pc:sldChg chg="addSp modSp">
        <pc:chgData name="Sivula, Sophia Grace (sivu7048@vandals.uidaho.edu)" userId="S::sivu7048@vandals.uidaho.edu::9510e848-6fa9-4f47-a8aa-127901be9905" providerId="AD" clId="Web-{378B45CF-BCBF-7791-D913-0CCD769CAF97}" dt="2022-05-01T18:07:04.039" v="203" actId="20577"/>
        <pc:sldMkLst>
          <pc:docMk/>
          <pc:sldMk cId="2738032993" sldId="261"/>
        </pc:sldMkLst>
        <pc:spChg chg="add mod">
          <ac:chgData name="Sivula, Sophia Grace (sivu7048@vandals.uidaho.edu)" userId="S::sivu7048@vandals.uidaho.edu::9510e848-6fa9-4f47-a8aa-127901be9905" providerId="AD" clId="Web-{378B45CF-BCBF-7791-D913-0CCD769CAF97}" dt="2022-05-01T18:07:04.039" v="203" actId="20577"/>
          <ac:spMkLst>
            <pc:docMk/>
            <pc:sldMk cId="2738032993" sldId="261"/>
            <ac:spMk id="5" creationId="{BBFC9522-8181-8561-9712-3618A7C886F7}"/>
          </ac:spMkLst>
        </pc:spChg>
      </pc:sldChg>
      <pc:sldChg chg="addSp modSp">
        <pc:chgData name="Sivula, Sophia Grace (sivu7048@vandals.uidaho.edu)" userId="S::sivu7048@vandals.uidaho.edu::9510e848-6fa9-4f47-a8aa-127901be9905" providerId="AD" clId="Web-{378B45CF-BCBF-7791-D913-0CCD769CAF97}" dt="2022-05-01T18:04:50.080" v="184" actId="20577"/>
        <pc:sldMkLst>
          <pc:docMk/>
          <pc:sldMk cId="2597772255" sldId="262"/>
        </pc:sldMkLst>
        <pc:spChg chg="mod">
          <ac:chgData name="Sivula, Sophia Grace (sivu7048@vandals.uidaho.edu)" userId="S::sivu7048@vandals.uidaho.edu::9510e848-6fa9-4f47-a8aa-127901be9905" providerId="AD" clId="Web-{378B45CF-BCBF-7791-D913-0CCD769CAF97}" dt="2022-05-01T18:04:50.080" v="184" actId="20577"/>
          <ac:spMkLst>
            <pc:docMk/>
            <pc:sldMk cId="2597772255" sldId="262"/>
            <ac:spMk id="2" creationId="{AC0AFFD0-5390-3507-5511-31367D2933C7}"/>
          </ac:spMkLst>
        </pc:spChg>
        <pc:spChg chg="add mod">
          <ac:chgData name="Sivula, Sophia Grace (sivu7048@vandals.uidaho.edu)" userId="S::sivu7048@vandals.uidaho.edu::9510e848-6fa9-4f47-a8aa-127901be9905" providerId="AD" clId="Web-{378B45CF-BCBF-7791-D913-0CCD769CAF97}" dt="2022-05-01T18:04:47.002" v="182" actId="20577"/>
          <ac:spMkLst>
            <pc:docMk/>
            <pc:sldMk cId="2597772255" sldId="262"/>
            <ac:spMk id="5" creationId="{918994CA-E599-A9A0-2A96-64C09DB8310C}"/>
          </ac:spMkLst>
        </pc:spChg>
      </pc:sldChg>
      <pc:sldChg chg="del">
        <pc:chgData name="Sivula, Sophia Grace (sivu7048@vandals.uidaho.edu)" userId="S::sivu7048@vandals.uidaho.edu::9510e848-6fa9-4f47-a8aa-127901be9905" providerId="AD" clId="Web-{378B45CF-BCBF-7791-D913-0CCD769CAF97}" dt="2022-05-01T18:05:06.380" v="185"/>
        <pc:sldMkLst>
          <pc:docMk/>
          <pc:sldMk cId="3894069209" sldId="263"/>
        </pc:sldMkLst>
      </pc:sldChg>
      <pc:sldChg chg="addSp modSp">
        <pc:chgData name="Sivula, Sophia Grace (sivu7048@vandals.uidaho.edu)" userId="S::sivu7048@vandals.uidaho.edu::9510e848-6fa9-4f47-a8aa-127901be9905" providerId="AD" clId="Web-{378B45CF-BCBF-7791-D913-0CCD769CAF97}" dt="2022-05-01T18:06:09.131" v="193" actId="20577"/>
        <pc:sldMkLst>
          <pc:docMk/>
          <pc:sldMk cId="2285966252" sldId="264"/>
        </pc:sldMkLst>
        <pc:spChg chg="add mod">
          <ac:chgData name="Sivula, Sophia Grace (sivu7048@vandals.uidaho.edu)" userId="S::sivu7048@vandals.uidaho.edu::9510e848-6fa9-4f47-a8aa-127901be9905" providerId="AD" clId="Web-{378B45CF-BCBF-7791-D913-0CCD769CAF97}" dt="2022-05-01T18:06:09.131" v="193" actId="20577"/>
          <ac:spMkLst>
            <pc:docMk/>
            <pc:sldMk cId="2285966252" sldId="264"/>
            <ac:spMk id="5" creationId="{94DD412C-8CF7-00DB-D118-E357E3553B78}"/>
          </ac:spMkLst>
        </pc:spChg>
      </pc:sldChg>
      <pc:sldChg chg="addSp modSp">
        <pc:chgData name="Sivula, Sophia Grace (sivu7048@vandals.uidaho.edu)" userId="S::sivu7048@vandals.uidaho.edu::9510e848-6fa9-4f47-a8aa-127901be9905" providerId="AD" clId="Web-{378B45CF-BCBF-7791-D913-0CCD769CAF97}" dt="2022-05-01T18:07:16.680" v="206" actId="20577"/>
        <pc:sldMkLst>
          <pc:docMk/>
          <pc:sldMk cId="2927564040" sldId="265"/>
        </pc:sldMkLst>
        <pc:spChg chg="add mod">
          <ac:chgData name="Sivula, Sophia Grace (sivu7048@vandals.uidaho.edu)" userId="S::sivu7048@vandals.uidaho.edu::9510e848-6fa9-4f47-a8aa-127901be9905" providerId="AD" clId="Web-{378B45CF-BCBF-7791-D913-0CCD769CAF97}" dt="2022-05-01T18:07:16.680" v="206" actId="20577"/>
          <ac:spMkLst>
            <pc:docMk/>
            <pc:sldMk cId="2927564040" sldId="265"/>
            <ac:spMk id="5" creationId="{CAB22F74-9C7B-2AB9-F606-3C4424EBE1C1}"/>
          </ac:spMkLst>
        </pc:spChg>
      </pc:sldChg>
      <pc:sldChg chg="addSp modSp">
        <pc:chgData name="Sivula, Sophia Grace (sivu7048@vandals.uidaho.edu)" userId="S::sivu7048@vandals.uidaho.edu::9510e848-6fa9-4f47-a8aa-127901be9905" providerId="AD" clId="Web-{378B45CF-BCBF-7791-D913-0CCD769CAF97}" dt="2022-05-01T18:07:42.196" v="211" actId="20577"/>
        <pc:sldMkLst>
          <pc:docMk/>
          <pc:sldMk cId="2965045058" sldId="266"/>
        </pc:sldMkLst>
        <pc:spChg chg="add mod">
          <ac:chgData name="Sivula, Sophia Grace (sivu7048@vandals.uidaho.edu)" userId="S::sivu7048@vandals.uidaho.edu::9510e848-6fa9-4f47-a8aa-127901be9905" providerId="AD" clId="Web-{378B45CF-BCBF-7791-D913-0CCD769CAF97}" dt="2022-05-01T18:07:42.196" v="211" actId="20577"/>
          <ac:spMkLst>
            <pc:docMk/>
            <pc:sldMk cId="2965045058" sldId="266"/>
            <ac:spMk id="5" creationId="{7CC378B6-AE0C-F4A9-DAF6-BB50D6E8F574}"/>
          </ac:spMkLst>
        </pc:spChg>
      </pc:sldChg>
      <pc:sldChg chg="addSp modSp">
        <pc:chgData name="Sivula, Sophia Grace (sivu7048@vandals.uidaho.edu)" userId="S::sivu7048@vandals.uidaho.edu::9510e848-6fa9-4f47-a8aa-127901be9905" providerId="AD" clId="Web-{378B45CF-BCBF-7791-D913-0CCD769CAF97}" dt="2022-05-01T18:09:19.700" v="220" actId="20577"/>
        <pc:sldMkLst>
          <pc:docMk/>
          <pc:sldMk cId="3948390602" sldId="267"/>
        </pc:sldMkLst>
        <pc:spChg chg="add mod">
          <ac:chgData name="Sivula, Sophia Grace (sivu7048@vandals.uidaho.edu)" userId="S::sivu7048@vandals.uidaho.edu::9510e848-6fa9-4f47-a8aa-127901be9905" providerId="AD" clId="Web-{378B45CF-BCBF-7791-D913-0CCD769CAF97}" dt="2022-05-01T18:09:19.700" v="220" actId="20577"/>
          <ac:spMkLst>
            <pc:docMk/>
            <pc:sldMk cId="3948390602" sldId="267"/>
            <ac:spMk id="5" creationId="{267E75F1-B792-196F-1F4A-AF98AD7B98E6}"/>
          </ac:spMkLst>
        </pc:spChg>
      </pc:sldChg>
      <pc:sldChg chg="addSp modSp add ord replId">
        <pc:chgData name="Sivula, Sophia Grace (sivu7048@vandals.uidaho.edu)" userId="S::sivu7048@vandals.uidaho.edu::9510e848-6fa9-4f47-a8aa-127901be9905" providerId="AD" clId="Web-{378B45CF-BCBF-7791-D913-0CCD769CAF97}" dt="2022-05-01T18:04:27.314" v="173" actId="1076"/>
        <pc:sldMkLst>
          <pc:docMk/>
          <pc:sldMk cId="3327936687" sldId="272"/>
        </pc:sldMkLst>
        <pc:spChg chg="mod">
          <ac:chgData name="Sivula, Sophia Grace (sivu7048@vandals.uidaho.edu)" userId="S::sivu7048@vandals.uidaho.edu::9510e848-6fa9-4f47-a8aa-127901be9905" providerId="AD" clId="Web-{378B45CF-BCBF-7791-D913-0CCD769CAF97}" dt="2022-05-01T18:03:19.343" v="151" actId="20577"/>
          <ac:spMkLst>
            <pc:docMk/>
            <pc:sldMk cId="3327936687" sldId="272"/>
            <ac:spMk id="2" creationId="{AC0AFFD0-5390-3507-5511-31367D2933C7}"/>
          </ac:spMkLst>
        </pc:spChg>
        <pc:spChg chg="mod">
          <ac:chgData name="Sivula, Sophia Grace (sivu7048@vandals.uidaho.edu)" userId="S::sivu7048@vandals.uidaho.edu::9510e848-6fa9-4f47-a8aa-127901be9905" providerId="AD" clId="Web-{378B45CF-BCBF-7791-D913-0CCD769CAF97}" dt="2022-05-01T18:02:59.873" v="140" actId="20577"/>
          <ac:spMkLst>
            <pc:docMk/>
            <pc:sldMk cId="3327936687" sldId="272"/>
            <ac:spMk id="3" creationId="{D6298869-42E9-408B-2190-DF37544E7E53}"/>
          </ac:spMkLst>
        </pc:spChg>
        <pc:spChg chg="add mod">
          <ac:chgData name="Sivula, Sophia Grace (sivu7048@vandals.uidaho.edu)" userId="S::sivu7048@vandals.uidaho.edu::9510e848-6fa9-4f47-a8aa-127901be9905" providerId="AD" clId="Web-{378B45CF-BCBF-7791-D913-0CCD769CAF97}" dt="2022-05-01T18:04:27.314" v="173" actId="1076"/>
          <ac:spMkLst>
            <pc:docMk/>
            <pc:sldMk cId="3327936687" sldId="272"/>
            <ac:spMk id="4" creationId="{E8C14F9B-0F8A-2BBC-F050-FE76D4E9EE1F}"/>
          </ac:spMkLst>
        </pc:spChg>
      </pc:sldChg>
    </pc:docChg>
  </pc:docChgLst>
  <pc:docChgLst>
    <pc:chgData name="Miller, Joseph (mill7025@vandals.uidaho.edu)" userId="S::mill7025@vandals.uidaho.edu::20be7b0c-9036-4a92-8713-cea4e1d180fa" providerId="AD" clId="Web-{6C52F3B1-438D-9409-B8D5-C85B26FF6329}"/>
    <pc:docChg chg="modSld">
      <pc:chgData name="Miller, Joseph (mill7025@vandals.uidaho.edu)" userId="S::mill7025@vandals.uidaho.edu::20be7b0c-9036-4a92-8713-cea4e1d180fa" providerId="AD" clId="Web-{6C52F3B1-438D-9409-B8D5-C85B26FF6329}" dt="2022-05-03T15:11:53.973" v="118" actId="20577"/>
      <pc:docMkLst>
        <pc:docMk/>
      </pc:docMkLst>
      <pc:sldChg chg="modSp">
        <pc:chgData name="Miller, Joseph (mill7025@vandals.uidaho.edu)" userId="S::mill7025@vandals.uidaho.edu::20be7b0c-9036-4a92-8713-cea4e1d180fa" providerId="AD" clId="Web-{6C52F3B1-438D-9409-B8D5-C85B26FF6329}" dt="2022-05-03T15:00:38.083" v="20" actId="20577"/>
        <pc:sldMkLst>
          <pc:docMk/>
          <pc:sldMk cId="109857222" sldId="256"/>
        </pc:sldMkLst>
        <pc:spChg chg="mod">
          <ac:chgData name="Miller, Joseph (mill7025@vandals.uidaho.edu)" userId="S::mill7025@vandals.uidaho.edu::20be7b0c-9036-4a92-8713-cea4e1d180fa" providerId="AD" clId="Web-{6C52F3B1-438D-9409-B8D5-C85B26FF6329}" dt="2022-05-03T15:00:38.083" v="20" actId="20577"/>
          <ac:spMkLst>
            <pc:docMk/>
            <pc:sldMk cId="109857222" sldId="256"/>
            <ac:spMk id="3" creationId="{00000000-0000-0000-0000-000000000000}"/>
          </ac:spMkLst>
        </pc:spChg>
      </pc:sldChg>
      <pc:sldChg chg="modSp modNotes">
        <pc:chgData name="Miller, Joseph (mill7025@vandals.uidaho.edu)" userId="S::mill7025@vandals.uidaho.edu::20be7b0c-9036-4a92-8713-cea4e1d180fa" providerId="AD" clId="Web-{6C52F3B1-438D-9409-B8D5-C85B26FF6329}" dt="2022-05-03T15:01:59.661" v="26" actId="20577"/>
        <pc:sldMkLst>
          <pc:docMk/>
          <pc:sldMk cId="2097462449" sldId="257"/>
        </pc:sldMkLst>
        <pc:spChg chg="mod">
          <ac:chgData name="Miller, Joseph (mill7025@vandals.uidaho.edu)" userId="S::mill7025@vandals.uidaho.edu::20be7b0c-9036-4a92-8713-cea4e1d180fa" providerId="AD" clId="Web-{6C52F3B1-438D-9409-B8D5-C85B26FF6329}" dt="2022-05-03T15:01:59.661" v="26" actId="20577"/>
          <ac:spMkLst>
            <pc:docMk/>
            <pc:sldMk cId="2097462449" sldId="257"/>
            <ac:spMk id="3" creationId="{FFC718F2-3721-E114-DF51-6A57C401B31F}"/>
          </ac:spMkLst>
        </pc:spChg>
      </pc:sldChg>
      <pc:sldChg chg="modSp">
        <pc:chgData name="Miller, Joseph (mill7025@vandals.uidaho.edu)" userId="S::mill7025@vandals.uidaho.edu::20be7b0c-9036-4a92-8713-cea4e1d180fa" providerId="AD" clId="Web-{6C52F3B1-438D-9409-B8D5-C85B26FF6329}" dt="2022-05-03T14:59:29.787" v="9" actId="20577"/>
        <pc:sldMkLst>
          <pc:docMk/>
          <pc:sldMk cId="2927564040" sldId="265"/>
        </pc:sldMkLst>
        <pc:spChg chg="mod">
          <ac:chgData name="Miller, Joseph (mill7025@vandals.uidaho.edu)" userId="S::mill7025@vandals.uidaho.edu::20be7b0c-9036-4a92-8713-cea4e1d180fa" providerId="AD" clId="Web-{6C52F3B1-438D-9409-B8D5-C85B26FF6329}" dt="2022-05-03T14:59:29.787" v="9" actId="20577"/>
          <ac:spMkLst>
            <pc:docMk/>
            <pc:sldMk cId="2927564040" sldId="265"/>
            <ac:spMk id="5" creationId="{CAB22F74-9C7B-2AB9-F606-3C4424EBE1C1}"/>
          </ac:spMkLst>
        </pc:spChg>
      </pc:sldChg>
      <pc:sldChg chg="modSp modNotes">
        <pc:chgData name="Miller, Joseph (mill7025@vandals.uidaho.edu)" userId="S::mill7025@vandals.uidaho.edu::20be7b0c-9036-4a92-8713-cea4e1d180fa" providerId="AD" clId="Web-{6C52F3B1-438D-9409-B8D5-C85B26FF6329}" dt="2022-05-03T15:09:37.723" v="51"/>
        <pc:sldMkLst>
          <pc:docMk/>
          <pc:sldMk cId="388976104" sldId="268"/>
        </pc:sldMkLst>
        <pc:spChg chg="mod">
          <ac:chgData name="Miller, Joseph (mill7025@vandals.uidaho.edu)" userId="S::mill7025@vandals.uidaho.edu::20be7b0c-9036-4a92-8713-cea4e1d180fa" providerId="AD" clId="Web-{6C52F3B1-438D-9409-B8D5-C85B26FF6329}" dt="2022-05-03T14:59:47.271" v="12" actId="20577"/>
          <ac:spMkLst>
            <pc:docMk/>
            <pc:sldMk cId="388976104" sldId="268"/>
            <ac:spMk id="5" creationId="{5049611B-E8C9-605F-22A0-1803C5AFE5EB}"/>
          </ac:spMkLst>
        </pc:spChg>
      </pc:sldChg>
      <pc:sldChg chg="modSp modNotes">
        <pc:chgData name="Miller, Joseph (mill7025@vandals.uidaho.edu)" userId="S::mill7025@vandals.uidaho.edu::20be7b0c-9036-4a92-8713-cea4e1d180fa" providerId="AD" clId="Web-{6C52F3B1-438D-9409-B8D5-C85B26FF6329}" dt="2022-05-03T15:11:53.973" v="118" actId="20577"/>
        <pc:sldMkLst>
          <pc:docMk/>
          <pc:sldMk cId="3295212286" sldId="269"/>
        </pc:sldMkLst>
        <pc:spChg chg="mod">
          <ac:chgData name="Miller, Joseph (mill7025@vandals.uidaho.edu)" userId="S::mill7025@vandals.uidaho.edu::20be7b0c-9036-4a92-8713-cea4e1d180fa" providerId="AD" clId="Web-{6C52F3B1-438D-9409-B8D5-C85B26FF6329}" dt="2022-05-03T15:11:53.973" v="118" actId="20577"/>
          <ac:spMkLst>
            <pc:docMk/>
            <pc:sldMk cId="3295212286" sldId="269"/>
            <ac:spMk id="3" creationId="{E8D0E393-9AFE-E11A-DBA8-AB3CF24C1555}"/>
          </ac:spMkLst>
        </pc:spChg>
        <pc:spChg chg="mod">
          <ac:chgData name="Miller, Joseph (mill7025@vandals.uidaho.edu)" userId="S::mill7025@vandals.uidaho.edu::20be7b0c-9036-4a92-8713-cea4e1d180fa" providerId="AD" clId="Web-{6C52F3B1-438D-9409-B8D5-C85B26FF6329}" dt="2022-05-03T15:00:18.740" v="18" actId="20577"/>
          <ac:spMkLst>
            <pc:docMk/>
            <pc:sldMk cId="3295212286" sldId="269"/>
            <ac:spMk id="5" creationId="{28D6EC36-14AA-4CFA-AE05-E30DDF960478}"/>
          </ac:spMkLst>
        </pc:spChg>
      </pc:sldChg>
    </pc:docChg>
  </pc:docChgLst>
  <pc:docChgLst>
    <pc:chgData name="Walsh, Riley (wals0909@vandals.uidaho.edu)" userId="S::wals0909@vandals.uidaho.edu::189b982b-27fc-4cb4-82fb-52aeefa1e7b9" providerId="AD" clId="Web-{4189510C-6771-4F44-14F9-24C9B142F78E}"/>
    <pc:docChg chg="addSld modSld addMainMaster delMainMaster">
      <pc:chgData name="Walsh, Riley (wals0909@vandals.uidaho.edu)" userId="S::wals0909@vandals.uidaho.edu::189b982b-27fc-4cb4-82fb-52aeefa1e7b9" providerId="AD" clId="Web-{4189510C-6771-4F44-14F9-24C9B142F78E}" dt="2022-04-27T20:31:05.739" v="703" actId="20577"/>
      <pc:docMkLst>
        <pc:docMk/>
      </pc:docMkLst>
      <pc:sldChg chg="addSp modSp mod setBg modClrScheme chgLayout">
        <pc:chgData name="Walsh, Riley (wals0909@vandals.uidaho.edu)" userId="S::wals0909@vandals.uidaho.edu::189b982b-27fc-4cb4-82fb-52aeefa1e7b9" providerId="AD" clId="Web-{4189510C-6771-4F44-14F9-24C9B142F78E}" dt="2022-04-27T20:08:33.311" v="1"/>
        <pc:sldMkLst>
          <pc:docMk/>
          <pc:sldMk cId="109857222" sldId="256"/>
        </pc:sldMkLst>
        <pc:spChg chg="mod ord">
          <ac:chgData name="Walsh, Riley (wals0909@vandals.uidaho.edu)" userId="S::wals0909@vandals.uidaho.edu::189b982b-27fc-4cb4-82fb-52aeefa1e7b9" providerId="AD" clId="Web-{4189510C-6771-4F44-14F9-24C9B142F78E}" dt="2022-04-27T20:08:33.311" v="1"/>
          <ac:spMkLst>
            <pc:docMk/>
            <pc:sldMk cId="109857222" sldId="256"/>
            <ac:spMk id="2" creationId="{00000000-0000-0000-0000-000000000000}"/>
          </ac:spMkLst>
        </pc:spChg>
        <pc:spChg chg="mod ord">
          <ac:chgData name="Walsh, Riley (wals0909@vandals.uidaho.edu)" userId="S::wals0909@vandals.uidaho.edu::189b982b-27fc-4cb4-82fb-52aeefa1e7b9" providerId="AD" clId="Web-{4189510C-6771-4F44-14F9-24C9B142F78E}" dt="2022-04-27T20:08:33.311" v="1"/>
          <ac:spMkLst>
            <pc:docMk/>
            <pc:sldMk cId="109857222" sldId="256"/>
            <ac:spMk id="3" creationId="{00000000-0000-0000-0000-000000000000}"/>
          </ac:spMkLst>
        </pc:spChg>
        <pc:spChg chg="add">
          <ac:chgData name="Walsh, Riley (wals0909@vandals.uidaho.edu)" userId="S::wals0909@vandals.uidaho.edu::189b982b-27fc-4cb4-82fb-52aeefa1e7b9" providerId="AD" clId="Web-{4189510C-6771-4F44-14F9-24C9B142F78E}" dt="2022-04-27T20:08:33.311" v="1"/>
          <ac:spMkLst>
            <pc:docMk/>
            <pc:sldMk cId="109857222" sldId="256"/>
            <ac:spMk id="8" creationId="{3D1E5586-8BB5-40F6-96C3-2E87DD7CE5CD}"/>
          </ac:spMkLst>
        </pc:spChg>
        <pc:cxnChg chg="add">
          <ac:chgData name="Walsh, Riley (wals0909@vandals.uidaho.edu)" userId="S::wals0909@vandals.uidaho.edu::189b982b-27fc-4cb4-82fb-52aeefa1e7b9" providerId="AD" clId="Web-{4189510C-6771-4F44-14F9-24C9B142F78E}" dt="2022-04-27T20:08:33.311" v="1"/>
          <ac:cxnSpMkLst>
            <pc:docMk/>
            <pc:sldMk cId="109857222" sldId="256"/>
            <ac:cxnSpMk id="10" creationId="{8A832D40-B9E2-4CE7-9E0A-B35591EA2035}"/>
          </ac:cxnSpMkLst>
        </pc:cxnChg>
      </pc:sldChg>
      <pc:sldChg chg="modSp mod modClrScheme chgLayout">
        <pc:chgData name="Walsh, Riley (wals0909@vandals.uidaho.edu)" userId="S::wals0909@vandals.uidaho.edu::189b982b-27fc-4cb4-82fb-52aeefa1e7b9" providerId="AD" clId="Web-{4189510C-6771-4F44-14F9-24C9B142F78E}" dt="2022-04-27T20:17:26.626" v="335" actId="14100"/>
        <pc:sldMkLst>
          <pc:docMk/>
          <pc:sldMk cId="2097462449" sldId="257"/>
        </pc:sldMkLst>
        <pc:spChg chg="mod ord">
          <ac:chgData name="Walsh, Riley (wals0909@vandals.uidaho.edu)" userId="S::wals0909@vandals.uidaho.edu::189b982b-27fc-4cb4-82fb-52aeefa1e7b9" providerId="AD" clId="Web-{4189510C-6771-4F44-14F9-24C9B142F78E}" dt="2022-04-27T20:08:18.499" v="0"/>
          <ac:spMkLst>
            <pc:docMk/>
            <pc:sldMk cId="2097462449" sldId="257"/>
            <ac:spMk id="2" creationId="{34E729CD-A587-87C0-B0ED-F91A976EBAA8}"/>
          </ac:spMkLst>
        </pc:spChg>
        <pc:spChg chg="mod ord">
          <ac:chgData name="Walsh, Riley (wals0909@vandals.uidaho.edu)" userId="S::wals0909@vandals.uidaho.edu::189b982b-27fc-4cb4-82fb-52aeefa1e7b9" providerId="AD" clId="Web-{4189510C-6771-4F44-14F9-24C9B142F78E}" dt="2022-04-27T20:17:26.626" v="335" actId="14100"/>
          <ac:spMkLst>
            <pc:docMk/>
            <pc:sldMk cId="2097462449" sldId="257"/>
            <ac:spMk id="3" creationId="{FFC718F2-3721-E114-DF51-6A57C401B31F}"/>
          </ac:spMkLst>
        </pc:spChg>
      </pc:sldChg>
      <pc:sldChg chg="modSp mod modClrScheme chgLayout">
        <pc:chgData name="Walsh, Riley (wals0909@vandals.uidaho.edu)" userId="S::wals0909@vandals.uidaho.edu::189b982b-27fc-4cb4-82fb-52aeefa1e7b9" providerId="AD" clId="Web-{4189510C-6771-4F44-14F9-24C9B142F78E}" dt="2022-04-27T20:08:18.499" v="0"/>
        <pc:sldMkLst>
          <pc:docMk/>
          <pc:sldMk cId="328149456" sldId="258"/>
        </pc:sldMkLst>
        <pc:spChg chg="mod ord">
          <ac:chgData name="Walsh, Riley (wals0909@vandals.uidaho.edu)" userId="S::wals0909@vandals.uidaho.edu::189b982b-27fc-4cb4-82fb-52aeefa1e7b9" providerId="AD" clId="Web-{4189510C-6771-4F44-14F9-24C9B142F78E}" dt="2022-04-27T20:08:18.499" v="0"/>
          <ac:spMkLst>
            <pc:docMk/>
            <pc:sldMk cId="328149456" sldId="258"/>
            <ac:spMk id="2" creationId="{85EDE2BE-2118-918E-59B9-8A8392318C01}"/>
          </ac:spMkLst>
        </pc:spChg>
        <pc:spChg chg="mod ord">
          <ac:chgData name="Walsh, Riley (wals0909@vandals.uidaho.edu)" userId="S::wals0909@vandals.uidaho.edu::189b982b-27fc-4cb4-82fb-52aeefa1e7b9" providerId="AD" clId="Web-{4189510C-6771-4F44-14F9-24C9B142F78E}" dt="2022-04-27T20:08:18.499" v="0"/>
          <ac:spMkLst>
            <pc:docMk/>
            <pc:sldMk cId="328149456" sldId="258"/>
            <ac:spMk id="3" creationId="{C540F77C-EF6D-D31C-3746-57CDA605F053}"/>
          </ac:spMkLst>
        </pc:spChg>
      </pc:sldChg>
      <pc:sldChg chg="modSp mod modClrScheme chgLayout">
        <pc:chgData name="Walsh, Riley (wals0909@vandals.uidaho.edu)" userId="S::wals0909@vandals.uidaho.edu::189b982b-27fc-4cb4-82fb-52aeefa1e7b9" providerId="AD" clId="Web-{4189510C-6771-4F44-14F9-24C9B142F78E}" dt="2022-04-27T20:08:18.499" v="0"/>
        <pc:sldMkLst>
          <pc:docMk/>
          <pc:sldMk cId="310092276" sldId="259"/>
        </pc:sldMkLst>
        <pc:spChg chg="mod ord">
          <ac:chgData name="Walsh, Riley (wals0909@vandals.uidaho.edu)" userId="S::wals0909@vandals.uidaho.edu::189b982b-27fc-4cb4-82fb-52aeefa1e7b9" providerId="AD" clId="Web-{4189510C-6771-4F44-14F9-24C9B142F78E}" dt="2022-04-27T20:08:18.499" v="0"/>
          <ac:spMkLst>
            <pc:docMk/>
            <pc:sldMk cId="310092276" sldId="259"/>
            <ac:spMk id="2" creationId="{03FE3636-5211-430D-7783-72B29E94202B}"/>
          </ac:spMkLst>
        </pc:spChg>
        <pc:spChg chg="mod ord">
          <ac:chgData name="Walsh, Riley (wals0909@vandals.uidaho.edu)" userId="S::wals0909@vandals.uidaho.edu::189b982b-27fc-4cb4-82fb-52aeefa1e7b9" providerId="AD" clId="Web-{4189510C-6771-4F44-14F9-24C9B142F78E}" dt="2022-04-27T20:08:18.499" v="0"/>
          <ac:spMkLst>
            <pc:docMk/>
            <pc:sldMk cId="310092276" sldId="259"/>
            <ac:spMk id="3" creationId="{1921F1CD-2BDC-9F5E-D20D-EFAEE26405D5}"/>
          </ac:spMkLst>
        </pc:spChg>
      </pc:sldChg>
      <pc:sldChg chg="modSp mod modClrScheme chgLayout">
        <pc:chgData name="Walsh, Riley (wals0909@vandals.uidaho.edu)" userId="S::wals0909@vandals.uidaho.edu::189b982b-27fc-4cb4-82fb-52aeefa1e7b9" providerId="AD" clId="Web-{4189510C-6771-4F44-14F9-24C9B142F78E}" dt="2022-04-27T20:08:18.499" v="0"/>
        <pc:sldMkLst>
          <pc:docMk/>
          <pc:sldMk cId="2306556179" sldId="260"/>
        </pc:sldMkLst>
        <pc:spChg chg="mod ord">
          <ac:chgData name="Walsh, Riley (wals0909@vandals.uidaho.edu)" userId="S::wals0909@vandals.uidaho.edu::189b982b-27fc-4cb4-82fb-52aeefa1e7b9" providerId="AD" clId="Web-{4189510C-6771-4F44-14F9-24C9B142F78E}" dt="2022-04-27T20:08:18.499" v="0"/>
          <ac:spMkLst>
            <pc:docMk/>
            <pc:sldMk cId="2306556179" sldId="260"/>
            <ac:spMk id="2" creationId="{888106F6-1D13-13FA-4FB2-CE30D13D1B97}"/>
          </ac:spMkLst>
        </pc:spChg>
        <pc:spChg chg="mod ord">
          <ac:chgData name="Walsh, Riley (wals0909@vandals.uidaho.edu)" userId="S::wals0909@vandals.uidaho.edu::189b982b-27fc-4cb4-82fb-52aeefa1e7b9" providerId="AD" clId="Web-{4189510C-6771-4F44-14F9-24C9B142F78E}" dt="2022-04-27T20:08:18.499" v="0"/>
          <ac:spMkLst>
            <pc:docMk/>
            <pc:sldMk cId="2306556179" sldId="260"/>
            <ac:spMk id="3" creationId="{FB4863C0-AAA5-0729-BD7B-4E62BBF51E84}"/>
          </ac:spMkLst>
        </pc:spChg>
      </pc:sldChg>
      <pc:sldChg chg="modSp mod modClrScheme chgLayout">
        <pc:chgData name="Walsh, Riley (wals0909@vandals.uidaho.edu)" userId="S::wals0909@vandals.uidaho.edu::189b982b-27fc-4cb4-82fb-52aeefa1e7b9" providerId="AD" clId="Web-{4189510C-6771-4F44-14F9-24C9B142F78E}" dt="2022-04-27T20:08:18.499" v="0"/>
        <pc:sldMkLst>
          <pc:docMk/>
          <pc:sldMk cId="2738032993" sldId="261"/>
        </pc:sldMkLst>
        <pc:spChg chg="mod ord">
          <ac:chgData name="Walsh, Riley (wals0909@vandals.uidaho.edu)" userId="S::wals0909@vandals.uidaho.edu::189b982b-27fc-4cb4-82fb-52aeefa1e7b9" providerId="AD" clId="Web-{4189510C-6771-4F44-14F9-24C9B142F78E}" dt="2022-04-27T20:08:18.499" v="0"/>
          <ac:spMkLst>
            <pc:docMk/>
            <pc:sldMk cId="2738032993" sldId="261"/>
            <ac:spMk id="2" creationId="{96C8324B-6BCC-BEE2-BCC0-4ECE634BCBAD}"/>
          </ac:spMkLst>
        </pc:spChg>
        <pc:spChg chg="mod ord">
          <ac:chgData name="Walsh, Riley (wals0909@vandals.uidaho.edu)" userId="S::wals0909@vandals.uidaho.edu::189b982b-27fc-4cb4-82fb-52aeefa1e7b9" providerId="AD" clId="Web-{4189510C-6771-4F44-14F9-24C9B142F78E}" dt="2022-04-27T20:08:18.499" v="0"/>
          <ac:spMkLst>
            <pc:docMk/>
            <pc:sldMk cId="2738032993" sldId="261"/>
            <ac:spMk id="3" creationId="{BB58BCF7-9FF0-E448-2C51-46D190E60735}"/>
          </ac:spMkLst>
        </pc:spChg>
      </pc:sldChg>
      <pc:sldChg chg="modSp mod modClrScheme chgLayout">
        <pc:chgData name="Walsh, Riley (wals0909@vandals.uidaho.edu)" userId="S::wals0909@vandals.uidaho.edu::189b982b-27fc-4cb4-82fb-52aeefa1e7b9" providerId="AD" clId="Web-{4189510C-6771-4F44-14F9-24C9B142F78E}" dt="2022-04-27T20:31:05.739" v="703" actId="20577"/>
        <pc:sldMkLst>
          <pc:docMk/>
          <pc:sldMk cId="2597772255" sldId="262"/>
        </pc:sldMkLst>
        <pc:spChg chg="mod ord">
          <ac:chgData name="Walsh, Riley (wals0909@vandals.uidaho.edu)" userId="S::wals0909@vandals.uidaho.edu::189b982b-27fc-4cb4-82fb-52aeefa1e7b9" providerId="AD" clId="Web-{4189510C-6771-4F44-14F9-24C9B142F78E}" dt="2022-04-27T20:31:05.739" v="703" actId="20577"/>
          <ac:spMkLst>
            <pc:docMk/>
            <pc:sldMk cId="2597772255" sldId="262"/>
            <ac:spMk id="2" creationId="{AC0AFFD0-5390-3507-5511-31367D2933C7}"/>
          </ac:spMkLst>
        </pc:spChg>
        <pc:spChg chg="mod ord">
          <ac:chgData name="Walsh, Riley (wals0909@vandals.uidaho.edu)" userId="S::wals0909@vandals.uidaho.edu::189b982b-27fc-4cb4-82fb-52aeefa1e7b9" providerId="AD" clId="Web-{4189510C-6771-4F44-14F9-24C9B142F78E}" dt="2022-04-27T20:22:51.159" v="534" actId="20577"/>
          <ac:spMkLst>
            <pc:docMk/>
            <pc:sldMk cId="2597772255" sldId="262"/>
            <ac:spMk id="3" creationId="{D6298869-42E9-408B-2190-DF37544E7E53}"/>
          </ac:spMkLst>
        </pc:spChg>
      </pc:sldChg>
      <pc:sldChg chg="modSp mod modClrScheme chgLayout">
        <pc:chgData name="Walsh, Riley (wals0909@vandals.uidaho.edu)" userId="S::wals0909@vandals.uidaho.edu::189b982b-27fc-4cb4-82fb-52aeefa1e7b9" providerId="AD" clId="Web-{4189510C-6771-4F44-14F9-24C9B142F78E}" dt="2022-04-27T20:08:18.499" v="0"/>
        <pc:sldMkLst>
          <pc:docMk/>
          <pc:sldMk cId="3894069209" sldId="263"/>
        </pc:sldMkLst>
        <pc:spChg chg="mod ord">
          <ac:chgData name="Walsh, Riley (wals0909@vandals.uidaho.edu)" userId="S::wals0909@vandals.uidaho.edu::189b982b-27fc-4cb4-82fb-52aeefa1e7b9" providerId="AD" clId="Web-{4189510C-6771-4F44-14F9-24C9B142F78E}" dt="2022-04-27T20:08:18.499" v="0"/>
          <ac:spMkLst>
            <pc:docMk/>
            <pc:sldMk cId="3894069209" sldId="263"/>
            <ac:spMk id="2" creationId="{AC0AFFD0-5390-3507-5511-31367D2933C7}"/>
          </ac:spMkLst>
        </pc:spChg>
        <pc:spChg chg="mod ord">
          <ac:chgData name="Walsh, Riley (wals0909@vandals.uidaho.edu)" userId="S::wals0909@vandals.uidaho.edu::189b982b-27fc-4cb4-82fb-52aeefa1e7b9" providerId="AD" clId="Web-{4189510C-6771-4F44-14F9-24C9B142F78E}" dt="2022-04-27T20:08:18.499" v="0"/>
          <ac:spMkLst>
            <pc:docMk/>
            <pc:sldMk cId="3894069209" sldId="263"/>
            <ac:spMk id="3" creationId="{D6298869-42E9-408B-2190-DF37544E7E53}"/>
          </ac:spMkLst>
        </pc:spChg>
      </pc:sldChg>
      <pc:sldChg chg="modSp mod modClrScheme chgLayout">
        <pc:chgData name="Walsh, Riley (wals0909@vandals.uidaho.edu)" userId="S::wals0909@vandals.uidaho.edu::189b982b-27fc-4cb4-82fb-52aeefa1e7b9" providerId="AD" clId="Web-{4189510C-6771-4F44-14F9-24C9B142F78E}" dt="2022-04-27T20:08:18.499" v="0"/>
        <pc:sldMkLst>
          <pc:docMk/>
          <pc:sldMk cId="2285966252" sldId="264"/>
        </pc:sldMkLst>
        <pc:spChg chg="mod ord">
          <ac:chgData name="Walsh, Riley (wals0909@vandals.uidaho.edu)" userId="S::wals0909@vandals.uidaho.edu::189b982b-27fc-4cb4-82fb-52aeefa1e7b9" providerId="AD" clId="Web-{4189510C-6771-4F44-14F9-24C9B142F78E}" dt="2022-04-27T20:08:18.499" v="0"/>
          <ac:spMkLst>
            <pc:docMk/>
            <pc:sldMk cId="2285966252" sldId="264"/>
            <ac:spMk id="2" creationId="{AC0AFFD0-5390-3507-5511-31367D2933C7}"/>
          </ac:spMkLst>
        </pc:spChg>
        <pc:spChg chg="mod ord">
          <ac:chgData name="Walsh, Riley (wals0909@vandals.uidaho.edu)" userId="S::wals0909@vandals.uidaho.edu::189b982b-27fc-4cb4-82fb-52aeefa1e7b9" providerId="AD" clId="Web-{4189510C-6771-4F44-14F9-24C9B142F78E}" dt="2022-04-27T20:08:18.499" v="0"/>
          <ac:spMkLst>
            <pc:docMk/>
            <pc:sldMk cId="2285966252" sldId="264"/>
            <ac:spMk id="3" creationId="{D6298869-42E9-408B-2190-DF37544E7E53}"/>
          </ac:spMkLst>
        </pc:spChg>
      </pc:sldChg>
      <pc:sldChg chg="modSp mod modClrScheme chgLayout">
        <pc:chgData name="Walsh, Riley (wals0909@vandals.uidaho.edu)" userId="S::wals0909@vandals.uidaho.edu::189b982b-27fc-4cb4-82fb-52aeefa1e7b9" providerId="AD" clId="Web-{4189510C-6771-4F44-14F9-24C9B142F78E}" dt="2022-04-27T20:08:18.499" v="0"/>
        <pc:sldMkLst>
          <pc:docMk/>
          <pc:sldMk cId="2927564040" sldId="265"/>
        </pc:sldMkLst>
        <pc:spChg chg="mod ord">
          <ac:chgData name="Walsh, Riley (wals0909@vandals.uidaho.edu)" userId="S::wals0909@vandals.uidaho.edu::189b982b-27fc-4cb4-82fb-52aeefa1e7b9" providerId="AD" clId="Web-{4189510C-6771-4F44-14F9-24C9B142F78E}" dt="2022-04-27T20:08:18.499" v="0"/>
          <ac:spMkLst>
            <pc:docMk/>
            <pc:sldMk cId="2927564040" sldId="265"/>
            <ac:spMk id="2" creationId="{AC0AFFD0-5390-3507-5511-31367D2933C7}"/>
          </ac:spMkLst>
        </pc:spChg>
        <pc:spChg chg="mod ord">
          <ac:chgData name="Walsh, Riley (wals0909@vandals.uidaho.edu)" userId="S::wals0909@vandals.uidaho.edu::189b982b-27fc-4cb4-82fb-52aeefa1e7b9" providerId="AD" clId="Web-{4189510C-6771-4F44-14F9-24C9B142F78E}" dt="2022-04-27T20:08:18.499" v="0"/>
          <ac:spMkLst>
            <pc:docMk/>
            <pc:sldMk cId="2927564040" sldId="265"/>
            <ac:spMk id="3" creationId="{D6298869-42E9-408B-2190-DF37544E7E53}"/>
          </ac:spMkLst>
        </pc:spChg>
      </pc:sldChg>
      <pc:sldChg chg="modSp mod modClrScheme chgLayout">
        <pc:chgData name="Walsh, Riley (wals0909@vandals.uidaho.edu)" userId="S::wals0909@vandals.uidaho.edu::189b982b-27fc-4cb4-82fb-52aeefa1e7b9" providerId="AD" clId="Web-{4189510C-6771-4F44-14F9-24C9B142F78E}" dt="2022-04-27T20:08:18.499" v="0"/>
        <pc:sldMkLst>
          <pc:docMk/>
          <pc:sldMk cId="2965045058" sldId="266"/>
        </pc:sldMkLst>
        <pc:spChg chg="mod ord">
          <ac:chgData name="Walsh, Riley (wals0909@vandals.uidaho.edu)" userId="S::wals0909@vandals.uidaho.edu::189b982b-27fc-4cb4-82fb-52aeefa1e7b9" providerId="AD" clId="Web-{4189510C-6771-4F44-14F9-24C9B142F78E}" dt="2022-04-27T20:08:18.499" v="0"/>
          <ac:spMkLst>
            <pc:docMk/>
            <pc:sldMk cId="2965045058" sldId="266"/>
            <ac:spMk id="2" creationId="{AC0AFFD0-5390-3507-5511-31367D2933C7}"/>
          </ac:spMkLst>
        </pc:spChg>
        <pc:spChg chg="mod ord">
          <ac:chgData name="Walsh, Riley (wals0909@vandals.uidaho.edu)" userId="S::wals0909@vandals.uidaho.edu::189b982b-27fc-4cb4-82fb-52aeefa1e7b9" providerId="AD" clId="Web-{4189510C-6771-4F44-14F9-24C9B142F78E}" dt="2022-04-27T20:08:18.499" v="0"/>
          <ac:spMkLst>
            <pc:docMk/>
            <pc:sldMk cId="2965045058" sldId="266"/>
            <ac:spMk id="3" creationId="{D6298869-42E9-408B-2190-DF37544E7E53}"/>
          </ac:spMkLst>
        </pc:spChg>
      </pc:sldChg>
      <pc:sldChg chg="modSp mod modClrScheme chgLayout">
        <pc:chgData name="Walsh, Riley (wals0909@vandals.uidaho.edu)" userId="S::wals0909@vandals.uidaho.edu::189b982b-27fc-4cb4-82fb-52aeefa1e7b9" providerId="AD" clId="Web-{4189510C-6771-4F44-14F9-24C9B142F78E}" dt="2022-04-27T20:08:18.499" v="0"/>
        <pc:sldMkLst>
          <pc:docMk/>
          <pc:sldMk cId="3948390602" sldId="267"/>
        </pc:sldMkLst>
        <pc:spChg chg="mod ord">
          <ac:chgData name="Walsh, Riley (wals0909@vandals.uidaho.edu)" userId="S::wals0909@vandals.uidaho.edu::189b982b-27fc-4cb4-82fb-52aeefa1e7b9" providerId="AD" clId="Web-{4189510C-6771-4F44-14F9-24C9B142F78E}" dt="2022-04-27T20:08:18.499" v="0"/>
          <ac:spMkLst>
            <pc:docMk/>
            <pc:sldMk cId="3948390602" sldId="267"/>
            <ac:spMk id="2" creationId="{AC0AFFD0-5390-3507-5511-31367D2933C7}"/>
          </ac:spMkLst>
        </pc:spChg>
        <pc:spChg chg="mod ord">
          <ac:chgData name="Walsh, Riley (wals0909@vandals.uidaho.edu)" userId="S::wals0909@vandals.uidaho.edu::189b982b-27fc-4cb4-82fb-52aeefa1e7b9" providerId="AD" clId="Web-{4189510C-6771-4F44-14F9-24C9B142F78E}" dt="2022-04-27T20:08:18.499" v="0"/>
          <ac:spMkLst>
            <pc:docMk/>
            <pc:sldMk cId="3948390602" sldId="267"/>
            <ac:spMk id="3" creationId="{D6298869-42E9-408B-2190-DF37544E7E53}"/>
          </ac:spMkLst>
        </pc:spChg>
      </pc:sldChg>
      <pc:sldChg chg="modSp mod modClrScheme chgLayout">
        <pc:chgData name="Walsh, Riley (wals0909@vandals.uidaho.edu)" userId="S::wals0909@vandals.uidaho.edu::189b982b-27fc-4cb4-82fb-52aeefa1e7b9" providerId="AD" clId="Web-{4189510C-6771-4F44-14F9-24C9B142F78E}" dt="2022-04-27T20:08:18.499" v="0"/>
        <pc:sldMkLst>
          <pc:docMk/>
          <pc:sldMk cId="388976104" sldId="268"/>
        </pc:sldMkLst>
        <pc:spChg chg="mod ord">
          <ac:chgData name="Walsh, Riley (wals0909@vandals.uidaho.edu)" userId="S::wals0909@vandals.uidaho.edu::189b982b-27fc-4cb4-82fb-52aeefa1e7b9" providerId="AD" clId="Web-{4189510C-6771-4F44-14F9-24C9B142F78E}" dt="2022-04-27T20:08:18.499" v="0"/>
          <ac:spMkLst>
            <pc:docMk/>
            <pc:sldMk cId="388976104" sldId="268"/>
            <ac:spMk id="2" creationId="{2AFC0597-88C0-DA51-EAFE-1EEB28D1B7BA}"/>
          </ac:spMkLst>
        </pc:spChg>
        <pc:spChg chg="mod ord">
          <ac:chgData name="Walsh, Riley (wals0909@vandals.uidaho.edu)" userId="S::wals0909@vandals.uidaho.edu::189b982b-27fc-4cb4-82fb-52aeefa1e7b9" providerId="AD" clId="Web-{4189510C-6771-4F44-14F9-24C9B142F78E}" dt="2022-04-27T20:08:18.499" v="0"/>
          <ac:spMkLst>
            <pc:docMk/>
            <pc:sldMk cId="388976104" sldId="268"/>
            <ac:spMk id="3" creationId="{547C1A40-03C5-FE8D-52F4-14D8C56CA329}"/>
          </ac:spMkLst>
        </pc:spChg>
      </pc:sldChg>
      <pc:sldChg chg="modSp mod modClrScheme chgLayout">
        <pc:chgData name="Walsh, Riley (wals0909@vandals.uidaho.edu)" userId="S::wals0909@vandals.uidaho.edu::189b982b-27fc-4cb4-82fb-52aeefa1e7b9" providerId="AD" clId="Web-{4189510C-6771-4F44-14F9-24C9B142F78E}" dt="2022-04-27T20:08:18.499" v="0"/>
        <pc:sldMkLst>
          <pc:docMk/>
          <pc:sldMk cId="3295212286" sldId="269"/>
        </pc:sldMkLst>
        <pc:spChg chg="mod ord">
          <ac:chgData name="Walsh, Riley (wals0909@vandals.uidaho.edu)" userId="S::wals0909@vandals.uidaho.edu::189b982b-27fc-4cb4-82fb-52aeefa1e7b9" providerId="AD" clId="Web-{4189510C-6771-4F44-14F9-24C9B142F78E}" dt="2022-04-27T20:08:18.499" v="0"/>
          <ac:spMkLst>
            <pc:docMk/>
            <pc:sldMk cId="3295212286" sldId="269"/>
            <ac:spMk id="2" creationId="{9CCFAD2C-695E-9A80-634F-4D662DB1207B}"/>
          </ac:spMkLst>
        </pc:spChg>
        <pc:spChg chg="mod ord">
          <ac:chgData name="Walsh, Riley (wals0909@vandals.uidaho.edu)" userId="S::wals0909@vandals.uidaho.edu::189b982b-27fc-4cb4-82fb-52aeefa1e7b9" providerId="AD" clId="Web-{4189510C-6771-4F44-14F9-24C9B142F78E}" dt="2022-04-27T20:08:18.499" v="0"/>
          <ac:spMkLst>
            <pc:docMk/>
            <pc:sldMk cId="3295212286" sldId="269"/>
            <ac:spMk id="3" creationId="{E8D0E393-9AFE-E11A-DBA8-AB3CF24C1555}"/>
          </ac:spMkLst>
        </pc:spChg>
      </pc:sldChg>
      <pc:sldChg chg="modSp mod modClrScheme chgLayout">
        <pc:chgData name="Walsh, Riley (wals0909@vandals.uidaho.edu)" userId="S::wals0909@vandals.uidaho.edu::189b982b-27fc-4cb4-82fb-52aeefa1e7b9" providerId="AD" clId="Web-{4189510C-6771-4F44-14F9-24C9B142F78E}" dt="2022-04-27T20:08:18.499" v="0"/>
        <pc:sldMkLst>
          <pc:docMk/>
          <pc:sldMk cId="172468540" sldId="270"/>
        </pc:sldMkLst>
        <pc:spChg chg="mod ord">
          <ac:chgData name="Walsh, Riley (wals0909@vandals.uidaho.edu)" userId="S::wals0909@vandals.uidaho.edu::189b982b-27fc-4cb4-82fb-52aeefa1e7b9" providerId="AD" clId="Web-{4189510C-6771-4F44-14F9-24C9B142F78E}" dt="2022-04-27T20:08:18.499" v="0"/>
          <ac:spMkLst>
            <pc:docMk/>
            <pc:sldMk cId="172468540" sldId="270"/>
            <ac:spMk id="2" creationId="{4F2694AB-5DFD-B830-AC18-837F416218A6}"/>
          </ac:spMkLst>
        </pc:spChg>
        <pc:spChg chg="mod ord">
          <ac:chgData name="Walsh, Riley (wals0909@vandals.uidaho.edu)" userId="S::wals0909@vandals.uidaho.edu::189b982b-27fc-4cb4-82fb-52aeefa1e7b9" providerId="AD" clId="Web-{4189510C-6771-4F44-14F9-24C9B142F78E}" dt="2022-04-27T20:08:18.499" v="0"/>
          <ac:spMkLst>
            <pc:docMk/>
            <pc:sldMk cId="172468540" sldId="270"/>
            <ac:spMk id="3" creationId="{9F37C48E-D828-600B-2F8C-38E0AB65105D}"/>
          </ac:spMkLst>
        </pc:spChg>
      </pc:sldChg>
      <pc:sldChg chg="modSp add replId">
        <pc:chgData name="Walsh, Riley (wals0909@vandals.uidaho.edu)" userId="S::wals0909@vandals.uidaho.edu::189b982b-27fc-4cb4-82fb-52aeefa1e7b9" providerId="AD" clId="Web-{4189510C-6771-4F44-14F9-24C9B142F78E}" dt="2022-04-27T20:29:31.785" v="693" actId="20577"/>
        <pc:sldMkLst>
          <pc:docMk/>
          <pc:sldMk cId="2126885299" sldId="271"/>
        </pc:sldMkLst>
        <pc:spChg chg="mod">
          <ac:chgData name="Walsh, Riley (wals0909@vandals.uidaho.edu)" userId="S::wals0909@vandals.uidaho.edu::189b982b-27fc-4cb4-82fb-52aeefa1e7b9" providerId="AD" clId="Web-{4189510C-6771-4F44-14F9-24C9B142F78E}" dt="2022-04-27T20:29:31.785" v="693" actId="20577"/>
          <ac:spMkLst>
            <pc:docMk/>
            <pc:sldMk cId="2126885299" sldId="271"/>
            <ac:spMk id="2" creationId="{AC0AFFD0-5390-3507-5511-31367D2933C7}"/>
          </ac:spMkLst>
        </pc:spChg>
        <pc:spChg chg="mod">
          <ac:chgData name="Walsh, Riley (wals0909@vandals.uidaho.edu)" userId="S::wals0909@vandals.uidaho.edu::189b982b-27fc-4cb4-82fb-52aeefa1e7b9" providerId="AD" clId="Web-{4189510C-6771-4F44-14F9-24C9B142F78E}" dt="2022-04-27T20:28:54.066" v="691" actId="20577"/>
          <ac:spMkLst>
            <pc:docMk/>
            <pc:sldMk cId="2126885299" sldId="271"/>
            <ac:spMk id="3" creationId="{D6298869-42E9-408B-2190-DF37544E7E53}"/>
          </ac:spMkLst>
        </pc:spChg>
      </pc:sldChg>
      <pc:sldMasterChg chg="del delSldLayout">
        <pc:chgData name="Walsh, Riley (wals0909@vandals.uidaho.edu)" userId="S::wals0909@vandals.uidaho.edu::189b982b-27fc-4cb4-82fb-52aeefa1e7b9" providerId="AD" clId="Web-{4189510C-6771-4F44-14F9-24C9B142F78E}" dt="2022-04-27T20:08:18.499" v="0"/>
        <pc:sldMasterMkLst>
          <pc:docMk/>
          <pc:sldMasterMk cId="2460954070" sldId="2147483660"/>
        </pc:sldMasterMkLst>
        <pc:sldLayoutChg chg="del">
          <pc:chgData name="Walsh, Riley (wals0909@vandals.uidaho.edu)" userId="S::wals0909@vandals.uidaho.edu::189b982b-27fc-4cb4-82fb-52aeefa1e7b9" providerId="AD" clId="Web-{4189510C-6771-4F44-14F9-24C9B142F78E}" dt="2022-04-27T20:08:18.499" v="0"/>
          <pc:sldLayoutMkLst>
            <pc:docMk/>
            <pc:sldMasterMk cId="2460954070" sldId="2147483660"/>
            <pc:sldLayoutMk cId="2385387890" sldId="2147483661"/>
          </pc:sldLayoutMkLst>
        </pc:sldLayoutChg>
        <pc:sldLayoutChg chg="del">
          <pc:chgData name="Walsh, Riley (wals0909@vandals.uidaho.edu)" userId="S::wals0909@vandals.uidaho.edu::189b982b-27fc-4cb4-82fb-52aeefa1e7b9" providerId="AD" clId="Web-{4189510C-6771-4F44-14F9-24C9B142F78E}" dt="2022-04-27T20:08:18.499" v="0"/>
          <pc:sldLayoutMkLst>
            <pc:docMk/>
            <pc:sldMasterMk cId="2460954070" sldId="2147483660"/>
            <pc:sldLayoutMk cId="949138452" sldId="2147483662"/>
          </pc:sldLayoutMkLst>
        </pc:sldLayoutChg>
        <pc:sldLayoutChg chg="del">
          <pc:chgData name="Walsh, Riley (wals0909@vandals.uidaho.edu)" userId="S::wals0909@vandals.uidaho.edu::189b982b-27fc-4cb4-82fb-52aeefa1e7b9" providerId="AD" clId="Web-{4189510C-6771-4F44-14F9-24C9B142F78E}" dt="2022-04-27T20:08:18.499" v="0"/>
          <pc:sldLayoutMkLst>
            <pc:docMk/>
            <pc:sldMasterMk cId="2460954070" sldId="2147483660"/>
            <pc:sldLayoutMk cId="2591524520" sldId="2147483663"/>
          </pc:sldLayoutMkLst>
        </pc:sldLayoutChg>
        <pc:sldLayoutChg chg="del">
          <pc:chgData name="Walsh, Riley (wals0909@vandals.uidaho.edu)" userId="S::wals0909@vandals.uidaho.edu::189b982b-27fc-4cb4-82fb-52aeefa1e7b9" providerId="AD" clId="Web-{4189510C-6771-4F44-14F9-24C9B142F78E}" dt="2022-04-27T20:08:18.499" v="0"/>
          <pc:sldLayoutMkLst>
            <pc:docMk/>
            <pc:sldMasterMk cId="2460954070" sldId="2147483660"/>
            <pc:sldLayoutMk cId="1203092039" sldId="2147483664"/>
          </pc:sldLayoutMkLst>
        </pc:sldLayoutChg>
        <pc:sldLayoutChg chg="del">
          <pc:chgData name="Walsh, Riley (wals0909@vandals.uidaho.edu)" userId="S::wals0909@vandals.uidaho.edu::189b982b-27fc-4cb4-82fb-52aeefa1e7b9" providerId="AD" clId="Web-{4189510C-6771-4F44-14F9-24C9B142F78E}" dt="2022-04-27T20:08:18.499" v="0"/>
          <pc:sldLayoutMkLst>
            <pc:docMk/>
            <pc:sldMasterMk cId="2460954070" sldId="2147483660"/>
            <pc:sldLayoutMk cId="3733172339" sldId="2147483665"/>
          </pc:sldLayoutMkLst>
        </pc:sldLayoutChg>
        <pc:sldLayoutChg chg="del">
          <pc:chgData name="Walsh, Riley (wals0909@vandals.uidaho.edu)" userId="S::wals0909@vandals.uidaho.edu::189b982b-27fc-4cb4-82fb-52aeefa1e7b9" providerId="AD" clId="Web-{4189510C-6771-4F44-14F9-24C9B142F78E}" dt="2022-04-27T20:08:18.499" v="0"/>
          <pc:sldLayoutMkLst>
            <pc:docMk/>
            <pc:sldMasterMk cId="2460954070" sldId="2147483660"/>
            <pc:sldLayoutMk cId="3210312558" sldId="2147483666"/>
          </pc:sldLayoutMkLst>
        </pc:sldLayoutChg>
        <pc:sldLayoutChg chg="del">
          <pc:chgData name="Walsh, Riley (wals0909@vandals.uidaho.edu)" userId="S::wals0909@vandals.uidaho.edu::189b982b-27fc-4cb4-82fb-52aeefa1e7b9" providerId="AD" clId="Web-{4189510C-6771-4F44-14F9-24C9B142F78E}" dt="2022-04-27T20:08:18.499" v="0"/>
          <pc:sldLayoutMkLst>
            <pc:docMk/>
            <pc:sldMasterMk cId="2460954070" sldId="2147483660"/>
            <pc:sldLayoutMk cId="3146388984" sldId="2147483667"/>
          </pc:sldLayoutMkLst>
        </pc:sldLayoutChg>
        <pc:sldLayoutChg chg="del">
          <pc:chgData name="Walsh, Riley (wals0909@vandals.uidaho.edu)" userId="S::wals0909@vandals.uidaho.edu::189b982b-27fc-4cb4-82fb-52aeefa1e7b9" providerId="AD" clId="Web-{4189510C-6771-4F44-14F9-24C9B142F78E}" dt="2022-04-27T20:08:18.499" v="0"/>
          <pc:sldLayoutMkLst>
            <pc:docMk/>
            <pc:sldMasterMk cId="2460954070" sldId="2147483660"/>
            <pc:sldLayoutMk cId="3171841454" sldId="2147483668"/>
          </pc:sldLayoutMkLst>
        </pc:sldLayoutChg>
        <pc:sldLayoutChg chg="del">
          <pc:chgData name="Walsh, Riley (wals0909@vandals.uidaho.edu)" userId="S::wals0909@vandals.uidaho.edu::189b982b-27fc-4cb4-82fb-52aeefa1e7b9" providerId="AD" clId="Web-{4189510C-6771-4F44-14F9-24C9B142F78E}" dt="2022-04-27T20:08:18.499" v="0"/>
          <pc:sldLayoutMkLst>
            <pc:docMk/>
            <pc:sldMasterMk cId="2460954070" sldId="2147483660"/>
            <pc:sldLayoutMk cId="1718958274" sldId="2147483669"/>
          </pc:sldLayoutMkLst>
        </pc:sldLayoutChg>
        <pc:sldLayoutChg chg="del">
          <pc:chgData name="Walsh, Riley (wals0909@vandals.uidaho.edu)" userId="S::wals0909@vandals.uidaho.edu::189b982b-27fc-4cb4-82fb-52aeefa1e7b9" providerId="AD" clId="Web-{4189510C-6771-4F44-14F9-24C9B142F78E}" dt="2022-04-27T20:08:18.499" v="0"/>
          <pc:sldLayoutMkLst>
            <pc:docMk/>
            <pc:sldMasterMk cId="2460954070" sldId="2147483660"/>
            <pc:sldLayoutMk cId="2202905451" sldId="2147483670"/>
          </pc:sldLayoutMkLst>
        </pc:sldLayoutChg>
        <pc:sldLayoutChg chg="del">
          <pc:chgData name="Walsh, Riley (wals0909@vandals.uidaho.edu)" userId="S::wals0909@vandals.uidaho.edu::189b982b-27fc-4cb4-82fb-52aeefa1e7b9" providerId="AD" clId="Web-{4189510C-6771-4F44-14F9-24C9B142F78E}" dt="2022-04-27T20:08:18.499" v="0"/>
          <pc:sldLayoutMkLst>
            <pc:docMk/>
            <pc:sldMasterMk cId="2460954070" sldId="2147483660"/>
            <pc:sldLayoutMk cId="3479445657" sldId="2147483671"/>
          </pc:sldLayoutMkLst>
        </pc:sldLayoutChg>
      </pc:sldMasterChg>
      <pc:sldMasterChg chg="add addSldLayout modSldLayout">
        <pc:chgData name="Walsh, Riley (wals0909@vandals.uidaho.edu)" userId="S::wals0909@vandals.uidaho.edu::189b982b-27fc-4cb4-82fb-52aeefa1e7b9" providerId="AD" clId="Web-{4189510C-6771-4F44-14F9-24C9B142F78E}" dt="2022-04-27T20:08:18.499" v="0"/>
        <pc:sldMasterMkLst>
          <pc:docMk/>
          <pc:sldMasterMk cId="2560335068" sldId="2147483672"/>
        </pc:sldMasterMkLst>
        <pc:sldLayoutChg chg="add mod replId">
          <pc:chgData name="Walsh, Riley (wals0909@vandals.uidaho.edu)" userId="S::wals0909@vandals.uidaho.edu::189b982b-27fc-4cb4-82fb-52aeefa1e7b9" providerId="AD" clId="Web-{4189510C-6771-4F44-14F9-24C9B142F78E}" dt="2022-04-27T20:08:18.499" v="0"/>
          <pc:sldLayoutMkLst>
            <pc:docMk/>
            <pc:sldMasterMk cId="2560335068" sldId="2147483672"/>
            <pc:sldLayoutMk cId="1198772602" sldId="2147483673"/>
          </pc:sldLayoutMkLst>
        </pc:sldLayoutChg>
        <pc:sldLayoutChg chg="add mod replId">
          <pc:chgData name="Walsh, Riley (wals0909@vandals.uidaho.edu)" userId="S::wals0909@vandals.uidaho.edu::189b982b-27fc-4cb4-82fb-52aeefa1e7b9" providerId="AD" clId="Web-{4189510C-6771-4F44-14F9-24C9B142F78E}" dt="2022-04-27T20:08:18.499" v="0"/>
          <pc:sldLayoutMkLst>
            <pc:docMk/>
            <pc:sldMasterMk cId="2560335068" sldId="2147483672"/>
            <pc:sldLayoutMk cId="3945538535" sldId="2147483674"/>
          </pc:sldLayoutMkLst>
        </pc:sldLayoutChg>
        <pc:sldLayoutChg chg="add mod replId">
          <pc:chgData name="Walsh, Riley (wals0909@vandals.uidaho.edu)" userId="S::wals0909@vandals.uidaho.edu::189b982b-27fc-4cb4-82fb-52aeefa1e7b9" providerId="AD" clId="Web-{4189510C-6771-4F44-14F9-24C9B142F78E}" dt="2022-04-27T20:08:18.499" v="0"/>
          <pc:sldLayoutMkLst>
            <pc:docMk/>
            <pc:sldMasterMk cId="2560335068" sldId="2147483672"/>
            <pc:sldLayoutMk cId="4180611771" sldId="2147483675"/>
          </pc:sldLayoutMkLst>
        </pc:sldLayoutChg>
        <pc:sldLayoutChg chg="add mod replId">
          <pc:chgData name="Walsh, Riley (wals0909@vandals.uidaho.edu)" userId="S::wals0909@vandals.uidaho.edu::189b982b-27fc-4cb4-82fb-52aeefa1e7b9" providerId="AD" clId="Web-{4189510C-6771-4F44-14F9-24C9B142F78E}" dt="2022-04-27T20:08:18.499" v="0"/>
          <pc:sldLayoutMkLst>
            <pc:docMk/>
            <pc:sldMasterMk cId="2560335068" sldId="2147483672"/>
            <pc:sldLayoutMk cId="3015224310" sldId="2147483676"/>
          </pc:sldLayoutMkLst>
        </pc:sldLayoutChg>
        <pc:sldLayoutChg chg="add mod replId">
          <pc:chgData name="Walsh, Riley (wals0909@vandals.uidaho.edu)" userId="S::wals0909@vandals.uidaho.edu::189b982b-27fc-4cb4-82fb-52aeefa1e7b9" providerId="AD" clId="Web-{4189510C-6771-4F44-14F9-24C9B142F78E}" dt="2022-04-27T20:08:18.499" v="0"/>
          <pc:sldLayoutMkLst>
            <pc:docMk/>
            <pc:sldMasterMk cId="2560335068" sldId="2147483672"/>
            <pc:sldLayoutMk cId="4049833240" sldId="2147483677"/>
          </pc:sldLayoutMkLst>
        </pc:sldLayoutChg>
        <pc:sldLayoutChg chg="add mod replId">
          <pc:chgData name="Walsh, Riley (wals0909@vandals.uidaho.edu)" userId="S::wals0909@vandals.uidaho.edu::189b982b-27fc-4cb4-82fb-52aeefa1e7b9" providerId="AD" clId="Web-{4189510C-6771-4F44-14F9-24C9B142F78E}" dt="2022-04-27T20:08:18.499" v="0"/>
          <pc:sldLayoutMkLst>
            <pc:docMk/>
            <pc:sldMasterMk cId="2560335068" sldId="2147483672"/>
            <pc:sldLayoutMk cId="818103334" sldId="2147483678"/>
          </pc:sldLayoutMkLst>
        </pc:sldLayoutChg>
        <pc:sldLayoutChg chg="add mod replId">
          <pc:chgData name="Walsh, Riley (wals0909@vandals.uidaho.edu)" userId="S::wals0909@vandals.uidaho.edu::189b982b-27fc-4cb4-82fb-52aeefa1e7b9" providerId="AD" clId="Web-{4189510C-6771-4F44-14F9-24C9B142F78E}" dt="2022-04-27T20:08:18.499" v="0"/>
          <pc:sldLayoutMkLst>
            <pc:docMk/>
            <pc:sldMasterMk cId="2560335068" sldId="2147483672"/>
            <pc:sldLayoutMk cId="1465631106" sldId="2147483679"/>
          </pc:sldLayoutMkLst>
        </pc:sldLayoutChg>
        <pc:sldLayoutChg chg="add mod replId">
          <pc:chgData name="Walsh, Riley (wals0909@vandals.uidaho.edu)" userId="S::wals0909@vandals.uidaho.edu::189b982b-27fc-4cb4-82fb-52aeefa1e7b9" providerId="AD" clId="Web-{4189510C-6771-4F44-14F9-24C9B142F78E}" dt="2022-04-27T20:08:18.499" v="0"/>
          <pc:sldLayoutMkLst>
            <pc:docMk/>
            <pc:sldMasterMk cId="2560335068" sldId="2147483672"/>
            <pc:sldLayoutMk cId="195543501" sldId="2147483680"/>
          </pc:sldLayoutMkLst>
        </pc:sldLayoutChg>
        <pc:sldLayoutChg chg="add mod replId">
          <pc:chgData name="Walsh, Riley (wals0909@vandals.uidaho.edu)" userId="S::wals0909@vandals.uidaho.edu::189b982b-27fc-4cb4-82fb-52aeefa1e7b9" providerId="AD" clId="Web-{4189510C-6771-4F44-14F9-24C9B142F78E}" dt="2022-04-27T20:08:18.499" v="0"/>
          <pc:sldLayoutMkLst>
            <pc:docMk/>
            <pc:sldMasterMk cId="2560335068" sldId="2147483672"/>
            <pc:sldLayoutMk cId="3532535064" sldId="2147483681"/>
          </pc:sldLayoutMkLst>
        </pc:sldLayoutChg>
        <pc:sldLayoutChg chg="add mod replId">
          <pc:chgData name="Walsh, Riley (wals0909@vandals.uidaho.edu)" userId="S::wals0909@vandals.uidaho.edu::189b982b-27fc-4cb4-82fb-52aeefa1e7b9" providerId="AD" clId="Web-{4189510C-6771-4F44-14F9-24C9B142F78E}" dt="2022-04-27T20:08:18.499" v="0"/>
          <pc:sldLayoutMkLst>
            <pc:docMk/>
            <pc:sldMasterMk cId="2560335068" sldId="2147483672"/>
            <pc:sldLayoutMk cId="2382914909" sldId="2147483682"/>
          </pc:sldLayoutMkLst>
        </pc:sldLayoutChg>
        <pc:sldLayoutChg chg="add mod replId">
          <pc:chgData name="Walsh, Riley (wals0909@vandals.uidaho.edu)" userId="S::wals0909@vandals.uidaho.edu::189b982b-27fc-4cb4-82fb-52aeefa1e7b9" providerId="AD" clId="Web-{4189510C-6771-4F44-14F9-24C9B142F78E}" dt="2022-04-27T20:08:18.499" v="0"/>
          <pc:sldLayoutMkLst>
            <pc:docMk/>
            <pc:sldMasterMk cId="2560335068" sldId="2147483672"/>
            <pc:sldLayoutMk cId="2976713646" sldId="2147483683"/>
          </pc:sldLayoutMkLst>
        </pc:sldLayoutChg>
        <pc:sldLayoutChg chg="add mod replId">
          <pc:chgData name="Walsh, Riley (wals0909@vandals.uidaho.edu)" userId="S::wals0909@vandals.uidaho.edu::189b982b-27fc-4cb4-82fb-52aeefa1e7b9" providerId="AD" clId="Web-{4189510C-6771-4F44-14F9-24C9B142F78E}" dt="2022-04-27T20:08:18.499" v="0"/>
          <pc:sldLayoutMkLst>
            <pc:docMk/>
            <pc:sldMasterMk cId="2560335068" sldId="2147483672"/>
            <pc:sldLayoutMk cId="517235986" sldId="2147483684"/>
          </pc:sldLayoutMkLst>
        </pc:sldLayoutChg>
        <pc:sldLayoutChg chg="add mod replId">
          <pc:chgData name="Walsh, Riley (wals0909@vandals.uidaho.edu)" userId="S::wals0909@vandals.uidaho.edu::189b982b-27fc-4cb4-82fb-52aeefa1e7b9" providerId="AD" clId="Web-{4189510C-6771-4F44-14F9-24C9B142F78E}" dt="2022-04-27T20:08:18.499" v="0"/>
          <pc:sldLayoutMkLst>
            <pc:docMk/>
            <pc:sldMasterMk cId="2560335068" sldId="2147483672"/>
            <pc:sldLayoutMk cId="1608663268" sldId="2147483685"/>
          </pc:sldLayoutMkLst>
        </pc:sldLayoutChg>
        <pc:sldLayoutChg chg="add mod replId">
          <pc:chgData name="Walsh, Riley (wals0909@vandals.uidaho.edu)" userId="S::wals0909@vandals.uidaho.edu::189b982b-27fc-4cb4-82fb-52aeefa1e7b9" providerId="AD" clId="Web-{4189510C-6771-4F44-14F9-24C9B142F78E}" dt="2022-04-27T20:08:18.499" v="0"/>
          <pc:sldLayoutMkLst>
            <pc:docMk/>
            <pc:sldMasterMk cId="2560335068" sldId="2147483672"/>
            <pc:sldLayoutMk cId="3768399523" sldId="2147483686"/>
          </pc:sldLayoutMkLst>
        </pc:sldLayoutChg>
        <pc:sldLayoutChg chg="add mod replId">
          <pc:chgData name="Walsh, Riley (wals0909@vandals.uidaho.edu)" userId="S::wals0909@vandals.uidaho.edu::189b982b-27fc-4cb4-82fb-52aeefa1e7b9" providerId="AD" clId="Web-{4189510C-6771-4F44-14F9-24C9B142F78E}" dt="2022-04-27T20:08:18.499" v="0"/>
          <pc:sldLayoutMkLst>
            <pc:docMk/>
            <pc:sldMasterMk cId="2560335068" sldId="2147483672"/>
            <pc:sldLayoutMk cId="1450243160" sldId="2147483687"/>
          </pc:sldLayoutMkLst>
        </pc:sldLayoutChg>
        <pc:sldLayoutChg chg="add mod replId">
          <pc:chgData name="Walsh, Riley (wals0909@vandals.uidaho.edu)" userId="S::wals0909@vandals.uidaho.edu::189b982b-27fc-4cb4-82fb-52aeefa1e7b9" providerId="AD" clId="Web-{4189510C-6771-4F44-14F9-24C9B142F78E}" dt="2022-04-27T20:08:18.499" v="0"/>
          <pc:sldLayoutMkLst>
            <pc:docMk/>
            <pc:sldMasterMk cId="2560335068" sldId="2147483672"/>
            <pc:sldLayoutMk cId="2204802046" sldId="2147483688"/>
          </pc:sldLayoutMkLst>
        </pc:sldLayoutChg>
        <pc:sldLayoutChg chg="add mod replId">
          <pc:chgData name="Walsh, Riley (wals0909@vandals.uidaho.edu)" userId="S::wals0909@vandals.uidaho.edu::189b982b-27fc-4cb4-82fb-52aeefa1e7b9" providerId="AD" clId="Web-{4189510C-6771-4F44-14F9-24C9B142F78E}" dt="2022-04-27T20:08:18.499" v="0"/>
          <pc:sldLayoutMkLst>
            <pc:docMk/>
            <pc:sldMasterMk cId="2560335068" sldId="2147483672"/>
            <pc:sldLayoutMk cId="3560085499" sldId="2147483689"/>
          </pc:sldLayoutMkLst>
        </pc:sldLayoutChg>
      </pc:sldMasterChg>
    </pc:docChg>
  </pc:docChgLst>
  <pc:docChgLst>
    <pc:chgData name="Miller, Joseph (mill7025@vandals.uidaho.edu)" userId="S::mill7025@vandals.uidaho.edu::20be7b0c-9036-4a92-8713-cea4e1d180fa" providerId="AD" clId="Web-{A2B5A30E-480B-47BE-A41F-D07BAA40DF1C}"/>
    <pc:docChg chg="delSld modSld">
      <pc:chgData name="Miller, Joseph (mill7025@vandals.uidaho.edu)" userId="S::mill7025@vandals.uidaho.edu::20be7b0c-9036-4a92-8713-cea4e1d180fa" providerId="AD" clId="Web-{A2B5A30E-480B-47BE-A41F-D07BAA40DF1C}" dt="2022-04-27T16:50:51.071" v="90" actId="20577"/>
      <pc:docMkLst>
        <pc:docMk/>
      </pc:docMkLst>
      <pc:sldChg chg="modSp">
        <pc:chgData name="Miller, Joseph (mill7025@vandals.uidaho.edu)" userId="S::mill7025@vandals.uidaho.edu::20be7b0c-9036-4a92-8713-cea4e1d180fa" providerId="AD" clId="Web-{A2B5A30E-480B-47BE-A41F-D07BAA40DF1C}" dt="2022-04-27T16:38:05.089" v="54" actId="20577"/>
        <pc:sldMkLst>
          <pc:docMk/>
          <pc:sldMk cId="109857222" sldId="256"/>
        </pc:sldMkLst>
        <pc:spChg chg="mod">
          <ac:chgData name="Miller, Joseph (mill7025@vandals.uidaho.edu)" userId="S::mill7025@vandals.uidaho.edu::20be7b0c-9036-4a92-8713-cea4e1d180fa" providerId="AD" clId="Web-{A2B5A30E-480B-47BE-A41F-D07BAA40DF1C}" dt="2022-04-27T16:31:51.215" v="6" actId="20577"/>
          <ac:spMkLst>
            <pc:docMk/>
            <pc:sldMk cId="109857222" sldId="256"/>
            <ac:spMk id="2" creationId="{00000000-0000-0000-0000-000000000000}"/>
          </ac:spMkLst>
        </pc:spChg>
        <pc:spChg chg="mod">
          <ac:chgData name="Miller, Joseph (mill7025@vandals.uidaho.edu)" userId="S::mill7025@vandals.uidaho.edu::20be7b0c-9036-4a92-8713-cea4e1d180fa" providerId="AD" clId="Web-{A2B5A30E-480B-47BE-A41F-D07BAA40DF1C}" dt="2022-04-27T16:38:05.089" v="54" actId="20577"/>
          <ac:spMkLst>
            <pc:docMk/>
            <pc:sldMk cId="109857222" sldId="256"/>
            <ac:spMk id="3" creationId="{00000000-0000-0000-0000-000000000000}"/>
          </ac:spMkLst>
        </pc:spChg>
      </pc:sldChg>
      <pc:sldChg chg="modSp">
        <pc:chgData name="Miller, Joseph (mill7025@vandals.uidaho.edu)" userId="S::mill7025@vandals.uidaho.edu::20be7b0c-9036-4a92-8713-cea4e1d180fa" providerId="AD" clId="Web-{A2B5A30E-480B-47BE-A41F-D07BAA40DF1C}" dt="2022-04-27T16:50:39.618" v="74" actId="20577"/>
        <pc:sldMkLst>
          <pc:docMk/>
          <pc:sldMk cId="2097462449" sldId="257"/>
        </pc:sldMkLst>
        <pc:spChg chg="mod">
          <ac:chgData name="Miller, Joseph (mill7025@vandals.uidaho.edu)" userId="S::mill7025@vandals.uidaho.edu::20be7b0c-9036-4a92-8713-cea4e1d180fa" providerId="AD" clId="Web-{A2B5A30E-480B-47BE-A41F-D07BAA40DF1C}" dt="2022-04-27T16:50:39.618" v="74" actId="20577"/>
          <ac:spMkLst>
            <pc:docMk/>
            <pc:sldMk cId="2097462449" sldId="257"/>
            <ac:spMk id="3" creationId="{FFC718F2-3721-E114-DF51-6A57C401B31F}"/>
          </ac:spMkLst>
        </pc:spChg>
      </pc:sldChg>
      <pc:sldChg chg="modSp">
        <pc:chgData name="Miller, Joseph (mill7025@vandals.uidaho.edu)" userId="S::mill7025@vandals.uidaho.edu::20be7b0c-9036-4a92-8713-cea4e1d180fa" providerId="AD" clId="Web-{A2B5A30E-480B-47BE-A41F-D07BAA40DF1C}" dt="2022-04-27T16:49:59.118" v="56" actId="20577"/>
        <pc:sldMkLst>
          <pc:docMk/>
          <pc:sldMk cId="328149456" sldId="258"/>
        </pc:sldMkLst>
        <pc:spChg chg="mod">
          <ac:chgData name="Miller, Joseph (mill7025@vandals.uidaho.edu)" userId="S::mill7025@vandals.uidaho.edu::20be7b0c-9036-4a92-8713-cea4e1d180fa" providerId="AD" clId="Web-{A2B5A30E-480B-47BE-A41F-D07BAA40DF1C}" dt="2022-04-27T16:49:59.118" v="56" actId="20577"/>
          <ac:spMkLst>
            <pc:docMk/>
            <pc:sldMk cId="328149456" sldId="258"/>
            <ac:spMk id="3" creationId="{C540F77C-EF6D-D31C-3746-57CDA605F053}"/>
          </ac:spMkLst>
        </pc:spChg>
      </pc:sldChg>
      <pc:sldChg chg="modSp">
        <pc:chgData name="Miller, Joseph (mill7025@vandals.uidaho.edu)" userId="S::mill7025@vandals.uidaho.edu::20be7b0c-9036-4a92-8713-cea4e1d180fa" providerId="AD" clId="Web-{A2B5A30E-480B-47BE-A41F-D07BAA40DF1C}" dt="2022-04-27T16:50:51.071" v="90" actId="20577"/>
        <pc:sldMkLst>
          <pc:docMk/>
          <pc:sldMk cId="310092276" sldId="259"/>
        </pc:sldMkLst>
        <pc:spChg chg="mod">
          <ac:chgData name="Miller, Joseph (mill7025@vandals.uidaho.edu)" userId="S::mill7025@vandals.uidaho.edu::20be7b0c-9036-4a92-8713-cea4e1d180fa" providerId="AD" clId="Web-{A2B5A30E-480B-47BE-A41F-D07BAA40DF1C}" dt="2022-04-27T16:50:51.071" v="90" actId="20577"/>
          <ac:spMkLst>
            <pc:docMk/>
            <pc:sldMk cId="310092276" sldId="259"/>
            <ac:spMk id="3" creationId="{1921F1CD-2BDC-9F5E-D20D-EFAEE26405D5}"/>
          </ac:spMkLst>
        </pc:spChg>
      </pc:sldChg>
      <pc:sldChg chg="del">
        <pc:chgData name="Miller, Joseph (mill7025@vandals.uidaho.edu)" userId="S::mill7025@vandals.uidaho.edu::20be7b0c-9036-4a92-8713-cea4e1d180fa" providerId="AD" clId="Web-{A2B5A30E-480B-47BE-A41F-D07BAA40DF1C}" dt="2022-04-27T16:41:35.119" v="55"/>
        <pc:sldMkLst>
          <pc:docMk/>
          <pc:sldMk cId="2651912271" sldId="261"/>
        </pc:sldMkLst>
      </pc:sldChg>
    </pc:docChg>
  </pc:docChgLst>
  <pc:docChgLst>
    <pc:chgData name="Mclenon, Toby (mcle5738@vandals.uidaho.edu)" userId="S::mcle5738@vandals.uidaho.edu::e4f5d13f-2f0c-47ce-b359-a2148d4518a2" providerId="AD" clId="Web-{092B30C3-26FE-D3C2-10F4-837F2CBE59AC}"/>
    <pc:docChg chg="modSld">
      <pc:chgData name="Mclenon, Toby (mcle5738@vandals.uidaho.edu)" userId="S::mcle5738@vandals.uidaho.edu::e4f5d13f-2f0c-47ce-b359-a2148d4518a2" providerId="AD" clId="Web-{092B30C3-26FE-D3C2-10F4-837F2CBE59AC}" dt="2022-05-03T04:44:41.110" v="53" actId="20577"/>
      <pc:docMkLst>
        <pc:docMk/>
      </pc:docMkLst>
      <pc:sldChg chg="modSp">
        <pc:chgData name="Mclenon, Toby (mcle5738@vandals.uidaho.edu)" userId="S::mcle5738@vandals.uidaho.edu::e4f5d13f-2f0c-47ce-b359-a2148d4518a2" providerId="AD" clId="Web-{092B30C3-26FE-D3C2-10F4-837F2CBE59AC}" dt="2022-05-03T04:44:41.110" v="53" actId="20577"/>
        <pc:sldMkLst>
          <pc:docMk/>
          <pc:sldMk cId="2285966252" sldId="264"/>
        </pc:sldMkLst>
        <pc:spChg chg="mod">
          <ac:chgData name="Mclenon, Toby (mcle5738@vandals.uidaho.edu)" userId="S::mcle5738@vandals.uidaho.edu::e4f5d13f-2f0c-47ce-b359-a2148d4518a2" providerId="AD" clId="Web-{092B30C3-26FE-D3C2-10F4-837F2CBE59AC}" dt="2022-05-03T04:44:41.110" v="53" actId="20577"/>
          <ac:spMkLst>
            <pc:docMk/>
            <pc:sldMk cId="2285966252" sldId="264"/>
            <ac:spMk id="3" creationId="{D6298869-42E9-408B-2190-DF37544E7E53}"/>
          </ac:spMkLst>
        </pc:spChg>
      </pc:sldChg>
    </pc:docChg>
  </pc:docChgLst>
  <pc:docChgLst>
    <pc:chgData name="Wicklund, Josie (wick5282@vandals.uidaho.edu)" userId="S::wick5282@vandals.uidaho.edu::e613d623-6822-4022-a822-d53870cb6ba6" providerId="AD" clId="Web-{C8C8D68B-0636-4B8D-A623-23D5DBF26446}"/>
    <pc:docChg chg="modSld">
      <pc:chgData name="Wicklund, Josie (wick5282@vandals.uidaho.edu)" userId="S::wick5282@vandals.uidaho.edu::e613d623-6822-4022-a822-d53870cb6ba6" providerId="AD" clId="Web-{C8C8D68B-0636-4B8D-A623-23D5DBF26446}" dt="2022-05-03T15:39:59.538" v="35" actId="20577"/>
      <pc:docMkLst>
        <pc:docMk/>
      </pc:docMkLst>
      <pc:sldChg chg="modSp">
        <pc:chgData name="Wicklund, Josie (wick5282@vandals.uidaho.edu)" userId="S::wick5282@vandals.uidaho.edu::e613d623-6822-4022-a822-d53870cb6ba6" providerId="AD" clId="Web-{C8C8D68B-0636-4B8D-A623-23D5DBF26446}" dt="2022-05-03T15:39:59.538" v="35" actId="20577"/>
        <pc:sldMkLst>
          <pc:docMk/>
          <pc:sldMk cId="3948390602" sldId="267"/>
        </pc:sldMkLst>
        <pc:spChg chg="mod">
          <ac:chgData name="Wicklund, Josie (wick5282@vandals.uidaho.edu)" userId="S::wick5282@vandals.uidaho.edu::e613d623-6822-4022-a822-d53870cb6ba6" providerId="AD" clId="Web-{C8C8D68B-0636-4B8D-A623-23D5DBF26446}" dt="2022-05-03T15:39:59.538" v="35" actId="20577"/>
          <ac:spMkLst>
            <pc:docMk/>
            <pc:sldMk cId="3948390602" sldId="267"/>
            <ac:spMk id="3" creationId="{D6298869-42E9-408B-2190-DF37544E7E53}"/>
          </ac:spMkLst>
        </pc:spChg>
      </pc:sldChg>
    </pc:docChg>
  </pc:docChgLst>
  <pc:docChgLst>
    <pc:chgData name="Woodard, Eric (wood0447@vandals.uidaho.edu)" userId="S::wood0447@vandals.uidaho.edu::b90148ea-abae-47db-b1c3-416b517ee92f" providerId="AD" clId="Web-{84406AA2-3C9A-492A-923A-6B53012C0BAE}"/>
    <pc:docChg chg="modSld">
      <pc:chgData name="Woodard, Eric (wood0447@vandals.uidaho.edu)" userId="S::wood0447@vandals.uidaho.edu::b90148ea-abae-47db-b1c3-416b517ee92f" providerId="AD" clId="Web-{84406AA2-3C9A-492A-923A-6B53012C0BAE}" dt="2022-05-03T01:27:24.457" v="36" actId="20577"/>
      <pc:docMkLst>
        <pc:docMk/>
      </pc:docMkLst>
      <pc:sldChg chg="modSp">
        <pc:chgData name="Woodard, Eric (wood0447@vandals.uidaho.edu)" userId="S::wood0447@vandals.uidaho.edu::b90148ea-abae-47db-b1c3-416b517ee92f" providerId="AD" clId="Web-{84406AA2-3C9A-492A-923A-6B53012C0BAE}" dt="2022-05-03T01:27:24.457" v="36" actId="20577"/>
        <pc:sldMkLst>
          <pc:docMk/>
          <pc:sldMk cId="2738032993" sldId="261"/>
        </pc:sldMkLst>
        <pc:spChg chg="mod">
          <ac:chgData name="Woodard, Eric (wood0447@vandals.uidaho.edu)" userId="S::wood0447@vandals.uidaho.edu::b90148ea-abae-47db-b1c3-416b517ee92f" providerId="AD" clId="Web-{84406AA2-3C9A-492A-923A-6B53012C0BAE}" dt="2022-05-03T01:27:24.457" v="36" actId="20577"/>
          <ac:spMkLst>
            <pc:docMk/>
            <pc:sldMk cId="2738032993" sldId="261"/>
            <ac:spMk id="3" creationId="{BB58BCF7-9FF0-E448-2C51-46D190E60735}"/>
          </ac:spMkLst>
        </pc:spChg>
      </pc:sldChg>
    </pc:docChg>
  </pc:docChgLst>
  <pc:docChgLst>
    <pc:chgData name="Miller, Joseph (mill7025@vandals.uidaho.edu)" userId="S::mill7025@vandals.uidaho.edu::20be7b0c-9036-4a92-8713-cea4e1d180fa" providerId="AD" clId="Web-{2AF1046F-6D27-6538-7640-67C264E2A9D2}"/>
    <pc:docChg chg="addSld modSld">
      <pc:chgData name="Miller, Joseph (mill7025@vandals.uidaho.edu)" userId="S::mill7025@vandals.uidaho.edu::20be7b0c-9036-4a92-8713-cea4e1d180fa" providerId="AD" clId="Web-{2AF1046F-6D27-6538-7640-67C264E2A9D2}" dt="2022-05-02T17:21:37.257" v="633" actId="20577"/>
      <pc:docMkLst>
        <pc:docMk/>
      </pc:docMkLst>
      <pc:sldChg chg="modSp modNotes">
        <pc:chgData name="Miller, Joseph (mill7025@vandals.uidaho.edu)" userId="S::mill7025@vandals.uidaho.edu::20be7b0c-9036-4a92-8713-cea4e1d180fa" providerId="AD" clId="Web-{2AF1046F-6D27-6538-7640-67C264E2A9D2}" dt="2022-05-02T16:50:27.940" v="369" actId="20577"/>
        <pc:sldMkLst>
          <pc:docMk/>
          <pc:sldMk cId="109857222" sldId="256"/>
        </pc:sldMkLst>
        <pc:spChg chg="mod">
          <ac:chgData name="Miller, Joseph (mill7025@vandals.uidaho.edu)" userId="S::mill7025@vandals.uidaho.edu::20be7b0c-9036-4a92-8713-cea4e1d180fa" providerId="AD" clId="Web-{2AF1046F-6D27-6538-7640-67C264E2A9D2}" dt="2022-05-02T16:30:19.437" v="306" actId="20577"/>
          <ac:spMkLst>
            <pc:docMk/>
            <pc:sldMk cId="109857222" sldId="256"/>
            <ac:spMk id="2" creationId="{00000000-0000-0000-0000-000000000000}"/>
          </ac:spMkLst>
        </pc:spChg>
        <pc:spChg chg="mod">
          <ac:chgData name="Miller, Joseph (mill7025@vandals.uidaho.edu)" userId="S::mill7025@vandals.uidaho.edu::20be7b0c-9036-4a92-8713-cea4e1d180fa" providerId="AD" clId="Web-{2AF1046F-6D27-6538-7640-67C264E2A9D2}" dt="2022-05-02T16:50:27.940" v="369" actId="20577"/>
          <ac:spMkLst>
            <pc:docMk/>
            <pc:sldMk cId="109857222" sldId="256"/>
            <ac:spMk id="3" creationId="{00000000-0000-0000-0000-000000000000}"/>
          </ac:spMkLst>
        </pc:spChg>
      </pc:sldChg>
      <pc:sldChg chg="addSp modSp modNotes">
        <pc:chgData name="Miller, Joseph (mill7025@vandals.uidaho.edu)" userId="S::mill7025@vandals.uidaho.edu::20be7b0c-9036-4a92-8713-cea4e1d180fa" providerId="AD" clId="Web-{2AF1046F-6D27-6538-7640-67C264E2A9D2}" dt="2022-05-02T16:55:16.394" v="424" actId="1076"/>
        <pc:sldMkLst>
          <pc:docMk/>
          <pc:sldMk cId="2097462449" sldId="257"/>
        </pc:sldMkLst>
        <pc:spChg chg="mod">
          <ac:chgData name="Miller, Joseph (mill7025@vandals.uidaho.edu)" userId="S::mill7025@vandals.uidaho.edu::20be7b0c-9036-4a92-8713-cea4e1d180fa" providerId="AD" clId="Web-{2AF1046F-6D27-6538-7640-67C264E2A9D2}" dt="2022-05-02T16:40:55.735" v="353" actId="20577"/>
          <ac:spMkLst>
            <pc:docMk/>
            <pc:sldMk cId="2097462449" sldId="257"/>
            <ac:spMk id="3" creationId="{FFC718F2-3721-E114-DF51-6A57C401B31F}"/>
          </ac:spMkLst>
        </pc:spChg>
        <pc:spChg chg="add mod">
          <ac:chgData name="Miller, Joseph (mill7025@vandals.uidaho.edu)" userId="S::mill7025@vandals.uidaho.edu::20be7b0c-9036-4a92-8713-cea4e1d180fa" providerId="AD" clId="Web-{2AF1046F-6D27-6538-7640-67C264E2A9D2}" dt="2022-05-02T16:55:16.394" v="424" actId="1076"/>
          <ac:spMkLst>
            <pc:docMk/>
            <pc:sldMk cId="2097462449" sldId="257"/>
            <ac:spMk id="5" creationId="{03CE6E60-7324-DA80-6417-32922725E27F}"/>
          </ac:spMkLst>
        </pc:spChg>
      </pc:sldChg>
      <pc:sldChg chg="modNotes">
        <pc:chgData name="Miller, Joseph (mill7025@vandals.uidaho.edu)" userId="S::mill7025@vandals.uidaho.edu::20be7b0c-9036-4a92-8713-cea4e1d180fa" providerId="AD" clId="Web-{2AF1046F-6D27-6538-7640-67C264E2A9D2}" dt="2022-05-02T17:19:55.945" v="587"/>
        <pc:sldMkLst>
          <pc:docMk/>
          <pc:sldMk cId="2306556179" sldId="260"/>
        </pc:sldMkLst>
      </pc:sldChg>
      <pc:sldChg chg="modSp">
        <pc:chgData name="Miller, Joseph (mill7025@vandals.uidaho.edu)" userId="S::mill7025@vandals.uidaho.edu::20be7b0c-9036-4a92-8713-cea4e1d180fa" providerId="AD" clId="Web-{2AF1046F-6D27-6538-7640-67C264E2A9D2}" dt="2022-05-02T16:25:34.748" v="121" actId="20577"/>
        <pc:sldMkLst>
          <pc:docMk/>
          <pc:sldMk cId="2738032993" sldId="261"/>
        </pc:sldMkLst>
        <pc:spChg chg="mod">
          <ac:chgData name="Miller, Joseph (mill7025@vandals.uidaho.edu)" userId="S::mill7025@vandals.uidaho.edu::20be7b0c-9036-4a92-8713-cea4e1d180fa" providerId="AD" clId="Web-{2AF1046F-6D27-6538-7640-67C264E2A9D2}" dt="2022-05-02T16:22:06.045" v="28" actId="20577"/>
          <ac:spMkLst>
            <pc:docMk/>
            <pc:sldMk cId="2738032993" sldId="261"/>
            <ac:spMk id="2" creationId="{96C8324B-6BCC-BEE2-BCC0-4ECE634BCBAD}"/>
          </ac:spMkLst>
        </pc:spChg>
        <pc:spChg chg="mod">
          <ac:chgData name="Miller, Joseph (mill7025@vandals.uidaho.edu)" userId="S::mill7025@vandals.uidaho.edu::20be7b0c-9036-4a92-8713-cea4e1d180fa" providerId="AD" clId="Web-{2AF1046F-6D27-6538-7640-67C264E2A9D2}" dt="2022-05-02T16:25:34.748" v="121" actId="20577"/>
          <ac:spMkLst>
            <pc:docMk/>
            <pc:sldMk cId="2738032993" sldId="261"/>
            <ac:spMk id="3" creationId="{BB58BCF7-9FF0-E448-2C51-46D190E60735}"/>
          </ac:spMkLst>
        </pc:spChg>
      </pc:sldChg>
      <pc:sldChg chg="modSp">
        <pc:chgData name="Miller, Joseph (mill7025@vandals.uidaho.edu)" userId="S::mill7025@vandals.uidaho.edu::20be7b0c-9036-4a92-8713-cea4e1d180fa" providerId="AD" clId="Web-{2AF1046F-6D27-6538-7640-67C264E2A9D2}" dt="2022-05-02T16:25:53.327" v="160" actId="20577"/>
        <pc:sldMkLst>
          <pc:docMk/>
          <pc:sldMk cId="2285966252" sldId="264"/>
        </pc:sldMkLst>
        <pc:spChg chg="mod">
          <ac:chgData name="Miller, Joseph (mill7025@vandals.uidaho.edu)" userId="S::mill7025@vandals.uidaho.edu::20be7b0c-9036-4a92-8713-cea4e1d180fa" providerId="AD" clId="Web-{2AF1046F-6D27-6538-7640-67C264E2A9D2}" dt="2022-05-02T16:22:44.467" v="35" actId="20577"/>
          <ac:spMkLst>
            <pc:docMk/>
            <pc:sldMk cId="2285966252" sldId="264"/>
            <ac:spMk id="2" creationId="{AC0AFFD0-5390-3507-5511-31367D2933C7}"/>
          </ac:spMkLst>
        </pc:spChg>
        <pc:spChg chg="mod">
          <ac:chgData name="Miller, Joseph (mill7025@vandals.uidaho.edu)" userId="S::mill7025@vandals.uidaho.edu::20be7b0c-9036-4a92-8713-cea4e1d180fa" providerId="AD" clId="Web-{2AF1046F-6D27-6538-7640-67C264E2A9D2}" dt="2022-05-02T16:25:53.327" v="160" actId="20577"/>
          <ac:spMkLst>
            <pc:docMk/>
            <pc:sldMk cId="2285966252" sldId="264"/>
            <ac:spMk id="3" creationId="{D6298869-42E9-408B-2190-DF37544E7E53}"/>
          </ac:spMkLst>
        </pc:spChg>
      </pc:sldChg>
      <pc:sldChg chg="modSp">
        <pc:chgData name="Miller, Joseph (mill7025@vandals.uidaho.edu)" userId="S::mill7025@vandals.uidaho.edu::20be7b0c-9036-4a92-8713-cea4e1d180fa" providerId="AD" clId="Web-{2AF1046F-6D27-6538-7640-67C264E2A9D2}" dt="2022-05-02T17:07:42.646" v="499" actId="20577"/>
        <pc:sldMkLst>
          <pc:docMk/>
          <pc:sldMk cId="2927564040" sldId="265"/>
        </pc:sldMkLst>
        <pc:spChg chg="mod">
          <ac:chgData name="Miller, Joseph (mill7025@vandals.uidaho.edu)" userId="S::mill7025@vandals.uidaho.edu::20be7b0c-9036-4a92-8713-cea4e1d180fa" providerId="AD" clId="Web-{2AF1046F-6D27-6538-7640-67C264E2A9D2}" dt="2022-05-02T17:00:31.941" v="459" actId="20577"/>
          <ac:spMkLst>
            <pc:docMk/>
            <pc:sldMk cId="2927564040" sldId="265"/>
            <ac:spMk id="2" creationId="{AC0AFFD0-5390-3507-5511-31367D2933C7}"/>
          </ac:spMkLst>
        </pc:spChg>
        <pc:spChg chg="mod">
          <ac:chgData name="Miller, Joseph (mill7025@vandals.uidaho.edu)" userId="S::mill7025@vandals.uidaho.edu::20be7b0c-9036-4a92-8713-cea4e1d180fa" providerId="AD" clId="Web-{2AF1046F-6D27-6538-7640-67C264E2A9D2}" dt="2022-05-02T17:07:42.646" v="499" actId="20577"/>
          <ac:spMkLst>
            <pc:docMk/>
            <pc:sldMk cId="2927564040" sldId="265"/>
            <ac:spMk id="3" creationId="{D6298869-42E9-408B-2190-DF37544E7E53}"/>
          </ac:spMkLst>
        </pc:spChg>
      </pc:sldChg>
      <pc:sldChg chg="modSp">
        <pc:chgData name="Miller, Joseph (mill7025@vandals.uidaho.edu)" userId="S::mill7025@vandals.uidaho.edu::20be7b0c-9036-4a92-8713-cea4e1d180fa" providerId="AD" clId="Web-{2AF1046F-6D27-6538-7640-67C264E2A9D2}" dt="2022-05-02T16:26:32.936" v="214" actId="20577"/>
        <pc:sldMkLst>
          <pc:docMk/>
          <pc:sldMk cId="2965045058" sldId="266"/>
        </pc:sldMkLst>
        <pc:spChg chg="mod">
          <ac:chgData name="Miller, Joseph (mill7025@vandals.uidaho.edu)" userId="S::mill7025@vandals.uidaho.edu::20be7b0c-9036-4a92-8713-cea4e1d180fa" providerId="AD" clId="Web-{2AF1046F-6D27-6538-7640-67C264E2A9D2}" dt="2022-05-02T16:23:36.936" v="54" actId="20577"/>
          <ac:spMkLst>
            <pc:docMk/>
            <pc:sldMk cId="2965045058" sldId="266"/>
            <ac:spMk id="2" creationId="{AC0AFFD0-5390-3507-5511-31367D2933C7}"/>
          </ac:spMkLst>
        </pc:spChg>
        <pc:spChg chg="mod">
          <ac:chgData name="Miller, Joseph (mill7025@vandals.uidaho.edu)" userId="S::mill7025@vandals.uidaho.edu::20be7b0c-9036-4a92-8713-cea4e1d180fa" providerId="AD" clId="Web-{2AF1046F-6D27-6538-7640-67C264E2A9D2}" dt="2022-05-02T16:26:32.936" v="214" actId="20577"/>
          <ac:spMkLst>
            <pc:docMk/>
            <pc:sldMk cId="2965045058" sldId="266"/>
            <ac:spMk id="3" creationId="{D6298869-42E9-408B-2190-DF37544E7E53}"/>
          </ac:spMkLst>
        </pc:spChg>
      </pc:sldChg>
      <pc:sldChg chg="modSp">
        <pc:chgData name="Miller, Joseph (mill7025@vandals.uidaho.edu)" userId="S::mill7025@vandals.uidaho.edu::20be7b0c-9036-4a92-8713-cea4e1d180fa" providerId="AD" clId="Web-{2AF1046F-6D27-6538-7640-67C264E2A9D2}" dt="2022-05-02T16:27:50.155" v="254" actId="20577"/>
        <pc:sldMkLst>
          <pc:docMk/>
          <pc:sldMk cId="3948390602" sldId="267"/>
        </pc:sldMkLst>
        <pc:spChg chg="mod">
          <ac:chgData name="Miller, Joseph (mill7025@vandals.uidaho.edu)" userId="S::mill7025@vandals.uidaho.edu::20be7b0c-9036-4a92-8713-cea4e1d180fa" providerId="AD" clId="Web-{2AF1046F-6D27-6538-7640-67C264E2A9D2}" dt="2022-05-02T16:24:02.170" v="75" actId="20577"/>
          <ac:spMkLst>
            <pc:docMk/>
            <pc:sldMk cId="3948390602" sldId="267"/>
            <ac:spMk id="2" creationId="{AC0AFFD0-5390-3507-5511-31367D2933C7}"/>
          </ac:spMkLst>
        </pc:spChg>
        <pc:spChg chg="mod">
          <ac:chgData name="Miller, Joseph (mill7025@vandals.uidaho.edu)" userId="S::mill7025@vandals.uidaho.edu::20be7b0c-9036-4a92-8713-cea4e1d180fa" providerId="AD" clId="Web-{2AF1046F-6D27-6538-7640-67C264E2A9D2}" dt="2022-05-02T16:27:50.155" v="254" actId="20577"/>
          <ac:spMkLst>
            <pc:docMk/>
            <pc:sldMk cId="3948390602" sldId="267"/>
            <ac:spMk id="3" creationId="{D6298869-42E9-408B-2190-DF37544E7E53}"/>
          </ac:spMkLst>
        </pc:spChg>
      </pc:sldChg>
      <pc:sldChg chg="modNotes">
        <pc:chgData name="Miller, Joseph (mill7025@vandals.uidaho.edu)" userId="S::mill7025@vandals.uidaho.edu::20be7b0c-9036-4a92-8713-cea4e1d180fa" providerId="AD" clId="Web-{2AF1046F-6D27-6538-7640-67C264E2A9D2}" dt="2022-05-02T16:28:40.858" v="296"/>
        <pc:sldMkLst>
          <pc:docMk/>
          <pc:sldMk cId="388976104" sldId="268"/>
        </pc:sldMkLst>
      </pc:sldChg>
      <pc:sldChg chg="modNotes">
        <pc:chgData name="Miller, Joseph (mill7025@vandals.uidaho.edu)" userId="S::mill7025@vandals.uidaho.edu::20be7b0c-9036-4a92-8713-cea4e1d180fa" providerId="AD" clId="Web-{2AF1046F-6D27-6538-7640-67C264E2A9D2}" dt="2022-05-02T16:29:08.296" v="304"/>
        <pc:sldMkLst>
          <pc:docMk/>
          <pc:sldMk cId="3295212286" sldId="269"/>
        </pc:sldMkLst>
      </pc:sldChg>
      <pc:sldChg chg="modNotes">
        <pc:chgData name="Miller, Joseph (mill7025@vandals.uidaho.edu)" userId="S::mill7025@vandals.uidaho.edu::20be7b0c-9036-4a92-8713-cea4e1d180fa" providerId="AD" clId="Web-{2AF1046F-6D27-6538-7640-67C264E2A9D2}" dt="2022-05-02T17:15:06.788" v="533"/>
        <pc:sldMkLst>
          <pc:docMk/>
          <pc:sldMk cId="172468540" sldId="270"/>
        </pc:sldMkLst>
      </pc:sldChg>
      <pc:sldChg chg="modSp">
        <pc:chgData name="Miller, Joseph (mill7025@vandals.uidaho.edu)" userId="S::mill7025@vandals.uidaho.edu::20be7b0c-9036-4a92-8713-cea4e1d180fa" providerId="AD" clId="Web-{2AF1046F-6D27-6538-7640-67C264E2A9D2}" dt="2022-05-02T16:58:09.332" v="437" actId="20577"/>
        <pc:sldMkLst>
          <pc:docMk/>
          <pc:sldMk cId="3327936687" sldId="272"/>
        </pc:sldMkLst>
        <pc:spChg chg="mod">
          <ac:chgData name="Miller, Joseph (mill7025@vandals.uidaho.edu)" userId="S::mill7025@vandals.uidaho.edu::20be7b0c-9036-4a92-8713-cea4e1d180fa" providerId="AD" clId="Web-{2AF1046F-6D27-6538-7640-67C264E2A9D2}" dt="2022-05-02T16:58:09.332" v="437" actId="20577"/>
          <ac:spMkLst>
            <pc:docMk/>
            <pc:sldMk cId="3327936687" sldId="272"/>
            <ac:spMk id="3" creationId="{D6298869-42E9-408B-2190-DF37544E7E53}"/>
          </ac:spMkLst>
        </pc:spChg>
      </pc:sldChg>
      <pc:sldChg chg="delSp modSp new">
        <pc:chgData name="Miller, Joseph (mill7025@vandals.uidaho.edu)" userId="S::mill7025@vandals.uidaho.edu::20be7b0c-9036-4a92-8713-cea4e1d180fa" providerId="AD" clId="Web-{2AF1046F-6D27-6538-7640-67C264E2A9D2}" dt="2022-05-02T17:21:37.257" v="633" actId="20577"/>
        <pc:sldMkLst>
          <pc:docMk/>
          <pc:sldMk cId="375191716" sldId="273"/>
        </pc:sldMkLst>
        <pc:spChg chg="mod">
          <ac:chgData name="Miller, Joseph (mill7025@vandals.uidaho.edu)" userId="S::mill7025@vandals.uidaho.edu::20be7b0c-9036-4a92-8713-cea4e1d180fa" providerId="AD" clId="Web-{2AF1046F-6D27-6538-7640-67C264E2A9D2}" dt="2022-05-02T17:21:37.257" v="633" actId="20577"/>
          <ac:spMkLst>
            <pc:docMk/>
            <pc:sldMk cId="375191716" sldId="273"/>
            <ac:spMk id="2" creationId="{8CF919E6-E1BB-DFD7-67D9-168DD3159BC8}"/>
          </ac:spMkLst>
        </pc:spChg>
        <pc:spChg chg="mod">
          <ac:chgData name="Miller, Joseph (mill7025@vandals.uidaho.edu)" userId="S::mill7025@vandals.uidaho.edu::20be7b0c-9036-4a92-8713-cea4e1d180fa" providerId="AD" clId="Web-{2AF1046F-6D27-6538-7640-67C264E2A9D2}" dt="2022-05-02T17:20:57.054" v="630" actId="20577"/>
          <ac:spMkLst>
            <pc:docMk/>
            <pc:sldMk cId="375191716" sldId="273"/>
            <ac:spMk id="3" creationId="{4DDFC4BE-B500-E318-7989-3BE52EF066C7}"/>
          </ac:spMkLst>
        </pc:spChg>
        <pc:spChg chg="del">
          <ac:chgData name="Miller, Joseph (mill7025@vandals.uidaho.edu)" userId="S::mill7025@vandals.uidaho.edu::20be7b0c-9036-4a92-8713-cea4e1d180fa" providerId="AD" clId="Web-{2AF1046F-6D27-6538-7640-67C264E2A9D2}" dt="2022-05-02T17:21:08.554" v="631"/>
          <ac:spMkLst>
            <pc:docMk/>
            <pc:sldMk cId="375191716" sldId="273"/>
            <ac:spMk id="5" creationId="{F85BDBE5-5588-21A7-FFF1-B26CC737558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4CC7F4-7A89-455F-B3A1-6C6E89E0B789}" type="datetimeFigureOut">
              <a:t>5/3/2022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86AFD0-F193-4A1B-B098-EAA917432A50}" type="slidenum">
              <a:t>‹#›</a:t>
            </a:fld>
            <a:endParaRPr lang="en-US"/>
          </a:p>
        </p:txBody>
      </p:sp>
    </p:spTree>
    <p:extLst>
      <p:ext uri="{BB962C8B-B14F-4D97-AF65-F5344CB8AC3E}">
        <p14:creationId xmlns:p14="http://schemas.microsoft.com/office/powerpoint/2010/main" val="2957511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a:p>
            <a:endParaRPr lang="en-US">
              <a:ea typeface="Calibri"/>
              <a:cs typeface="Calibri"/>
            </a:endParaRPr>
          </a:p>
          <a:p>
            <a:r>
              <a:rPr lang="en-US">
                <a:ea typeface="Calibri"/>
                <a:cs typeface="Calibri"/>
              </a:rPr>
              <a:t>Hello, we are Alpine Computing and this is our post mortem presentation for our video game, Alpine Chronicles. I'm </a:t>
            </a:r>
            <a:r>
              <a:rPr lang="en-US" b="1">
                <a:ea typeface="Calibri"/>
                <a:cs typeface="Calibri"/>
              </a:rPr>
              <a:t>EACH PERSON INTRODUCES THEMSELVES and TL #</a:t>
            </a:r>
          </a:p>
          <a:p>
            <a:endParaRPr lang="en-US" b="1">
              <a:ea typeface="Calibri"/>
              <a:cs typeface="Calibri"/>
            </a:endParaRPr>
          </a:p>
          <a:p>
            <a:r>
              <a:rPr lang="en-US" b="1">
                <a:ea typeface="Calibri"/>
                <a:cs typeface="Calibri"/>
              </a:rPr>
              <a:t>Roughly 15 seconds</a:t>
            </a:r>
          </a:p>
        </p:txBody>
      </p:sp>
      <p:sp>
        <p:nvSpPr>
          <p:cNvPr id="4" name="Slide Number Placeholder 3"/>
          <p:cNvSpPr>
            <a:spLocks noGrp="1"/>
          </p:cNvSpPr>
          <p:nvPr>
            <p:ph type="sldNum" sz="quarter" idx="5"/>
          </p:nvPr>
        </p:nvSpPr>
        <p:spPr/>
        <p:txBody>
          <a:bodyPr/>
          <a:lstStyle/>
          <a:p>
            <a:fld id="{3086AFD0-F193-4A1B-B098-EAA917432A50}" type="slidenum">
              <a:rPr lang="en-US"/>
              <a:t>1</a:t>
            </a:fld>
            <a:endParaRPr lang="en-US"/>
          </a:p>
        </p:txBody>
      </p:sp>
    </p:spTree>
    <p:extLst>
      <p:ext uri="{BB962C8B-B14F-4D97-AF65-F5344CB8AC3E}">
        <p14:creationId xmlns:p14="http://schemas.microsoft.com/office/powerpoint/2010/main" val="2347491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ea typeface="Calibri"/>
                <a:cs typeface="Calibri"/>
              </a:rPr>
              <a:t>SOPHIA</a:t>
            </a:r>
            <a:endParaRPr lang="en-US" b="1"/>
          </a:p>
          <a:p>
            <a:endParaRPr lang="en-US"/>
          </a:p>
          <a:p>
            <a:r>
              <a:rPr lang="en-US"/>
              <a:t>Our project was broken into individual features for each of the seven team members. Most features had High coupling, and a mixture of high/low cohesion based on the way each individual wrote their script. Each team members features and contributions are as follows: Eric, TL1, was in charge of the sound manager and camera. Riley, our other TL1, created the save and load system for the game. As their team lead task, they set up the GitHub repository for our team, and educated us on how to use it- as a few of us had never utilized GitHub prior to this project. Sophia, our TL2, made the items and </a:t>
            </a:r>
            <a:r>
              <a:rPr lang="en-US" err="1"/>
              <a:t>interactables</a:t>
            </a:r>
            <a:r>
              <a:rPr lang="en-US"/>
              <a:t> for the world. Her team lead task was to create and turn in the minimum viable product. Toby, TL3, tackled the player creation. His team lead task was to teach the team how to develop and run Unity tests. Our TL4, </a:t>
            </a:r>
            <a:r>
              <a:rPr lang="en-US" dirty="0"/>
              <a:t>Joesef</a:t>
            </a:r>
            <a:r>
              <a:rPr lang="en-US"/>
              <a:t>, manifested into reality the world manager, creating two very in-depth levels for the player to explore. His team lead task was to create and manage the team's charts- including the Gantt, systems analysis, meetings, and overhead tables- as well as maniacally laughing while creating the coding standards for our team to implement. Gus, our TL5, was in charge of creating the enemies and NPCs, even making little sprites that represent each of our team members and Dr. BC. His team lead task was to create a demo mode for the game. And last but not least, Josie, our TL6 , was in charge of creating the menus and UI for the game. Her team lead task was to ensure that the final release of the game is available on multiple platforms. Now, we'll each discuss in more detail our features and contributions. </a:t>
            </a:r>
            <a:endParaRPr lang="en-US" dirty="0">
              <a:ea typeface="Calibri"/>
              <a:cs typeface="Calibri"/>
            </a:endParaRPr>
          </a:p>
          <a:p>
            <a:endParaRPr lang="en-US">
              <a:ea typeface="Calibri"/>
              <a:cs typeface="Calibri"/>
            </a:endParaRPr>
          </a:p>
          <a:p>
            <a:r>
              <a:rPr lang="en-US">
                <a:ea typeface="Calibri"/>
                <a:cs typeface="Calibri"/>
              </a:rPr>
              <a:t>Roughly 1 min 30 sec. -- 90 seconds</a:t>
            </a:r>
          </a:p>
        </p:txBody>
      </p:sp>
      <p:sp>
        <p:nvSpPr>
          <p:cNvPr id="4" name="Slide Number Placeholder 3"/>
          <p:cNvSpPr>
            <a:spLocks noGrp="1"/>
          </p:cNvSpPr>
          <p:nvPr>
            <p:ph type="sldNum" sz="quarter" idx="5"/>
          </p:nvPr>
        </p:nvSpPr>
        <p:spPr/>
        <p:txBody>
          <a:bodyPr/>
          <a:lstStyle/>
          <a:p>
            <a:fld id="{3086AFD0-F193-4A1B-B098-EAA917432A50}" type="slidenum">
              <a:rPr lang="en-US"/>
              <a:t>2</a:t>
            </a:fld>
            <a:endParaRPr lang="en-US"/>
          </a:p>
        </p:txBody>
      </p:sp>
    </p:spTree>
    <p:extLst>
      <p:ext uri="{BB962C8B-B14F-4D97-AF65-F5344CB8AC3E}">
        <p14:creationId xmlns:p14="http://schemas.microsoft.com/office/powerpoint/2010/main" val="3609255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will now be going over our breakdown of the GRASP techniques.</a:t>
            </a:r>
          </a:p>
          <a:p>
            <a:endParaRPr lang="en-US">
              <a:ea typeface="Calibri"/>
              <a:cs typeface="Calibri"/>
            </a:endParaRPr>
          </a:p>
          <a:p>
            <a:r>
              <a:rPr lang="en-US">
                <a:cs typeface="Calibri"/>
              </a:rPr>
              <a:t>Creator: Factory Pattern satisfies the creator pattern by the controlling case instantiating instances of itself. Joseph created the doors and the fog.</a:t>
            </a:r>
            <a:endParaRPr lang="en-US"/>
          </a:p>
          <a:p>
            <a:endParaRPr lang="en-US">
              <a:cs typeface="Calibri"/>
            </a:endParaRPr>
          </a:p>
          <a:p>
            <a:r>
              <a:rPr lang="en-US">
                <a:cs typeface="Calibri"/>
              </a:rPr>
              <a:t>Information Expert: The Level Manager satisfies the information expert by being the only thing that changes scenes, so anything that wants to change scenes has to call the level manager.</a:t>
            </a:r>
            <a:endParaRPr lang="en-US" dirty="0">
              <a:ea typeface="Calibri"/>
              <a:cs typeface="Calibri"/>
            </a:endParaRPr>
          </a:p>
          <a:p>
            <a:endParaRPr lang="en-US">
              <a:cs typeface="Calibri"/>
            </a:endParaRPr>
          </a:p>
          <a:p>
            <a:r>
              <a:rPr lang="en-US">
                <a:cs typeface="Calibri"/>
              </a:rPr>
              <a:t>Low Coupling: Example of bad coupling: We had one person in charge of music and multiple areas that needed sound effects, so they were all coupled to the sound manager</a:t>
            </a:r>
            <a:r>
              <a:rPr lang="en-US" dirty="0">
                <a:cs typeface="Calibri"/>
              </a:rPr>
              <a:t>, i.e. content coupling</a:t>
            </a:r>
            <a:r>
              <a:rPr lang="en-US">
                <a:cs typeface="Calibri"/>
              </a:rPr>
              <a:t>. Also, many of our features relied on other members completing their feature or specific parts for someone else to work. </a:t>
            </a:r>
            <a:r>
              <a:rPr lang="en-US" dirty="0">
                <a:cs typeface="Calibri"/>
              </a:rPr>
              <a:t>i</a:t>
            </a:r>
            <a:r>
              <a:rPr lang="en-US">
                <a:cs typeface="Calibri"/>
              </a:rPr>
              <a:t>.e.: </a:t>
            </a:r>
            <a:r>
              <a:rPr lang="en-US" err="1">
                <a:cs typeface="Calibri"/>
              </a:rPr>
              <a:t>sophia</a:t>
            </a:r>
            <a:r>
              <a:rPr lang="en-US">
                <a:cs typeface="Calibri"/>
              </a:rPr>
              <a:t> had to finish items before toby could make his inventory. The save</a:t>
            </a:r>
            <a:r>
              <a:rPr lang="en-US"/>
              <a:t> feature was also highly dependent on game creation, and other player/level features.</a:t>
            </a:r>
            <a:endParaRPr lang="en-US">
              <a:ea typeface="Calibri"/>
              <a:cs typeface="Calibri"/>
            </a:endParaRPr>
          </a:p>
          <a:p>
            <a:endParaRPr lang="en-US">
              <a:cs typeface="Calibri"/>
            </a:endParaRPr>
          </a:p>
          <a:p>
            <a:r>
              <a:rPr lang="en-US">
                <a:cs typeface="Calibri"/>
              </a:rPr>
              <a:t>Controller: The controller would have been a delegator for the player's actions, but we did not need this so we did not utilize this grasp technique.</a:t>
            </a:r>
            <a:endParaRPr lang="en-US" dirty="0">
              <a:ea typeface="Calibri"/>
              <a:cs typeface="Calibri"/>
            </a:endParaRPr>
          </a:p>
          <a:p>
            <a:endParaRPr lang="en-US">
              <a:cs typeface="Calibri"/>
            </a:endParaRPr>
          </a:p>
          <a:p>
            <a:r>
              <a:rPr lang="en-US">
                <a:cs typeface="Calibri"/>
              </a:rPr>
              <a:t>High Cohesion: Did and did not. Did not: achieved coincidental cohesion through eric being in charge of both sound design and camera because they aren't related. Worked: Achieved informational cohesion through the player class as everything regarding the player was done through Toby's player class and he was the only one who manipulated the player. </a:t>
            </a:r>
            <a:r>
              <a:rPr lang="en-US"/>
              <a:t>All save, autosave, load features are organized and independent of each other. Able to use scripts wherever. </a:t>
            </a:r>
            <a:endParaRPr lang="en-US">
              <a:ea typeface="Calibri"/>
              <a:cs typeface="Calibri"/>
            </a:endParaRPr>
          </a:p>
          <a:p>
            <a:endParaRPr lang="en-US">
              <a:ea typeface="Calibri"/>
              <a:cs typeface="Calibri"/>
            </a:endParaRPr>
          </a:p>
          <a:p>
            <a:r>
              <a:rPr lang="en-US">
                <a:ea typeface="Calibri"/>
                <a:cs typeface="Calibri"/>
              </a:rPr>
              <a:t>Roughly 2 min 10 sec – 130 seconds</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3086AFD0-F193-4A1B-B098-EAA917432A50}" type="slidenum">
              <a:t>10</a:t>
            </a:fld>
            <a:endParaRPr lang="en-US"/>
          </a:p>
        </p:txBody>
      </p:sp>
    </p:spTree>
    <p:extLst>
      <p:ext uri="{BB962C8B-B14F-4D97-AF65-F5344CB8AC3E}">
        <p14:creationId xmlns:p14="http://schemas.microsoft.com/office/powerpoint/2010/main" val="1657696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US">
              <a:cs typeface="Calibri"/>
            </a:endParaRPr>
          </a:p>
          <a:p>
            <a:r>
              <a:rPr lang="en-US">
                <a:cs typeface="Calibri"/>
              </a:rPr>
              <a:t>Polymorphism: We had this technique through our interactable interface, which allowed for doors and NPCS and the computer to utilize the interact() function. We also all needed dynamic binding in our code, which is polymorphism.</a:t>
            </a:r>
            <a:endParaRPr lang="en-US">
              <a:ea typeface="Calibri"/>
              <a:cs typeface="Calibri"/>
            </a:endParaRPr>
          </a:p>
          <a:p>
            <a:endParaRPr lang="en-US">
              <a:cs typeface="Calibri"/>
            </a:endParaRPr>
          </a:p>
          <a:p>
            <a:r>
              <a:rPr lang="en-US">
                <a:cs typeface="Calibri"/>
              </a:rPr>
              <a:t>Pure Fabrication: For this, you go through a 3rd party in solving a problem. </a:t>
            </a:r>
            <a:r>
              <a:rPr lang="en-US" dirty="0">
                <a:cs typeface="Calibri"/>
              </a:rPr>
              <a:t>Our interactable interface allowed for the player, NPCs, </a:t>
            </a:r>
            <a:r>
              <a:rPr lang="en-US" dirty="0" err="1">
                <a:cs typeface="Calibri"/>
              </a:rPr>
              <a:t>interactables</a:t>
            </a:r>
            <a:r>
              <a:rPr lang="en-US">
                <a:cs typeface="Calibri"/>
              </a:rPr>
              <a:t>, </a:t>
            </a:r>
            <a:r>
              <a:rPr lang="en-US" dirty="0">
                <a:cs typeface="Calibri"/>
              </a:rPr>
              <a:t>and doors </a:t>
            </a:r>
            <a:r>
              <a:rPr lang="en-US">
                <a:cs typeface="Calibri"/>
              </a:rPr>
              <a:t>to </a:t>
            </a:r>
            <a:r>
              <a:rPr lang="en-US" dirty="0">
                <a:cs typeface="Calibri"/>
              </a:rPr>
              <a:t>each implement their own directions for what happens on an interaction</a:t>
            </a:r>
            <a:r>
              <a:rPr lang="en-US">
                <a:cs typeface="Calibri"/>
              </a:rPr>
              <a:t>.</a:t>
            </a:r>
            <a:endParaRPr lang="en-US">
              <a:ea typeface="Calibri"/>
              <a:cs typeface="Calibri"/>
            </a:endParaRPr>
          </a:p>
          <a:p>
            <a:endParaRPr lang="en-US">
              <a:cs typeface="Calibri"/>
            </a:endParaRPr>
          </a:p>
          <a:p>
            <a:r>
              <a:rPr lang="en-US">
                <a:cs typeface="Calibri"/>
              </a:rPr>
              <a:t>Indirection: Another way of not going directly to something, like with pure fabrication. We also did not use this technique.</a:t>
            </a:r>
            <a:endParaRPr lang="en-US">
              <a:ea typeface="Calibri"/>
              <a:cs typeface="Calibri"/>
            </a:endParaRPr>
          </a:p>
          <a:p>
            <a:endParaRPr lang="en-US">
              <a:cs typeface="Calibri"/>
            </a:endParaRPr>
          </a:p>
          <a:p>
            <a:r>
              <a:rPr lang="en-US">
                <a:cs typeface="Calibri"/>
              </a:rPr>
              <a:t>Protected Variations: We all had some form of implementation, since we all had tests. For example, default cases for in case of errors that might affect us in the future. Ex: Joseph's Level manager, when you change between scenes if you provide a scene that is not specified as a good scene, then it doesn't change the scene at all.</a:t>
            </a:r>
            <a:endParaRPr lang="en-US">
              <a:ea typeface="Calibri"/>
              <a:cs typeface="Calibri"/>
            </a:endParaRPr>
          </a:p>
          <a:p>
            <a:endParaRPr lang="en-US">
              <a:cs typeface="Calibri"/>
            </a:endParaRPr>
          </a:p>
          <a:p>
            <a:r>
              <a:rPr lang="en-US">
                <a:ea typeface="Calibri"/>
                <a:cs typeface="Calibri"/>
              </a:rPr>
              <a:t>Roughly 1 min – 60 seconds</a:t>
            </a:r>
          </a:p>
        </p:txBody>
      </p:sp>
      <p:sp>
        <p:nvSpPr>
          <p:cNvPr id="4" name="Slide Number Placeholder 3"/>
          <p:cNvSpPr>
            <a:spLocks noGrp="1"/>
          </p:cNvSpPr>
          <p:nvPr>
            <p:ph type="sldNum" sz="quarter" idx="5"/>
          </p:nvPr>
        </p:nvSpPr>
        <p:spPr/>
        <p:txBody>
          <a:bodyPr/>
          <a:lstStyle/>
          <a:p>
            <a:fld id="{3086AFD0-F193-4A1B-B098-EAA917432A50}" type="slidenum">
              <a:t>11</a:t>
            </a:fld>
            <a:endParaRPr lang="en-US"/>
          </a:p>
        </p:txBody>
      </p:sp>
    </p:spTree>
    <p:extLst>
      <p:ext uri="{BB962C8B-B14F-4D97-AF65-F5344CB8AC3E}">
        <p14:creationId xmlns:p14="http://schemas.microsoft.com/office/powerpoint/2010/main" val="4071370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If we were to go back in time and do this project again, there a few things we would have done differently. For starters we would have added the camera to the player script, rather than having it be created separately. We had Eric in charge of cameras, while Toby was in charge of the player- which gave unnecessary overlap between the two features that should have been absorbed into one to create higher cohesion.</a:t>
            </a:r>
          </a:p>
          <a:p>
            <a:endParaRPr lang="en-US">
              <a:ea typeface="Calibri"/>
              <a:cs typeface="Calibri"/>
            </a:endParaRPr>
          </a:p>
          <a:p>
            <a:r>
              <a:rPr lang="en-US">
                <a:ea typeface="Calibri"/>
                <a:cs typeface="Calibri"/>
              </a:rPr>
              <a:t>We also would have made a more realistic outline for the game, given our deadline. We did not realize how long certain features would take to make, as none of us had embarked on a project of this scale before- let alone made a video game. We created a very detailed and extensive game plan, but quickly figured out we would not be able to complete everything we had set out for. This being said, managing expectations is a must that we did not quite understand when we began this project. In the future, to manage reasonable expectations we would make a schedule for what features and parts of the game need to be completed by specific dates. Holding ourselves more accountable in this regard would have greatly benefited our game, especially given how hectic all of our lives are.</a:t>
            </a:r>
          </a:p>
          <a:p>
            <a:endParaRPr lang="en-US">
              <a:ea typeface="Calibri"/>
              <a:cs typeface="Calibri"/>
            </a:endParaRPr>
          </a:p>
          <a:p>
            <a:r>
              <a:rPr lang="en-US">
                <a:ea typeface="Calibri"/>
                <a:cs typeface="Calibri"/>
              </a:rPr>
              <a:t>The last thing we would change would be to reduce coupling by incorporating item sounds to be part of the object that they are representing. This means Eric would create the sounds and we ourselves would write it into our code for such things as items, door sounds, etc. </a:t>
            </a:r>
          </a:p>
          <a:p>
            <a:endParaRPr lang="en-US">
              <a:ea typeface="Calibri"/>
              <a:cs typeface="Calibri"/>
            </a:endParaRPr>
          </a:p>
          <a:p>
            <a:r>
              <a:rPr lang="en-US">
                <a:ea typeface="Calibri"/>
                <a:cs typeface="Calibri"/>
              </a:rPr>
              <a:t>Roughly: 1 min 15 seconds – 75 seconds</a:t>
            </a:r>
          </a:p>
        </p:txBody>
      </p:sp>
      <p:sp>
        <p:nvSpPr>
          <p:cNvPr id="4" name="Slide Number Placeholder 3"/>
          <p:cNvSpPr>
            <a:spLocks noGrp="1"/>
          </p:cNvSpPr>
          <p:nvPr>
            <p:ph type="sldNum" sz="quarter" idx="5"/>
          </p:nvPr>
        </p:nvSpPr>
        <p:spPr/>
        <p:txBody>
          <a:bodyPr/>
          <a:lstStyle/>
          <a:p>
            <a:fld id="{3086AFD0-F193-4A1B-B098-EAA917432A50}" type="slidenum">
              <a:rPr lang="en-US"/>
              <a:t>12</a:t>
            </a:fld>
            <a:endParaRPr lang="en-US"/>
          </a:p>
        </p:txBody>
      </p:sp>
    </p:spTree>
    <p:extLst>
      <p:ext uri="{BB962C8B-B14F-4D97-AF65-F5344CB8AC3E}">
        <p14:creationId xmlns:p14="http://schemas.microsoft.com/office/powerpoint/2010/main" val="2449482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So, what would we change about this project to enhance the learning experience of future students?</a:t>
            </a:r>
          </a:p>
          <a:p>
            <a:endParaRPr lang="en-US">
              <a:ea typeface="Calibri"/>
              <a:cs typeface="Calibri"/>
            </a:endParaRPr>
          </a:p>
          <a:p>
            <a:r>
              <a:rPr lang="en-US">
                <a:ea typeface="Calibri"/>
                <a:cs typeface="Calibri"/>
              </a:rPr>
              <a:t>Firstly, to take care of the stopwatch, we would set up 2 laptops, one in CDA and one in Moscow, that would be in their own Zoom call. This way, whichever laptop has Dr. BC at the end of it can share the screen with the stopwatch while the other laptop is set up in front of the presenters.</a:t>
            </a:r>
          </a:p>
          <a:p>
            <a:endParaRPr lang="en-US">
              <a:ea typeface="Calibri"/>
              <a:cs typeface="Calibri"/>
            </a:endParaRPr>
          </a:p>
          <a:p>
            <a:r>
              <a:rPr lang="en-US">
                <a:ea typeface="Calibri"/>
                <a:cs typeface="Calibri"/>
              </a:rPr>
              <a:t>Secondly, we would have the coding standards be enacted before the majority of the coding is done. We think by or before the team Lead 3 presentation would be the best time. It took a very large chunk of our valuable time to work on the project for just re-working our code to conform to the standards. This could also be accomplished by Dr. BC setting the standards for the whole class. </a:t>
            </a:r>
          </a:p>
          <a:p>
            <a:endParaRPr lang="en-US">
              <a:ea typeface="Calibri"/>
              <a:cs typeface="Calibri"/>
            </a:endParaRPr>
          </a:p>
          <a:p>
            <a:r>
              <a:rPr lang="en-US">
                <a:ea typeface="Calibri"/>
                <a:cs typeface="Calibri"/>
              </a:rPr>
              <a:t>Roughly 40 seconds – 40 seconds</a:t>
            </a:r>
          </a:p>
        </p:txBody>
      </p:sp>
      <p:sp>
        <p:nvSpPr>
          <p:cNvPr id="4" name="Slide Number Placeholder 3"/>
          <p:cNvSpPr>
            <a:spLocks noGrp="1"/>
          </p:cNvSpPr>
          <p:nvPr>
            <p:ph type="sldNum" sz="quarter" idx="5"/>
          </p:nvPr>
        </p:nvSpPr>
        <p:spPr/>
        <p:txBody>
          <a:bodyPr/>
          <a:lstStyle/>
          <a:p>
            <a:fld id="{3086AFD0-F193-4A1B-B098-EAA917432A50}" type="slidenum">
              <a:rPr lang="en-US"/>
              <a:t>13</a:t>
            </a:fld>
            <a:endParaRPr lang="en-US"/>
          </a:p>
        </p:txBody>
      </p:sp>
    </p:spTree>
    <p:extLst>
      <p:ext uri="{BB962C8B-B14F-4D97-AF65-F5344CB8AC3E}">
        <p14:creationId xmlns:p14="http://schemas.microsoft.com/office/powerpoint/2010/main" val="2154614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5 seconds</a:t>
            </a:r>
          </a:p>
        </p:txBody>
      </p:sp>
      <p:sp>
        <p:nvSpPr>
          <p:cNvPr id="4" name="Slide Number Placeholder 3"/>
          <p:cNvSpPr>
            <a:spLocks noGrp="1"/>
          </p:cNvSpPr>
          <p:nvPr>
            <p:ph type="sldNum" sz="quarter" idx="5"/>
          </p:nvPr>
        </p:nvSpPr>
        <p:spPr/>
        <p:txBody>
          <a:bodyPr/>
          <a:lstStyle/>
          <a:p>
            <a:fld id="{3086AFD0-F193-4A1B-B098-EAA917432A50}" type="slidenum">
              <a:rPr lang="en-US"/>
              <a:t>14</a:t>
            </a:fld>
            <a:endParaRPr lang="en-US"/>
          </a:p>
        </p:txBody>
      </p:sp>
    </p:spTree>
    <p:extLst>
      <p:ext uri="{BB962C8B-B14F-4D97-AF65-F5344CB8AC3E}">
        <p14:creationId xmlns:p14="http://schemas.microsoft.com/office/powerpoint/2010/main" val="9976217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5/3/2022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987726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82914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76713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17235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08663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68399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50243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extLst>
      <p:ext uri="{BB962C8B-B14F-4D97-AF65-F5344CB8AC3E}">
        <p14:creationId xmlns:p14="http://schemas.microsoft.com/office/powerpoint/2010/main" val="22048020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60085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45538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80611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15224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49833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18103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65631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5543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32535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5/3/2022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56033506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993805" y="1354668"/>
            <a:ext cx="8204391" cy="2346475"/>
          </a:xfrm>
        </p:spPr>
        <p:txBody>
          <a:bodyPr>
            <a:normAutofit/>
          </a:bodyPr>
          <a:lstStyle/>
          <a:p>
            <a:pPr algn="ctr"/>
            <a:r>
              <a:rPr lang="en-US" sz="6000" b="1">
                <a:latin typeface="Amasis MT Pro Medium"/>
                <a:cs typeface="Calibri Light"/>
              </a:rPr>
              <a:t>ALPINE CHRONICLES </a:t>
            </a:r>
            <a:br>
              <a:rPr lang="en-US" sz="6000" b="1">
                <a:latin typeface="Amasis MT Pro Medium"/>
                <a:cs typeface="Calibri Light"/>
              </a:rPr>
            </a:br>
            <a:r>
              <a:rPr lang="en-US" sz="6000" b="1">
                <a:latin typeface="Amasis MT Pro Medium"/>
                <a:cs typeface="Calibri Light"/>
              </a:rPr>
              <a:t>POST-MORTEM</a:t>
            </a:r>
            <a:endParaRPr lang="en-US" sz="6000" b="1">
              <a:latin typeface="Amasis MT Pro Medium"/>
            </a:endParaRPr>
          </a:p>
        </p:txBody>
      </p:sp>
      <p:sp>
        <p:nvSpPr>
          <p:cNvPr id="3" name="Subtitle 2"/>
          <p:cNvSpPr>
            <a:spLocks noGrp="1"/>
          </p:cNvSpPr>
          <p:nvPr>
            <p:ph type="subTitle" idx="1"/>
          </p:nvPr>
        </p:nvSpPr>
        <p:spPr>
          <a:xfrm>
            <a:off x="2497137" y="3940629"/>
            <a:ext cx="7197726" cy="1240970"/>
          </a:xfrm>
        </p:spPr>
        <p:txBody>
          <a:bodyPr vert="horz" lIns="91440" tIns="45720" rIns="91440" bIns="45720" rtlCol="0">
            <a:normAutofit/>
          </a:bodyPr>
          <a:lstStyle/>
          <a:p>
            <a:pPr algn="ctr"/>
            <a:r>
              <a:rPr lang="en-US" b="1">
                <a:latin typeface="Amasis MT Pro Medium"/>
                <a:cs typeface="Calibri"/>
              </a:rPr>
              <a:t>Alpine Computing</a:t>
            </a:r>
          </a:p>
          <a:p>
            <a:pPr algn="ctr"/>
            <a:r>
              <a:rPr lang="en-US">
                <a:latin typeface="Amasis MT Pro Medium"/>
                <a:cs typeface="Calibri"/>
              </a:rPr>
              <a:t>Josie, Eric, Sophia, Gus, Toby, Riley, Joseph</a:t>
            </a:r>
          </a:p>
        </p:txBody>
      </p:sp>
      <p:cxnSp>
        <p:nvCxnSpPr>
          <p:cNvPr id="10" name="Straight Connector 9">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27B2339-833E-D5F2-5409-E8D4F9BDD40F}"/>
              </a:ext>
            </a:extLst>
          </p:cNvPr>
          <p:cNvSpPr txBox="1"/>
          <p:nvPr/>
        </p:nvSpPr>
        <p:spPr>
          <a:xfrm>
            <a:off x="8915400" y="6281058"/>
            <a:ext cx="334191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Amasis MT Pro Medium"/>
              </a:rPr>
              <a:t>Sophia Sivula – TL2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C0597-88C0-DA51-EAFE-1EEB28D1B7BA}"/>
              </a:ext>
            </a:extLst>
          </p:cNvPr>
          <p:cNvSpPr>
            <a:spLocks noGrp="1"/>
          </p:cNvSpPr>
          <p:nvPr>
            <p:ph type="title"/>
          </p:nvPr>
        </p:nvSpPr>
        <p:spPr/>
        <p:txBody>
          <a:bodyPr/>
          <a:lstStyle/>
          <a:p>
            <a:r>
              <a:rPr lang="en-US">
                <a:latin typeface="Amasis MT Pro Medium"/>
                <a:cs typeface="Calibri Light"/>
              </a:rPr>
              <a:t>GRASP BREAKDOWN</a:t>
            </a:r>
            <a:endParaRPr lang="en-US">
              <a:latin typeface="Amasis MT Pro Medium"/>
            </a:endParaRPr>
          </a:p>
        </p:txBody>
      </p:sp>
      <p:sp>
        <p:nvSpPr>
          <p:cNvPr id="3" name="Content Placeholder 2">
            <a:extLst>
              <a:ext uri="{FF2B5EF4-FFF2-40B4-BE49-F238E27FC236}">
                <a16:creationId xmlns:a16="http://schemas.microsoft.com/office/drawing/2014/main" id="{547C1A40-03C5-FE8D-52F4-14D8C56CA329}"/>
              </a:ext>
            </a:extLst>
          </p:cNvPr>
          <p:cNvSpPr>
            <a:spLocks noGrp="1"/>
          </p:cNvSpPr>
          <p:nvPr>
            <p:ph idx="1"/>
          </p:nvPr>
        </p:nvSpPr>
        <p:spPr/>
        <p:txBody>
          <a:bodyPr vert="horz" lIns="91440" tIns="45720" rIns="91440" bIns="45720" rtlCol="0" anchor="t">
            <a:normAutofit/>
          </a:bodyPr>
          <a:lstStyle/>
          <a:p>
            <a:r>
              <a:rPr lang="en-US">
                <a:latin typeface="Amasis MT Pro Medium"/>
                <a:cs typeface="Calibri"/>
              </a:rPr>
              <a:t>Creator: Use of Factory pattern (Items)</a:t>
            </a:r>
          </a:p>
          <a:p>
            <a:r>
              <a:rPr lang="en-US">
                <a:latin typeface="Amasis MT Pro Medium"/>
                <a:cs typeface="Calibri"/>
              </a:rPr>
              <a:t>Information Expert: Level Manager</a:t>
            </a:r>
          </a:p>
          <a:p>
            <a:r>
              <a:rPr lang="en-US">
                <a:latin typeface="Amasis MT Pro Medium"/>
                <a:cs typeface="Calibri"/>
              </a:rPr>
              <a:t>Low Coupling: Not great...</a:t>
            </a:r>
          </a:p>
          <a:p>
            <a:r>
              <a:rPr lang="en-US">
                <a:latin typeface="Amasis MT Pro Medium"/>
                <a:cs typeface="Calibri"/>
              </a:rPr>
              <a:t>Controller: N/A</a:t>
            </a:r>
          </a:p>
          <a:p>
            <a:r>
              <a:rPr lang="en-US">
                <a:latin typeface="Amasis MT Pro Medium"/>
                <a:cs typeface="Calibri"/>
              </a:rPr>
              <a:t>High Cohesion: Yes and No</a:t>
            </a:r>
          </a:p>
          <a:p>
            <a:endParaRPr lang="en-US">
              <a:latin typeface="Amasis MT Pro Medium"/>
              <a:cs typeface="Calibri"/>
            </a:endParaRPr>
          </a:p>
        </p:txBody>
      </p:sp>
      <p:sp>
        <p:nvSpPr>
          <p:cNvPr id="5" name="TextBox 4">
            <a:extLst>
              <a:ext uri="{FF2B5EF4-FFF2-40B4-BE49-F238E27FC236}">
                <a16:creationId xmlns:a16="http://schemas.microsoft.com/office/drawing/2014/main" id="{5049611B-E8C9-605F-22A0-1803C5AFE5EB}"/>
              </a:ext>
            </a:extLst>
          </p:cNvPr>
          <p:cNvSpPr txBox="1"/>
          <p:nvPr/>
        </p:nvSpPr>
        <p:spPr>
          <a:xfrm>
            <a:off x="8915400" y="6281058"/>
            <a:ext cx="334191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err="1">
                <a:latin typeface="Amasis MT Pro Medium"/>
              </a:rPr>
              <a:t>Joesif</a:t>
            </a:r>
            <a:r>
              <a:rPr lang="en-US" sz="2400">
                <a:latin typeface="Amasis MT Pro Medium"/>
              </a:rPr>
              <a:t> Miller – TL4</a:t>
            </a:r>
          </a:p>
        </p:txBody>
      </p:sp>
    </p:spTree>
    <p:extLst>
      <p:ext uri="{BB962C8B-B14F-4D97-AF65-F5344CB8AC3E}">
        <p14:creationId xmlns:p14="http://schemas.microsoft.com/office/powerpoint/2010/main" val="388976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FAD2C-695E-9A80-634F-4D662DB1207B}"/>
              </a:ext>
            </a:extLst>
          </p:cNvPr>
          <p:cNvSpPr>
            <a:spLocks noGrp="1"/>
          </p:cNvSpPr>
          <p:nvPr>
            <p:ph type="title"/>
          </p:nvPr>
        </p:nvSpPr>
        <p:spPr/>
        <p:txBody>
          <a:bodyPr/>
          <a:lstStyle/>
          <a:p>
            <a:r>
              <a:rPr lang="en-US">
                <a:latin typeface="Amasis MT Pro Medium"/>
                <a:cs typeface="Calibri Light"/>
              </a:rPr>
              <a:t>GRASP BREAKDOWN</a:t>
            </a:r>
            <a:endParaRPr lang="en-US">
              <a:latin typeface="Amasis MT Pro Medium"/>
            </a:endParaRPr>
          </a:p>
        </p:txBody>
      </p:sp>
      <p:sp>
        <p:nvSpPr>
          <p:cNvPr id="3" name="Content Placeholder 2">
            <a:extLst>
              <a:ext uri="{FF2B5EF4-FFF2-40B4-BE49-F238E27FC236}">
                <a16:creationId xmlns:a16="http://schemas.microsoft.com/office/drawing/2014/main" id="{E8D0E393-9AFE-E11A-DBA8-AB3CF24C1555}"/>
              </a:ext>
            </a:extLst>
          </p:cNvPr>
          <p:cNvSpPr>
            <a:spLocks noGrp="1"/>
          </p:cNvSpPr>
          <p:nvPr>
            <p:ph idx="1"/>
          </p:nvPr>
        </p:nvSpPr>
        <p:spPr/>
        <p:txBody>
          <a:bodyPr vert="horz" lIns="91440" tIns="45720" rIns="91440" bIns="45720" rtlCol="0" anchor="t">
            <a:normAutofit/>
          </a:bodyPr>
          <a:lstStyle/>
          <a:p>
            <a:r>
              <a:rPr lang="en-US">
                <a:latin typeface="Amasis MT Pro Medium"/>
                <a:ea typeface="+mn-lt"/>
                <a:cs typeface="+mn-lt"/>
              </a:rPr>
              <a:t>Polymorphism: Interactable Interface/ dynamic binding</a:t>
            </a:r>
          </a:p>
          <a:p>
            <a:r>
              <a:rPr lang="en-US">
                <a:latin typeface="Amasis MT Pro Medium"/>
                <a:ea typeface="+mn-lt"/>
                <a:cs typeface="+mn-lt"/>
              </a:rPr>
              <a:t>Pure Fabrication: </a:t>
            </a:r>
            <a:r>
              <a:rPr lang="en-US" dirty="0">
                <a:latin typeface="Amasis MT Pro Medium"/>
                <a:ea typeface="+mn-lt"/>
                <a:cs typeface="+mn-lt"/>
              </a:rPr>
              <a:t>Interactable Interface</a:t>
            </a:r>
            <a:endParaRPr lang="en-US">
              <a:latin typeface="Amasis MT Pro Medium"/>
              <a:ea typeface="+mn-lt"/>
              <a:cs typeface="+mn-lt"/>
            </a:endParaRPr>
          </a:p>
          <a:p>
            <a:r>
              <a:rPr lang="en-US">
                <a:latin typeface="Amasis MT Pro Medium"/>
                <a:ea typeface="+mn-lt"/>
                <a:cs typeface="+mn-lt"/>
              </a:rPr>
              <a:t>Indirection: N/A</a:t>
            </a:r>
          </a:p>
          <a:p>
            <a:r>
              <a:rPr lang="en-US">
                <a:latin typeface="Amasis MT Pro Medium"/>
                <a:ea typeface="+mn-lt"/>
                <a:cs typeface="+mn-lt"/>
              </a:rPr>
              <a:t>Protected Variations: Default Cases</a:t>
            </a:r>
            <a:endParaRPr lang="en-US">
              <a:latin typeface="Amasis MT Pro Medium"/>
            </a:endParaRPr>
          </a:p>
        </p:txBody>
      </p:sp>
      <p:sp>
        <p:nvSpPr>
          <p:cNvPr id="5" name="TextBox 4">
            <a:extLst>
              <a:ext uri="{FF2B5EF4-FFF2-40B4-BE49-F238E27FC236}">
                <a16:creationId xmlns:a16="http://schemas.microsoft.com/office/drawing/2014/main" id="{28D6EC36-14AA-4CFA-AE05-E30DDF960478}"/>
              </a:ext>
            </a:extLst>
          </p:cNvPr>
          <p:cNvSpPr txBox="1"/>
          <p:nvPr/>
        </p:nvSpPr>
        <p:spPr>
          <a:xfrm>
            <a:off x="8915400" y="6281058"/>
            <a:ext cx="334191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Amasis MT Pro Medium"/>
              </a:rPr>
              <a:t>Joeseph</a:t>
            </a:r>
            <a:r>
              <a:rPr lang="en-US" sz="2400">
                <a:latin typeface="Amasis MT Pro Medium"/>
              </a:rPr>
              <a:t> Miller – TL4</a:t>
            </a:r>
          </a:p>
        </p:txBody>
      </p:sp>
    </p:spTree>
    <p:extLst>
      <p:ext uri="{BB962C8B-B14F-4D97-AF65-F5344CB8AC3E}">
        <p14:creationId xmlns:p14="http://schemas.microsoft.com/office/powerpoint/2010/main" val="3295212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694AB-5DFD-B830-AC18-837F416218A6}"/>
              </a:ext>
            </a:extLst>
          </p:cNvPr>
          <p:cNvSpPr>
            <a:spLocks noGrp="1"/>
          </p:cNvSpPr>
          <p:nvPr>
            <p:ph type="title"/>
          </p:nvPr>
        </p:nvSpPr>
        <p:spPr/>
        <p:txBody>
          <a:bodyPr/>
          <a:lstStyle/>
          <a:p>
            <a:r>
              <a:rPr lang="en-US">
                <a:latin typeface="Amasis MT Pro Medium"/>
                <a:cs typeface="Calibri Light"/>
              </a:rPr>
              <a:t>If we went back in time...</a:t>
            </a:r>
            <a:endParaRPr lang="en-US">
              <a:latin typeface="Amasis MT Pro Medium"/>
            </a:endParaRPr>
          </a:p>
        </p:txBody>
      </p:sp>
      <p:sp>
        <p:nvSpPr>
          <p:cNvPr id="3" name="Content Placeholder 2">
            <a:extLst>
              <a:ext uri="{FF2B5EF4-FFF2-40B4-BE49-F238E27FC236}">
                <a16:creationId xmlns:a16="http://schemas.microsoft.com/office/drawing/2014/main" id="{9F37C48E-D828-600B-2F8C-38E0AB65105D}"/>
              </a:ext>
            </a:extLst>
          </p:cNvPr>
          <p:cNvSpPr>
            <a:spLocks noGrp="1"/>
          </p:cNvSpPr>
          <p:nvPr>
            <p:ph idx="1"/>
          </p:nvPr>
        </p:nvSpPr>
        <p:spPr/>
        <p:txBody>
          <a:bodyPr vert="horz" lIns="91440" tIns="45720" rIns="91440" bIns="45720" rtlCol="0" anchor="t">
            <a:normAutofit/>
          </a:bodyPr>
          <a:lstStyle/>
          <a:p>
            <a:r>
              <a:rPr lang="en-US">
                <a:latin typeface="Amasis MT Pro Medium"/>
                <a:cs typeface="Calibri"/>
              </a:rPr>
              <a:t>Add the camera to the player script</a:t>
            </a:r>
          </a:p>
          <a:p>
            <a:r>
              <a:rPr lang="en-US">
                <a:latin typeface="Amasis MT Pro Medium"/>
                <a:cs typeface="Calibri"/>
              </a:rPr>
              <a:t>Made a more realistic outline for the game given our deadline</a:t>
            </a:r>
          </a:p>
          <a:p>
            <a:pPr lvl="1"/>
            <a:r>
              <a:rPr lang="en-US">
                <a:latin typeface="Amasis MT Pro Medium"/>
                <a:cs typeface="Calibri"/>
              </a:rPr>
              <a:t>Managing expectations</a:t>
            </a:r>
          </a:p>
          <a:p>
            <a:pPr lvl="1"/>
            <a:r>
              <a:rPr lang="en-US">
                <a:latin typeface="Amasis MT Pro Medium"/>
                <a:cs typeface="Calibri"/>
              </a:rPr>
              <a:t>Make a schedule for what parts need to be done by when </a:t>
            </a:r>
          </a:p>
          <a:p>
            <a:r>
              <a:rPr lang="en-US">
                <a:latin typeface="Amasis MT Pro Medium"/>
                <a:cs typeface="Calibri"/>
              </a:rPr>
              <a:t>Reduce coupling by item sounds be part of item, door sounds be part of door, etc. </a:t>
            </a:r>
          </a:p>
          <a:p>
            <a:endParaRPr lang="en-US">
              <a:latin typeface="Amasis MT Pro Medium"/>
              <a:cs typeface="Calibri"/>
            </a:endParaRPr>
          </a:p>
          <a:p>
            <a:endParaRPr lang="en-US">
              <a:latin typeface="Amasis MT Pro Medium"/>
              <a:cs typeface="Calibri"/>
            </a:endParaRPr>
          </a:p>
          <a:p>
            <a:pPr marL="457200" lvl="1" indent="0">
              <a:buNone/>
            </a:pPr>
            <a:br>
              <a:rPr lang="en-US">
                <a:cs typeface="Calibri"/>
              </a:rPr>
            </a:br>
            <a:endParaRPr lang="en-US">
              <a:latin typeface="Amasis MT Pro Medium"/>
              <a:cs typeface="Calibri"/>
            </a:endParaRPr>
          </a:p>
        </p:txBody>
      </p:sp>
      <p:sp>
        <p:nvSpPr>
          <p:cNvPr id="5" name="TextBox 4">
            <a:extLst>
              <a:ext uri="{FF2B5EF4-FFF2-40B4-BE49-F238E27FC236}">
                <a16:creationId xmlns:a16="http://schemas.microsoft.com/office/drawing/2014/main" id="{5DAC3F4B-1F31-7F60-AC51-2DE05BE9630D}"/>
              </a:ext>
            </a:extLst>
          </p:cNvPr>
          <p:cNvSpPr txBox="1"/>
          <p:nvPr/>
        </p:nvSpPr>
        <p:spPr>
          <a:xfrm>
            <a:off x="8915400" y="6281058"/>
            <a:ext cx="334191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Amasis MT Pro Medium"/>
              </a:rPr>
              <a:t>Gus Almanza – TL5</a:t>
            </a:r>
          </a:p>
        </p:txBody>
      </p:sp>
    </p:spTree>
    <p:extLst>
      <p:ext uri="{BB962C8B-B14F-4D97-AF65-F5344CB8AC3E}">
        <p14:creationId xmlns:p14="http://schemas.microsoft.com/office/powerpoint/2010/main" val="172468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106F6-1D13-13FA-4FB2-CE30D13D1B97}"/>
              </a:ext>
            </a:extLst>
          </p:cNvPr>
          <p:cNvSpPr>
            <a:spLocks noGrp="1"/>
          </p:cNvSpPr>
          <p:nvPr>
            <p:ph type="title"/>
          </p:nvPr>
        </p:nvSpPr>
        <p:spPr/>
        <p:txBody>
          <a:bodyPr>
            <a:normAutofit fontScale="90000"/>
          </a:bodyPr>
          <a:lstStyle/>
          <a:p>
            <a:pPr algn="ctr"/>
            <a:r>
              <a:rPr lang="en-US">
                <a:latin typeface="Amasis MT Pro Medium"/>
                <a:cs typeface="Calibri Light"/>
              </a:rPr>
              <a:t>what would we change  to enhance the learning experience of future students</a:t>
            </a:r>
            <a:endParaRPr lang="en-US">
              <a:latin typeface="Amasis MT Pro Medium"/>
            </a:endParaRPr>
          </a:p>
        </p:txBody>
      </p:sp>
      <p:sp>
        <p:nvSpPr>
          <p:cNvPr id="3" name="Content Placeholder 2">
            <a:extLst>
              <a:ext uri="{FF2B5EF4-FFF2-40B4-BE49-F238E27FC236}">
                <a16:creationId xmlns:a16="http://schemas.microsoft.com/office/drawing/2014/main" id="{FB4863C0-AAA5-0729-BD7B-4E62BBF51E84}"/>
              </a:ext>
            </a:extLst>
          </p:cNvPr>
          <p:cNvSpPr>
            <a:spLocks noGrp="1"/>
          </p:cNvSpPr>
          <p:nvPr>
            <p:ph idx="1"/>
          </p:nvPr>
        </p:nvSpPr>
        <p:spPr>
          <a:xfrm>
            <a:off x="685801" y="2523067"/>
            <a:ext cx="10131425" cy="3649133"/>
          </a:xfrm>
        </p:spPr>
        <p:txBody>
          <a:bodyPr vert="horz" lIns="91440" tIns="45720" rIns="91440" bIns="45720" rtlCol="0" anchor="t">
            <a:normAutofit/>
          </a:bodyPr>
          <a:lstStyle/>
          <a:p>
            <a:r>
              <a:rPr lang="en-US">
                <a:latin typeface="Amasis MT Pro Medium"/>
                <a:cs typeface="Calibri"/>
              </a:rPr>
              <a:t>Set up 2 laptops in CDA and Moscow in their own Zoom meeting to host the stopwatch</a:t>
            </a:r>
          </a:p>
          <a:p>
            <a:pPr>
              <a:buClr>
                <a:srgbClr val="FFFFFF"/>
              </a:buClr>
            </a:pPr>
            <a:r>
              <a:rPr lang="en-US">
                <a:latin typeface="Amasis MT Pro Medium"/>
                <a:cs typeface="Calibri"/>
              </a:rPr>
              <a:t>Coding standards before majority of coding (by or before TL3 presentation)</a:t>
            </a:r>
            <a:endParaRPr lang="en-US">
              <a:latin typeface="Amasis MT Pro Medium"/>
            </a:endParaRPr>
          </a:p>
          <a:p>
            <a:pPr lvl="1"/>
            <a:r>
              <a:rPr lang="en-US">
                <a:latin typeface="Amasis MT Pro Medium"/>
                <a:cs typeface="Calibri"/>
              </a:rPr>
              <a:t>Let BC set the standards</a:t>
            </a:r>
            <a:endParaRPr lang="en-US">
              <a:latin typeface="Amasis MT Pro Medium"/>
              <a:ea typeface="Calibri"/>
              <a:cs typeface="Calibri"/>
            </a:endParaRPr>
          </a:p>
          <a:p>
            <a:endParaRPr lang="en-US">
              <a:latin typeface="Amasis MT Pro Medium"/>
              <a:cs typeface="Calibri"/>
            </a:endParaRPr>
          </a:p>
        </p:txBody>
      </p:sp>
      <p:sp>
        <p:nvSpPr>
          <p:cNvPr id="5" name="TextBox 4">
            <a:extLst>
              <a:ext uri="{FF2B5EF4-FFF2-40B4-BE49-F238E27FC236}">
                <a16:creationId xmlns:a16="http://schemas.microsoft.com/office/drawing/2014/main" id="{5563E01A-E5F0-85F6-8C76-9126997ADB83}"/>
              </a:ext>
            </a:extLst>
          </p:cNvPr>
          <p:cNvSpPr txBox="1"/>
          <p:nvPr/>
        </p:nvSpPr>
        <p:spPr>
          <a:xfrm>
            <a:off x="8915400" y="6281058"/>
            <a:ext cx="334191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Amasis MT Pro Medium"/>
              </a:rPr>
              <a:t>Gus Almanza – TL5</a:t>
            </a:r>
          </a:p>
        </p:txBody>
      </p:sp>
    </p:spTree>
    <p:extLst>
      <p:ext uri="{BB962C8B-B14F-4D97-AF65-F5344CB8AC3E}">
        <p14:creationId xmlns:p14="http://schemas.microsoft.com/office/powerpoint/2010/main" val="2306556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919E6-E1BB-DFD7-67D9-168DD3159BC8}"/>
              </a:ext>
            </a:extLst>
          </p:cNvPr>
          <p:cNvSpPr>
            <a:spLocks noGrp="1"/>
          </p:cNvSpPr>
          <p:nvPr>
            <p:ph type="title"/>
          </p:nvPr>
        </p:nvSpPr>
        <p:spPr>
          <a:xfrm>
            <a:off x="1033183" y="3433483"/>
            <a:ext cx="10131425" cy="1456267"/>
          </a:xfrm>
        </p:spPr>
        <p:txBody>
          <a:bodyPr>
            <a:noAutofit/>
          </a:bodyPr>
          <a:lstStyle/>
          <a:p>
            <a:pPr algn="ctr"/>
            <a:r>
              <a:rPr lang="en-US" sz="6600">
                <a:latin typeface="Amasis MT Pro Medium"/>
                <a:ea typeface="Calibri Light"/>
                <a:cs typeface="Calibri Light"/>
              </a:rPr>
              <a:t>Thank You!</a:t>
            </a:r>
            <a:br>
              <a:rPr lang="en-US" sz="6600">
                <a:latin typeface="Amasis MT Pro Medium"/>
                <a:ea typeface="Calibri Light"/>
                <a:cs typeface="Calibri Light"/>
              </a:rPr>
            </a:br>
            <a:br>
              <a:rPr lang="en-US" sz="6600">
                <a:latin typeface="Amasis MT Pro Medium"/>
                <a:ea typeface="Calibri Light"/>
                <a:cs typeface="Calibri Light"/>
              </a:rPr>
            </a:br>
            <a:r>
              <a:rPr lang="en-US" sz="6600">
                <a:latin typeface="Amasis MT Pro Medium"/>
                <a:ea typeface="Calibri Light"/>
                <a:cs typeface="Calibri Light"/>
              </a:rPr>
              <a:t> questions?</a:t>
            </a:r>
            <a:endParaRPr lang="en-US" sz="6600">
              <a:ea typeface="Calibri Light"/>
              <a:cs typeface="Calibri Light"/>
            </a:endParaRPr>
          </a:p>
        </p:txBody>
      </p:sp>
      <p:sp>
        <p:nvSpPr>
          <p:cNvPr id="4" name="TextBox 3">
            <a:extLst>
              <a:ext uri="{FF2B5EF4-FFF2-40B4-BE49-F238E27FC236}">
                <a16:creationId xmlns:a16="http://schemas.microsoft.com/office/drawing/2014/main" id="{4A3667BE-8961-16E6-7A5C-2258D7F3B97B}"/>
              </a:ext>
            </a:extLst>
          </p:cNvPr>
          <p:cNvSpPr txBox="1"/>
          <p:nvPr/>
        </p:nvSpPr>
        <p:spPr>
          <a:xfrm>
            <a:off x="8915400" y="6281058"/>
            <a:ext cx="334191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Amasis MT Pro Medium"/>
              </a:rPr>
              <a:t>Gus Almanza – TL5</a:t>
            </a:r>
          </a:p>
        </p:txBody>
      </p:sp>
    </p:spTree>
    <p:extLst>
      <p:ext uri="{BB962C8B-B14F-4D97-AF65-F5344CB8AC3E}">
        <p14:creationId xmlns:p14="http://schemas.microsoft.com/office/powerpoint/2010/main" val="375191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729CD-A587-87C0-B0ED-F91A976EBAA8}"/>
              </a:ext>
            </a:extLst>
          </p:cNvPr>
          <p:cNvSpPr>
            <a:spLocks noGrp="1"/>
          </p:cNvSpPr>
          <p:nvPr>
            <p:ph type="title"/>
          </p:nvPr>
        </p:nvSpPr>
        <p:spPr/>
        <p:txBody>
          <a:bodyPr/>
          <a:lstStyle/>
          <a:p>
            <a:r>
              <a:rPr lang="en-US">
                <a:latin typeface="Amasis MT Pro Medium"/>
                <a:cs typeface="Calibri Light"/>
              </a:rPr>
              <a:t>Project break down in terms of team members</a:t>
            </a:r>
            <a:endParaRPr lang="en-US">
              <a:latin typeface="Amasis MT Pro Medium"/>
            </a:endParaRPr>
          </a:p>
        </p:txBody>
      </p:sp>
      <p:sp>
        <p:nvSpPr>
          <p:cNvPr id="3" name="Content Placeholder 2">
            <a:extLst>
              <a:ext uri="{FF2B5EF4-FFF2-40B4-BE49-F238E27FC236}">
                <a16:creationId xmlns:a16="http://schemas.microsoft.com/office/drawing/2014/main" id="{FFC718F2-3721-E114-DF51-6A57C401B31F}"/>
              </a:ext>
            </a:extLst>
          </p:cNvPr>
          <p:cNvSpPr>
            <a:spLocks noGrp="1"/>
          </p:cNvSpPr>
          <p:nvPr>
            <p:ph idx="1"/>
          </p:nvPr>
        </p:nvSpPr>
        <p:spPr>
          <a:xfrm>
            <a:off x="685801" y="2142067"/>
            <a:ext cx="10424501" cy="3971517"/>
          </a:xfrm>
        </p:spPr>
        <p:txBody>
          <a:bodyPr vert="horz" lIns="91440" tIns="45720" rIns="91440" bIns="45720" rtlCol="0" anchor="t">
            <a:normAutofit/>
          </a:bodyPr>
          <a:lstStyle/>
          <a:p>
            <a:pPr marL="0" indent="0">
              <a:buClr>
                <a:prstClr val="white"/>
              </a:buClr>
              <a:buNone/>
            </a:pPr>
            <a:r>
              <a:rPr lang="en-US">
                <a:latin typeface="Amasis MT Pro Medium"/>
                <a:cs typeface="Calibri"/>
              </a:rPr>
              <a:t>1a) Eric – Sound Manager &amp; Camera / GitHub Setup</a:t>
            </a:r>
            <a:endParaRPr lang="en-US">
              <a:latin typeface="Amasis MT Pro Medium"/>
              <a:ea typeface="Calibri"/>
              <a:cs typeface="Calibri"/>
            </a:endParaRPr>
          </a:p>
          <a:p>
            <a:pPr marL="0" indent="0">
              <a:buClr>
                <a:srgbClr val="FFFFFF"/>
              </a:buClr>
              <a:buNone/>
            </a:pPr>
            <a:r>
              <a:rPr lang="en-US">
                <a:latin typeface="Amasis MT Pro Medium"/>
                <a:cs typeface="Calibri"/>
              </a:rPr>
              <a:t>1b) Riley – Save/Load System /  Git Setup</a:t>
            </a:r>
            <a:endParaRPr lang="en-US">
              <a:latin typeface="Amasis MT Pro Medium"/>
              <a:ea typeface="Calibri"/>
              <a:cs typeface="Calibri"/>
            </a:endParaRPr>
          </a:p>
          <a:p>
            <a:pPr marL="0" indent="0">
              <a:buClr>
                <a:srgbClr val="FFFFFF"/>
              </a:buClr>
              <a:buNone/>
            </a:pPr>
            <a:r>
              <a:rPr lang="en-US">
                <a:latin typeface="Amasis MT Pro Medium"/>
                <a:cs typeface="Calibri"/>
              </a:rPr>
              <a:t>2) Sophia – Items &amp; </a:t>
            </a:r>
            <a:r>
              <a:rPr lang="en-US" err="1">
                <a:latin typeface="Amasis MT Pro Medium"/>
                <a:cs typeface="Calibri"/>
              </a:rPr>
              <a:t>Interactables</a:t>
            </a:r>
            <a:r>
              <a:rPr lang="en-US">
                <a:latin typeface="Amasis MT Pro Medium"/>
                <a:cs typeface="Calibri"/>
              </a:rPr>
              <a:t> / MVP</a:t>
            </a:r>
            <a:endParaRPr lang="en-US">
              <a:latin typeface="Amasis MT Pro Medium"/>
              <a:ea typeface="Calibri"/>
              <a:cs typeface="Calibri"/>
            </a:endParaRPr>
          </a:p>
          <a:p>
            <a:pPr marL="0" indent="0">
              <a:buClr>
                <a:srgbClr val="FFFFFF"/>
              </a:buClr>
              <a:buNone/>
            </a:pPr>
            <a:r>
              <a:rPr lang="en-US">
                <a:latin typeface="Amasis MT Pro Medium"/>
                <a:cs typeface="Calibri"/>
              </a:rPr>
              <a:t>3) Toby – Player Creation / Unity Tests</a:t>
            </a:r>
            <a:endParaRPr lang="en-US">
              <a:latin typeface="Amasis MT Pro Medium"/>
              <a:ea typeface="Calibri"/>
              <a:cs typeface="Calibri"/>
            </a:endParaRPr>
          </a:p>
          <a:p>
            <a:pPr marL="0" indent="0">
              <a:buClr>
                <a:srgbClr val="FFFFFF"/>
              </a:buClr>
              <a:buNone/>
            </a:pPr>
            <a:r>
              <a:rPr lang="en-US">
                <a:latin typeface="Amasis MT Pro Medium"/>
                <a:cs typeface="Calibri"/>
              </a:rPr>
              <a:t>4) </a:t>
            </a:r>
            <a:r>
              <a:rPr lang="en-US" dirty="0">
                <a:latin typeface="Amasis MT Pro Medium"/>
                <a:cs typeface="Calibri"/>
              </a:rPr>
              <a:t>Yoseph</a:t>
            </a:r>
            <a:r>
              <a:rPr lang="en-US">
                <a:latin typeface="Amasis MT Pro Medium"/>
                <a:cs typeface="Calibri"/>
              </a:rPr>
              <a:t> – World Manager / Project Manager</a:t>
            </a:r>
            <a:endParaRPr lang="en-US">
              <a:latin typeface="Amasis MT Pro Medium"/>
              <a:ea typeface="Calibri" panose="020F0502020204030204"/>
              <a:cs typeface="Calibri"/>
            </a:endParaRPr>
          </a:p>
          <a:p>
            <a:pPr marL="0" indent="0">
              <a:buClr>
                <a:srgbClr val="FFFFFF"/>
              </a:buClr>
              <a:buNone/>
            </a:pPr>
            <a:r>
              <a:rPr lang="en-US">
                <a:latin typeface="Amasis MT Pro Medium"/>
                <a:cs typeface="Calibri"/>
              </a:rPr>
              <a:t>5) Gus – Enemy / NPC Creation / Demo Mode</a:t>
            </a:r>
            <a:endParaRPr lang="en-US">
              <a:latin typeface="Amasis MT Pro Medium"/>
              <a:ea typeface="Calibri" panose="020F0502020204030204"/>
              <a:cs typeface="Calibri"/>
            </a:endParaRPr>
          </a:p>
          <a:p>
            <a:pPr marL="0" indent="0">
              <a:buClr>
                <a:srgbClr val="FFFFFF"/>
              </a:buClr>
              <a:buNone/>
            </a:pPr>
            <a:r>
              <a:rPr lang="en-US">
                <a:latin typeface="Amasis MT Pro Medium"/>
                <a:cs typeface="Calibri"/>
              </a:rPr>
              <a:t>6) Josie – Menus / UI / Platform Release(s)</a:t>
            </a:r>
            <a:endParaRPr lang="en-US">
              <a:latin typeface="Amasis MT Pro Medium"/>
              <a:ea typeface="Calibri" panose="020F0502020204030204"/>
              <a:cs typeface="Calibri"/>
            </a:endParaRPr>
          </a:p>
        </p:txBody>
      </p:sp>
      <p:sp>
        <p:nvSpPr>
          <p:cNvPr id="4" name="TextBox 3">
            <a:extLst>
              <a:ext uri="{FF2B5EF4-FFF2-40B4-BE49-F238E27FC236}">
                <a16:creationId xmlns:a16="http://schemas.microsoft.com/office/drawing/2014/main" id="{EB2F6826-EF14-9442-C419-E715F2501238}"/>
              </a:ext>
            </a:extLst>
          </p:cNvPr>
          <p:cNvSpPr txBox="1"/>
          <p:nvPr/>
        </p:nvSpPr>
        <p:spPr>
          <a:xfrm>
            <a:off x="8915400" y="6281058"/>
            <a:ext cx="334191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Amasis MT Pro Medium"/>
              </a:rPr>
              <a:t>Sophia Sivula – TL2</a:t>
            </a:r>
          </a:p>
        </p:txBody>
      </p:sp>
    </p:spTree>
    <p:extLst>
      <p:ext uri="{BB962C8B-B14F-4D97-AF65-F5344CB8AC3E}">
        <p14:creationId xmlns:p14="http://schemas.microsoft.com/office/powerpoint/2010/main" val="2097462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324B-6BCC-BEE2-BCC0-4ECE634BCBAD}"/>
              </a:ext>
            </a:extLst>
          </p:cNvPr>
          <p:cNvSpPr>
            <a:spLocks noGrp="1"/>
          </p:cNvSpPr>
          <p:nvPr>
            <p:ph type="title"/>
          </p:nvPr>
        </p:nvSpPr>
        <p:spPr/>
        <p:txBody>
          <a:bodyPr/>
          <a:lstStyle/>
          <a:p>
            <a:r>
              <a:rPr lang="en-US">
                <a:latin typeface="Amasis MT Pro Medium"/>
                <a:cs typeface="Calibri Light"/>
              </a:rPr>
              <a:t>Sound Design &amp; camera</a:t>
            </a:r>
          </a:p>
        </p:txBody>
      </p:sp>
      <p:sp>
        <p:nvSpPr>
          <p:cNvPr id="3" name="Content Placeholder 2">
            <a:extLst>
              <a:ext uri="{FF2B5EF4-FFF2-40B4-BE49-F238E27FC236}">
                <a16:creationId xmlns:a16="http://schemas.microsoft.com/office/drawing/2014/main" id="{BB58BCF7-9FF0-E448-2C51-46D190E60735}"/>
              </a:ext>
            </a:extLst>
          </p:cNvPr>
          <p:cNvSpPr>
            <a:spLocks noGrp="1"/>
          </p:cNvSpPr>
          <p:nvPr>
            <p:ph idx="1"/>
          </p:nvPr>
        </p:nvSpPr>
        <p:spPr/>
        <p:txBody>
          <a:bodyPr vert="horz" lIns="91440" tIns="45720" rIns="91440" bIns="45720" rtlCol="0" anchor="t">
            <a:normAutofit/>
          </a:bodyPr>
          <a:lstStyle/>
          <a:p>
            <a:pPr>
              <a:buClr>
                <a:srgbClr val="FFFFFF"/>
              </a:buClr>
            </a:pPr>
            <a:r>
              <a:rPr lang="en-US" sz="2400">
                <a:latin typeface="Amasis MT Pro Medium"/>
                <a:cs typeface="Calibri"/>
              </a:rPr>
              <a:t>Created sound effect and music managers</a:t>
            </a:r>
          </a:p>
          <a:p>
            <a:pPr lvl="1">
              <a:buClr>
                <a:srgbClr val="FFFFFF"/>
              </a:buClr>
            </a:pPr>
            <a:r>
              <a:rPr lang="en-US" sz="2200">
                <a:latin typeface="Amasis MT Pro Medium"/>
                <a:cs typeface="Calibri"/>
              </a:rPr>
              <a:t>Created sound effects and music assets</a:t>
            </a:r>
          </a:p>
          <a:p>
            <a:pPr>
              <a:buClr>
                <a:srgbClr val="FFFFFF"/>
              </a:buClr>
            </a:pPr>
            <a:r>
              <a:rPr lang="en-US" sz="2400">
                <a:latin typeface="Amasis MT Pro Medium"/>
                <a:cs typeface="Calibri"/>
              </a:rPr>
              <a:t>Created camera that follows the player</a:t>
            </a:r>
          </a:p>
        </p:txBody>
      </p:sp>
      <p:sp>
        <p:nvSpPr>
          <p:cNvPr id="5" name="TextBox 4">
            <a:extLst>
              <a:ext uri="{FF2B5EF4-FFF2-40B4-BE49-F238E27FC236}">
                <a16:creationId xmlns:a16="http://schemas.microsoft.com/office/drawing/2014/main" id="{BBFC9522-8181-8561-9712-3618A7C886F7}"/>
              </a:ext>
            </a:extLst>
          </p:cNvPr>
          <p:cNvSpPr txBox="1"/>
          <p:nvPr/>
        </p:nvSpPr>
        <p:spPr>
          <a:xfrm>
            <a:off x="8915400" y="6281058"/>
            <a:ext cx="334191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Amasis MT Pro Medium"/>
              </a:rPr>
              <a:t>Eric Woodard – TL1</a:t>
            </a:r>
          </a:p>
        </p:txBody>
      </p:sp>
    </p:spTree>
    <p:extLst>
      <p:ext uri="{BB962C8B-B14F-4D97-AF65-F5344CB8AC3E}">
        <p14:creationId xmlns:p14="http://schemas.microsoft.com/office/powerpoint/2010/main" val="2738032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AFFD0-5390-3507-5511-31367D2933C7}"/>
              </a:ext>
            </a:extLst>
          </p:cNvPr>
          <p:cNvSpPr>
            <a:spLocks noGrp="1"/>
          </p:cNvSpPr>
          <p:nvPr>
            <p:ph type="title"/>
          </p:nvPr>
        </p:nvSpPr>
        <p:spPr/>
        <p:txBody>
          <a:bodyPr/>
          <a:lstStyle/>
          <a:p>
            <a:r>
              <a:rPr lang="en-US">
                <a:latin typeface="Amasis MT Pro Medium"/>
                <a:cs typeface="Calibri Light"/>
              </a:rPr>
              <a:t>Save &amp; Load</a:t>
            </a:r>
            <a:endParaRPr lang="en-US">
              <a:latin typeface="Amasis MT Pro Medium"/>
            </a:endParaRPr>
          </a:p>
        </p:txBody>
      </p:sp>
      <p:sp>
        <p:nvSpPr>
          <p:cNvPr id="3" name="Content Placeholder 2">
            <a:extLst>
              <a:ext uri="{FF2B5EF4-FFF2-40B4-BE49-F238E27FC236}">
                <a16:creationId xmlns:a16="http://schemas.microsoft.com/office/drawing/2014/main" id="{D6298869-42E9-408B-2190-DF37544E7E53}"/>
              </a:ext>
            </a:extLst>
          </p:cNvPr>
          <p:cNvSpPr>
            <a:spLocks noGrp="1"/>
          </p:cNvSpPr>
          <p:nvPr>
            <p:ph idx="1"/>
          </p:nvPr>
        </p:nvSpPr>
        <p:spPr/>
        <p:txBody>
          <a:bodyPr vert="horz" lIns="91440" tIns="45720" rIns="91440" bIns="45720" rtlCol="0" anchor="t">
            <a:normAutofit/>
          </a:bodyPr>
          <a:lstStyle/>
          <a:p>
            <a:r>
              <a:rPr lang="en-US" sz="2400">
                <a:latin typeface="Amasis MT Pro Medium"/>
                <a:cs typeface="Calibri"/>
              </a:rPr>
              <a:t>Created a manual save feature , to save current instance in game. </a:t>
            </a:r>
          </a:p>
          <a:p>
            <a:pPr>
              <a:buClr>
                <a:srgbClr val="FFFFFF"/>
              </a:buClr>
            </a:pPr>
            <a:r>
              <a:rPr lang="en-US" sz="2400">
                <a:latin typeface="Amasis MT Pro Medium"/>
                <a:cs typeface="Calibri"/>
              </a:rPr>
              <a:t>Created Auto save, saves every 30 minutes when playing game. </a:t>
            </a:r>
          </a:p>
          <a:p>
            <a:pPr>
              <a:buClr>
                <a:srgbClr val="FFFFFF"/>
              </a:buClr>
            </a:pPr>
            <a:r>
              <a:rPr lang="en-US" sz="2400">
                <a:latin typeface="Amasis MT Pro Medium"/>
                <a:cs typeface="Calibri"/>
              </a:rPr>
              <a:t>Created a load feature to load saved instance of game.</a:t>
            </a:r>
          </a:p>
        </p:txBody>
      </p:sp>
      <p:sp>
        <p:nvSpPr>
          <p:cNvPr id="5" name="TextBox 4">
            <a:extLst>
              <a:ext uri="{FF2B5EF4-FFF2-40B4-BE49-F238E27FC236}">
                <a16:creationId xmlns:a16="http://schemas.microsoft.com/office/drawing/2014/main" id="{918994CA-E599-A9A0-2A96-64C09DB8310C}"/>
              </a:ext>
            </a:extLst>
          </p:cNvPr>
          <p:cNvSpPr txBox="1"/>
          <p:nvPr/>
        </p:nvSpPr>
        <p:spPr>
          <a:xfrm>
            <a:off x="8915400" y="6281058"/>
            <a:ext cx="334191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Amasis MT Pro Medium"/>
              </a:rPr>
              <a:t>Riley Walsh – TL1</a:t>
            </a:r>
          </a:p>
        </p:txBody>
      </p:sp>
    </p:spTree>
    <p:extLst>
      <p:ext uri="{BB962C8B-B14F-4D97-AF65-F5344CB8AC3E}">
        <p14:creationId xmlns:p14="http://schemas.microsoft.com/office/powerpoint/2010/main" val="2597772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AFFD0-5390-3507-5511-31367D2933C7}"/>
              </a:ext>
            </a:extLst>
          </p:cNvPr>
          <p:cNvSpPr>
            <a:spLocks noGrp="1"/>
          </p:cNvSpPr>
          <p:nvPr>
            <p:ph type="title"/>
          </p:nvPr>
        </p:nvSpPr>
        <p:spPr/>
        <p:txBody>
          <a:bodyPr/>
          <a:lstStyle/>
          <a:p>
            <a:r>
              <a:rPr lang="en-US">
                <a:latin typeface="Amasis MT Pro Medium"/>
                <a:cs typeface="Calibri Light"/>
              </a:rPr>
              <a:t>items &amp; interactableS</a:t>
            </a:r>
          </a:p>
        </p:txBody>
      </p:sp>
      <p:sp>
        <p:nvSpPr>
          <p:cNvPr id="3" name="Content Placeholder 2">
            <a:extLst>
              <a:ext uri="{FF2B5EF4-FFF2-40B4-BE49-F238E27FC236}">
                <a16:creationId xmlns:a16="http://schemas.microsoft.com/office/drawing/2014/main" id="{D6298869-42E9-408B-2190-DF37544E7E53}"/>
              </a:ext>
            </a:extLst>
          </p:cNvPr>
          <p:cNvSpPr>
            <a:spLocks noGrp="1"/>
          </p:cNvSpPr>
          <p:nvPr>
            <p:ph idx="1"/>
          </p:nvPr>
        </p:nvSpPr>
        <p:spPr/>
        <p:txBody>
          <a:bodyPr vert="horz" lIns="91440" tIns="45720" rIns="91440" bIns="45720" rtlCol="0" anchor="t">
            <a:normAutofit fontScale="92500" lnSpcReduction="20000"/>
          </a:bodyPr>
          <a:lstStyle/>
          <a:p>
            <a:r>
              <a:rPr lang="en-US" sz="2400">
                <a:latin typeface="Amasis MT Pro Medium"/>
                <a:cs typeface="Calibri"/>
              </a:rPr>
              <a:t>TL task: Created Minimum Viable Product</a:t>
            </a:r>
          </a:p>
          <a:p>
            <a:pPr>
              <a:buClr>
                <a:srgbClr val="FFFFFF"/>
              </a:buClr>
            </a:pPr>
            <a:r>
              <a:rPr lang="en-US" sz="2400">
                <a:latin typeface="Amasis MT Pro Medium"/>
                <a:cs typeface="Calibri"/>
              </a:rPr>
              <a:t>Created an interactable interface and world interface</a:t>
            </a:r>
            <a:endParaRPr lang="en-US">
              <a:ea typeface="Calibri" panose="020F0502020204030204"/>
              <a:cs typeface="Calibri" panose="020F0502020204030204"/>
            </a:endParaRPr>
          </a:p>
          <a:p>
            <a:pPr>
              <a:buClr>
                <a:srgbClr val="FFFFFF"/>
              </a:buClr>
            </a:pPr>
            <a:r>
              <a:rPr lang="en-US" sz="2400">
                <a:latin typeface="Amasis MT Pro Medium"/>
                <a:cs typeface="Calibri"/>
              </a:rPr>
              <a:t>Created the computer interactable (collaboration with Gus)</a:t>
            </a:r>
          </a:p>
          <a:p>
            <a:pPr>
              <a:buClr>
                <a:srgbClr val="FFFFFF"/>
              </a:buClr>
            </a:pPr>
            <a:r>
              <a:rPr lang="en-US" sz="2400">
                <a:latin typeface="Amasis MT Pro Medium"/>
                <a:cs typeface="Calibri"/>
              </a:rPr>
              <a:t>Created the world items</a:t>
            </a:r>
          </a:p>
          <a:p>
            <a:pPr lvl="1">
              <a:buClr>
                <a:srgbClr val="FFFFFF"/>
              </a:buClr>
            </a:pPr>
            <a:r>
              <a:rPr lang="en-US" sz="2200">
                <a:latin typeface="Amasis MT Pro Medium"/>
                <a:cs typeface="Calibri"/>
              </a:rPr>
              <a:t>Apple, Cheese, Health Potion</a:t>
            </a:r>
          </a:p>
          <a:p>
            <a:pPr lvl="1">
              <a:buClr>
                <a:srgbClr val="FFFFFF"/>
              </a:buClr>
            </a:pPr>
            <a:r>
              <a:rPr lang="en-US" sz="2200">
                <a:latin typeface="Amasis MT Pro Medium"/>
                <a:cs typeface="Calibri"/>
              </a:rPr>
              <a:t>Strength Potion</a:t>
            </a:r>
          </a:p>
          <a:p>
            <a:pPr lvl="1">
              <a:buClr>
                <a:srgbClr val="FFFFFF"/>
              </a:buClr>
            </a:pPr>
            <a:r>
              <a:rPr lang="en-US" sz="2200">
                <a:latin typeface="Amasis MT Pro Medium"/>
                <a:cs typeface="Calibri"/>
              </a:rPr>
              <a:t>Speed Potion</a:t>
            </a:r>
          </a:p>
          <a:p>
            <a:pPr lvl="1">
              <a:buClr>
                <a:srgbClr val="FFFFFF"/>
              </a:buClr>
            </a:pPr>
            <a:r>
              <a:rPr lang="en-US" sz="2200">
                <a:latin typeface="Amasis MT Pro Medium"/>
                <a:cs typeface="Calibri"/>
              </a:rPr>
              <a:t>Weapons (including Zelda Master Sword)</a:t>
            </a:r>
          </a:p>
          <a:p>
            <a:pPr lvl="1">
              <a:buClr>
                <a:srgbClr val="FFFFFF"/>
              </a:buClr>
            </a:pPr>
            <a:r>
              <a:rPr lang="en-US" sz="2200">
                <a:latin typeface="Amasis MT Pro Medium"/>
                <a:cs typeface="Calibri"/>
              </a:rPr>
              <a:t>Keys</a:t>
            </a:r>
          </a:p>
          <a:p>
            <a:pPr indent="0">
              <a:buClr>
                <a:srgbClr val="FFFFFF"/>
              </a:buClr>
            </a:pPr>
            <a:endParaRPr lang="en-US" sz="2400">
              <a:latin typeface="Amasis MT Pro Medium"/>
              <a:cs typeface="Calibri"/>
            </a:endParaRPr>
          </a:p>
          <a:p>
            <a:pPr indent="0">
              <a:buClr>
                <a:srgbClr val="FFFFFF"/>
              </a:buClr>
            </a:pPr>
            <a:endParaRPr lang="en-US" sz="2400">
              <a:latin typeface="Amasis MT Pro Medium"/>
              <a:cs typeface="Calibri"/>
            </a:endParaRPr>
          </a:p>
          <a:p>
            <a:pPr lvl="1">
              <a:buClr>
                <a:srgbClr val="FFFFFF"/>
              </a:buClr>
            </a:pPr>
            <a:endParaRPr lang="en-US" sz="2200">
              <a:latin typeface="Amasis MT Pro Medium"/>
              <a:cs typeface="Calibri"/>
            </a:endParaRPr>
          </a:p>
        </p:txBody>
      </p:sp>
      <p:sp>
        <p:nvSpPr>
          <p:cNvPr id="4" name="TextBox 3">
            <a:extLst>
              <a:ext uri="{FF2B5EF4-FFF2-40B4-BE49-F238E27FC236}">
                <a16:creationId xmlns:a16="http://schemas.microsoft.com/office/drawing/2014/main" id="{E8C14F9B-0F8A-2BBC-F050-FE76D4E9EE1F}"/>
              </a:ext>
            </a:extLst>
          </p:cNvPr>
          <p:cNvSpPr txBox="1"/>
          <p:nvPr/>
        </p:nvSpPr>
        <p:spPr>
          <a:xfrm>
            <a:off x="8915400" y="6281058"/>
            <a:ext cx="334191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Amasis MT Pro Medium"/>
              </a:rPr>
              <a:t>Sophia Sivula – TL2</a:t>
            </a:r>
          </a:p>
        </p:txBody>
      </p:sp>
    </p:spTree>
    <p:extLst>
      <p:ext uri="{BB962C8B-B14F-4D97-AF65-F5344CB8AC3E}">
        <p14:creationId xmlns:p14="http://schemas.microsoft.com/office/powerpoint/2010/main" val="3327936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AFFD0-5390-3507-5511-31367D2933C7}"/>
              </a:ext>
            </a:extLst>
          </p:cNvPr>
          <p:cNvSpPr>
            <a:spLocks noGrp="1"/>
          </p:cNvSpPr>
          <p:nvPr>
            <p:ph type="title"/>
          </p:nvPr>
        </p:nvSpPr>
        <p:spPr/>
        <p:txBody>
          <a:bodyPr/>
          <a:lstStyle/>
          <a:p>
            <a:r>
              <a:rPr lang="en-US">
                <a:latin typeface="Amasis MT Pro Medium"/>
                <a:cs typeface="Calibri Light"/>
              </a:rPr>
              <a:t>Player</a:t>
            </a:r>
            <a:endParaRPr lang="en-US"/>
          </a:p>
        </p:txBody>
      </p:sp>
      <p:sp>
        <p:nvSpPr>
          <p:cNvPr id="3" name="Content Placeholder 2">
            <a:extLst>
              <a:ext uri="{FF2B5EF4-FFF2-40B4-BE49-F238E27FC236}">
                <a16:creationId xmlns:a16="http://schemas.microsoft.com/office/drawing/2014/main" id="{D6298869-42E9-408B-2190-DF37544E7E53}"/>
              </a:ext>
            </a:extLst>
          </p:cNvPr>
          <p:cNvSpPr>
            <a:spLocks noGrp="1"/>
          </p:cNvSpPr>
          <p:nvPr>
            <p:ph idx="1"/>
          </p:nvPr>
        </p:nvSpPr>
        <p:spPr/>
        <p:txBody>
          <a:bodyPr vert="horz" lIns="91440" tIns="45720" rIns="91440" bIns="45720" rtlCol="0" anchor="t">
            <a:normAutofit/>
          </a:bodyPr>
          <a:lstStyle/>
          <a:p>
            <a:pPr>
              <a:buClr>
                <a:srgbClr val="FFFFFF"/>
              </a:buClr>
            </a:pPr>
            <a:r>
              <a:rPr lang="en-US" sz="2400">
                <a:latin typeface="Amasis MT Pro Medium"/>
                <a:cs typeface="Calibri"/>
              </a:rPr>
              <a:t>Created player class</a:t>
            </a:r>
          </a:p>
          <a:p>
            <a:pPr>
              <a:buClr>
                <a:srgbClr val="FFFFFF"/>
              </a:buClr>
            </a:pPr>
            <a:r>
              <a:rPr lang="en-US" sz="2400">
                <a:latin typeface="Amasis MT Pro Medium"/>
                <a:cs typeface="Calibri"/>
              </a:rPr>
              <a:t>Created inventory for the player</a:t>
            </a:r>
          </a:p>
          <a:p>
            <a:pPr>
              <a:buClr>
                <a:srgbClr val="FFFFFF"/>
              </a:buClr>
            </a:pPr>
            <a:r>
              <a:rPr lang="en-US" sz="2400">
                <a:latin typeface="Amasis MT Pro Medium"/>
                <a:cs typeface="Calibri"/>
              </a:rPr>
              <a:t>Created loading screen</a:t>
            </a:r>
          </a:p>
          <a:p>
            <a:pPr>
              <a:buClr>
                <a:srgbClr val="FFFFFF"/>
              </a:buClr>
            </a:pPr>
            <a:r>
              <a:rPr lang="en-US" sz="2400">
                <a:latin typeface="Amasis MT Pro Medium"/>
                <a:cs typeface="Calibri"/>
              </a:rPr>
              <a:t>Set up assembly definitions</a:t>
            </a:r>
          </a:p>
          <a:p>
            <a:pPr>
              <a:buClr>
                <a:srgbClr val="FFFFFF"/>
              </a:buClr>
            </a:pPr>
            <a:r>
              <a:rPr lang="en-US" sz="2400">
                <a:latin typeface="Amasis MT Pro Medium"/>
                <a:cs typeface="Calibri"/>
              </a:rPr>
              <a:t>General game-wide bug fixes</a:t>
            </a:r>
          </a:p>
        </p:txBody>
      </p:sp>
      <p:sp>
        <p:nvSpPr>
          <p:cNvPr id="5" name="TextBox 4">
            <a:extLst>
              <a:ext uri="{FF2B5EF4-FFF2-40B4-BE49-F238E27FC236}">
                <a16:creationId xmlns:a16="http://schemas.microsoft.com/office/drawing/2014/main" id="{94DD412C-8CF7-00DB-D118-E357E3553B78}"/>
              </a:ext>
            </a:extLst>
          </p:cNvPr>
          <p:cNvSpPr txBox="1"/>
          <p:nvPr/>
        </p:nvSpPr>
        <p:spPr>
          <a:xfrm>
            <a:off x="8915400" y="6281058"/>
            <a:ext cx="334191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Amasis MT Pro Medium"/>
              </a:rPr>
              <a:t>Toby </a:t>
            </a:r>
            <a:r>
              <a:rPr lang="en-US" sz="2400" err="1">
                <a:latin typeface="Amasis MT Pro Medium"/>
              </a:rPr>
              <a:t>McLenon</a:t>
            </a:r>
            <a:r>
              <a:rPr lang="en-US" sz="2400">
                <a:latin typeface="Amasis MT Pro Medium"/>
              </a:rPr>
              <a:t> – TL3</a:t>
            </a:r>
          </a:p>
        </p:txBody>
      </p:sp>
    </p:spTree>
    <p:extLst>
      <p:ext uri="{BB962C8B-B14F-4D97-AF65-F5344CB8AC3E}">
        <p14:creationId xmlns:p14="http://schemas.microsoft.com/office/powerpoint/2010/main" val="2285966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AFFD0-5390-3507-5511-31367D2933C7}"/>
              </a:ext>
            </a:extLst>
          </p:cNvPr>
          <p:cNvSpPr>
            <a:spLocks noGrp="1"/>
          </p:cNvSpPr>
          <p:nvPr>
            <p:ph type="title"/>
          </p:nvPr>
        </p:nvSpPr>
        <p:spPr/>
        <p:txBody>
          <a:bodyPr/>
          <a:lstStyle/>
          <a:p>
            <a:r>
              <a:rPr lang="en-US">
                <a:latin typeface="Amasis MT Pro Medium"/>
                <a:ea typeface="+mj-lt"/>
                <a:cs typeface="+mj-lt"/>
              </a:rPr>
              <a:t>World Design &amp; project manager</a:t>
            </a:r>
          </a:p>
        </p:txBody>
      </p:sp>
      <p:sp>
        <p:nvSpPr>
          <p:cNvPr id="3" name="Content Placeholder 2">
            <a:extLst>
              <a:ext uri="{FF2B5EF4-FFF2-40B4-BE49-F238E27FC236}">
                <a16:creationId xmlns:a16="http://schemas.microsoft.com/office/drawing/2014/main" id="{D6298869-42E9-408B-2190-DF37544E7E53}"/>
              </a:ext>
            </a:extLst>
          </p:cNvPr>
          <p:cNvSpPr>
            <a:spLocks noGrp="1"/>
          </p:cNvSpPr>
          <p:nvPr>
            <p:ph idx="1"/>
          </p:nvPr>
        </p:nvSpPr>
        <p:spPr/>
        <p:txBody>
          <a:bodyPr vert="horz" lIns="91440" tIns="45720" rIns="91440" bIns="45720" rtlCol="0" anchor="t">
            <a:normAutofit/>
          </a:bodyPr>
          <a:lstStyle/>
          <a:p>
            <a:r>
              <a:rPr lang="en-US" sz="2400">
                <a:latin typeface="Amasis MT Pro Medium"/>
                <a:cs typeface="Calibri"/>
              </a:rPr>
              <a:t>Created world layout</a:t>
            </a:r>
          </a:p>
          <a:p>
            <a:pPr>
              <a:buClr>
                <a:srgbClr val="FFFFFF"/>
              </a:buClr>
            </a:pPr>
            <a:r>
              <a:rPr lang="en-US" sz="2400">
                <a:latin typeface="Amasis MT Pro Medium"/>
                <a:cs typeface="Calibri"/>
              </a:rPr>
              <a:t>Created static obstacles</a:t>
            </a:r>
          </a:p>
          <a:p>
            <a:pPr lvl="1">
              <a:buClr>
                <a:srgbClr val="FFFFFF"/>
              </a:buClr>
            </a:pPr>
            <a:r>
              <a:rPr lang="en-US" sz="2200">
                <a:latin typeface="Amasis MT Pro Medium"/>
                <a:cs typeface="Calibri"/>
              </a:rPr>
              <a:t>Boxes</a:t>
            </a:r>
          </a:p>
          <a:p>
            <a:pPr lvl="1">
              <a:buClr>
                <a:srgbClr val="FFFFFF"/>
              </a:buClr>
            </a:pPr>
            <a:r>
              <a:rPr lang="en-US" sz="2200">
                <a:latin typeface="Amasis MT Pro Medium"/>
                <a:cs typeface="Calibri"/>
              </a:rPr>
              <a:t>Void</a:t>
            </a:r>
          </a:p>
          <a:p>
            <a:pPr lvl="1">
              <a:buClr>
                <a:srgbClr val="FFFFFF"/>
              </a:buClr>
            </a:pPr>
            <a:r>
              <a:rPr lang="en-US" sz="2200">
                <a:latin typeface="Amasis MT Pro Medium"/>
                <a:cs typeface="Calibri"/>
              </a:rPr>
              <a:t>Doors</a:t>
            </a:r>
          </a:p>
          <a:p>
            <a:pPr>
              <a:buClr>
                <a:srgbClr val="FFFFFF"/>
              </a:buClr>
            </a:pPr>
            <a:r>
              <a:rPr lang="en-US" sz="2400">
                <a:latin typeface="Amasis MT Pro Medium"/>
                <a:cs typeface="Calibri"/>
              </a:rPr>
              <a:t>Gantt</a:t>
            </a:r>
          </a:p>
          <a:p>
            <a:pPr>
              <a:buClr>
                <a:srgbClr val="FFFFFF"/>
              </a:buClr>
            </a:pPr>
            <a:r>
              <a:rPr lang="en-US" sz="2400">
                <a:latin typeface="Amasis MT Pro Medium"/>
                <a:cs typeface="Calibri"/>
              </a:rPr>
              <a:t>Coding Standards</a:t>
            </a:r>
          </a:p>
        </p:txBody>
      </p:sp>
      <p:sp>
        <p:nvSpPr>
          <p:cNvPr id="5" name="TextBox 4">
            <a:extLst>
              <a:ext uri="{FF2B5EF4-FFF2-40B4-BE49-F238E27FC236}">
                <a16:creationId xmlns:a16="http://schemas.microsoft.com/office/drawing/2014/main" id="{CAB22F74-9C7B-2AB9-F606-3C4424EBE1C1}"/>
              </a:ext>
            </a:extLst>
          </p:cNvPr>
          <p:cNvSpPr txBox="1"/>
          <p:nvPr/>
        </p:nvSpPr>
        <p:spPr>
          <a:xfrm>
            <a:off x="8915400" y="6281058"/>
            <a:ext cx="334191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err="1">
                <a:latin typeface="Amasis MT Pro Medium"/>
              </a:rPr>
              <a:t>Joefish</a:t>
            </a:r>
            <a:r>
              <a:rPr lang="en-US" sz="2400">
                <a:latin typeface="Amasis MT Pro Medium"/>
              </a:rPr>
              <a:t> Miller – TL4</a:t>
            </a:r>
          </a:p>
        </p:txBody>
      </p:sp>
    </p:spTree>
    <p:extLst>
      <p:ext uri="{BB962C8B-B14F-4D97-AF65-F5344CB8AC3E}">
        <p14:creationId xmlns:p14="http://schemas.microsoft.com/office/powerpoint/2010/main" val="2927564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AFFD0-5390-3507-5511-31367D2933C7}"/>
              </a:ext>
            </a:extLst>
          </p:cNvPr>
          <p:cNvSpPr>
            <a:spLocks noGrp="1"/>
          </p:cNvSpPr>
          <p:nvPr>
            <p:ph type="title"/>
          </p:nvPr>
        </p:nvSpPr>
        <p:spPr/>
        <p:txBody>
          <a:bodyPr/>
          <a:lstStyle/>
          <a:p>
            <a:r>
              <a:rPr lang="en-US">
                <a:latin typeface="Amasis MT Pro Medium"/>
                <a:cs typeface="Calibri Light"/>
              </a:rPr>
              <a:t>NPCs &amp; Demo Mode</a:t>
            </a:r>
            <a:endParaRPr lang="en-US"/>
          </a:p>
        </p:txBody>
      </p:sp>
      <p:sp>
        <p:nvSpPr>
          <p:cNvPr id="3" name="Content Placeholder 2">
            <a:extLst>
              <a:ext uri="{FF2B5EF4-FFF2-40B4-BE49-F238E27FC236}">
                <a16:creationId xmlns:a16="http://schemas.microsoft.com/office/drawing/2014/main" id="{D6298869-42E9-408B-2190-DF37544E7E53}"/>
              </a:ext>
            </a:extLst>
          </p:cNvPr>
          <p:cNvSpPr>
            <a:spLocks noGrp="1"/>
          </p:cNvSpPr>
          <p:nvPr>
            <p:ph idx="1"/>
          </p:nvPr>
        </p:nvSpPr>
        <p:spPr/>
        <p:txBody>
          <a:bodyPr vert="horz" lIns="91440" tIns="45720" rIns="91440" bIns="45720" rtlCol="0" anchor="t">
            <a:normAutofit/>
          </a:bodyPr>
          <a:lstStyle/>
          <a:p>
            <a:pPr>
              <a:buClr>
                <a:srgbClr val="FFFFFF"/>
              </a:buClr>
            </a:pPr>
            <a:r>
              <a:rPr lang="en-US" sz="2400">
                <a:latin typeface="Amasis MT Pro Medium"/>
                <a:cs typeface="Calibri"/>
              </a:rPr>
              <a:t>Created non-hostile NPCs for Level 0</a:t>
            </a:r>
          </a:p>
          <a:p>
            <a:pPr>
              <a:buClr>
                <a:srgbClr val="FFFFFF"/>
              </a:buClr>
            </a:pPr>
            <a:r>
              <a:rPr lang="en-US">
                <a:latin typeface="Amasis MT Pro Medium"/>
                <a:cs typeface="Calibri"/>
              </a:rPr>
              <a:t>Utilizes dynamically rendered dialogue boxes</a:t>
            </a:r>
          </a:p>
          <a:p>
            <a:pPr>
              <a:buClr>
                <a:srgbClr val="FFFFFF"/>
              </a:buClr>
            </a:pPr>
            <a:r>
              <a:rPr lang="en-US" sz="2400">
                <a:latin typeface="Amasis MT Pro Medium"/>
                <a:cs typeface="Calibri"/>
              </a:rPr>
              <a:t>Created enemies for Levels 1 &amp; 2</a:t>
            </a:r>
          </a:p>
          <a:p>
            <a:pPr>
              <a:buClr>
                <a:srgbClr val="FFFFFF"/>
              </a:buClr>
            </a:pPr>
            <a:r>
              <a:rPr lang="en-US">
                <a:latin typeface="Amasis MT Pro Medium"/>
                <a:cs typeface="Calibri"/>
              </a:rPr>
              <a:t>Uses two states for gameplay</a:t>
            </a:r>
          </a:p>
          <a:p>
            <a:pPr>
              <a:buClr>
                <a:srgbClr val="FFFFFF"/>
              </a:buClr>
            </a:pPr>
            <a:r>
              <a:rPr lang="en-US" sz="2400">
                <a:latin typeface="Amasis MT Pro Medium"/>
                <a:cs typeface="Calibri"/>
              </a:rPr>
              <a:t>Demo Mode</a:t>
            </a:r>
          </a:p>
          <a:p>
            <a:pPr>
              <a:buClr>
                <a:srgbClr val="FFFFFF"/>
              </a:buClr>
            </a:pPr>
            <a:r>
              <a:rPr lang="en-US">
                <a:latin typeface="Amasis MT Pro Medium"/>
                <a:cs typeface="Calibri"/>
              </a:rPr>
              <a:t>Basic principles of pathfinding and AI</a:t>
            </a:r>
          </a:p>
          <a:p>
            <a:pPr>
              <a:buClr>
                <a:srgbClr val="FFFFFF"/>
              </a:buClr>
            </a:pPr>
            <a:r>
              <a:rPr lang="en-US">
                <a:latin typeface="Amasis MT Pro Medium"/>
                <a:cs typeface="Calibri"/>
              </a:rPr>
              <a:t>A*</a:t>
            </a:r>
          </a:p>
          <a:p>
            <a:pPr>
              <a:buClr>
                <a:srgbClr val="FFFFFF"/>
              </a:buClr>
            </a:pPr>
            <a:r>
              <a:rPr lang="en-US">
                <a:latin typeface="Amasis MT Pro Medium"/>
                <a:cs typeface="Calibri"/>
              </a:rPr>
              <a:t>SAP2D</a:t>
            </a:r>
          </a:p>
          <a:p>
            <a:pPr>
              <a:buClr>
                <a:srgbClr val="FFFFFF"/>
              </a:buClr>
            </a:pPr>
            <a:endParaRPr lang="en-US" sz="2400">
              <a:latin typeface="Amasis MT Pro Medium"/>
              <a:cs typeface="Calibri"/>
            </a:endParaRPr>
          </a:p>
        </p:txBody>
      </p:sp>
      <p:sp>
        <p:nvSpPr>
          <p:cNvPr id="5" name="TextBox 4">
            <a:extLst>
              <a:ext uri="{FF2B5EF4-FFF2-40B4-BE49-F238E27FC236}">
                <a16:creationId xmlns:a16="http://schemas.microsoft.com/office/drawing/2014/main" id="{7CC378B6-AE0C-F4A9-DAF6-BB50D6E8F574}"/>
              </a:ext>
            </a:extLst>
          </p:cNvPr>
          <p:cNvSpPr txBox="1"/>
          <p:nvPr/>
        </p:nvSpPr>
        <p:spPr>
          <a:xfrm>
            <a:off x="8915400" y="6281058"/>
            <a:ext cx="334191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Amasis MT Pro Medium"/>
              </a:rPr>
              <a:t>Gus Almanza – TL5</a:t>
            </a:r>
          </a:p>
        </p:txBody>
      </p:sp>
    </p:spTree>
    <p:extLst>
      <p:ext uri="{BB962C8B-B14F-4D97-AF65-F5344CB8AC3E}">
        <p14:creationId xmlns:p14="http://schemas.microsoft.com/office/powerpoint/2010/main" val="2965045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AFFD0-5390-3507-5511-31367D2933C7}"/>
              </a:ext>
            </a:extLst>
          </p:cNvPr>
          <p:cNvSpPr>
            <a:spLocks noGrp="1"/>
          </p:cNvSpPr>
          <p:nvPr>
            <p:ph type="title"/>
          </p:nvPr>
        </p:nvSpPr>
        <p:spPr/>
        <p:txBody>
          <a:bodyPr/>
          <a:lstStyle/>
          <a:p>
            <a:r>
              <a:rPr lang="en-US">
                <a:latin typeface="Amasis MT Pro Medium"/>
                <a:cs typeface="Calibri Light"/>
              </a:rPr>
              <a:t>User Interface</a:t>
            </a:r>
            <a:endParaRPr lang="en-US"/>
          </a:p>
        </p:txBody>
      </p:sp>
      <p:sp>
        <p:nvSpPr>
          <p:cNvPr id="3" name="Content Placeholder 2">
            <a:extLst>
              <a:ext uri="{FF2B5EF4-FFF2-40B4-BE49-F238E27FC236}">
                <a16:creationId xmlns:a16="http://schemas.microsoft.com/office/drawing/2014/main" id="{D6298869-42E9-408B-2190-DF37544E7E53}"/>
              </a:ext>
            </a:extLst>
          </p:cNvPr>
          <p:cNvSpPr>
            <a:spLocks noGrp="1"/>
          </p:cNvSpPr>
          <p:nvPr>
            <p:ph idx="1"/>
          </p:nvPr>
        </p:nvSpPr>
        <p:spPr/>
        <p:txBody>
          <a:bodyPr vert="horz" lIns="91440" tIns="45720" rIns="91440" bIns="45720" rtlCol="0" anchor="t">
            <a:normAutofit/>
          </a:bodyPr>
          <a:lstStyle/>
          <a:p>
            <a:pPr>
              <a:buClr>
                <a:srgbClr val="FFFFFF"/>
              </a:buClr>
            </a:pPr>
            <a:r>
              <a:rPr lang="en-US" sz="2400" dirty="0">
                <a:latin typeface="Amasis MT Pro Medium"/>
                <a:cs typeface="Calibri"/>
              </a:rPr>
              <a:t>Main menu scene</a:t>
            </a:r>
          </a:p>
          <a:p>
            <a:pPr>
              <a:buClr>
                <a:srgbClr val="FFFFFF"/>
              </a:buClr>
            </a:pPr>
            <a:r>
              <a:rPr lang="en-US" sz="2400" dirty="0">
                <a:latin typeface="Amasis MT Pro Medium"/>
                <a:cs typeface="Calibri"/>
              </a:rPr>
              <a:t>Health bar</a:t>
            </a:r>
          </a:p>
          <a:p>
            <a:pPr>
              <a:buClr>
                <a:srgbClr val="FFFFFF"/>
              </a:buClr>
            </a:pPr>
            <a:r>
              <a:rPr lang="en-US" sz="2400" dirty="0">
                <a:latin typeface="Amasis MT Pro Medium"/>
                <a:cs typeface="Calibri"/>
              </a:rPr>
              <a:t>Score display</a:t>
            </a:r>
          </a:p>
          <a:p>
            <a:pPr>
              <a:buClr>
                <a:srgbClr val="FFFFFF"/>
              </a:buClr>
            </a:pPr>
            <a:r>
              <a:rPr lang="en-US" sz="2400" dirty="0">
                <a:latin typeface="Amasis MT Pro Medium"/>
                <a:cs typeface="Calibri"/>
              </a:rPr>
              <a:t>Pause menu</a:t>
            </a:r>
          </a:p>
          <a:p>
            <a:pPr>
              <a:buClr>
                <a:srgbClr val="FFFFFF"/>
              </a:buClr>
            </a:pPr>
            <a:r>
              <a:rPr lang="en-US" sz="2400" dirty="0">
                <a:latin typeface="Amasis MT Pro Medium"/>
                <a:cs typeface="Calibri"/>
              </a:rPr>
              <a:t>DR.BC mode screen</a:t>
            </a:r>
          </a:p>
          <a:p>
            <a:pPr>
              <a:buClr>
                <a:srgbClr val="FFFFFF"/>
              </a:buClr>
            </a:pPr>
            <a:r>
              <a:rPr lang="en-US" sz="2400" dirty="0">
                <a:latin typeface="Amasis MT Pro Medium"/>
                <a:cs typeface="Calibri"/>
              </a:rPr>
              <a:t>Have two deliverables for final demo </a:t>
            </a:r>
          </a:p>
          <a:p>
            <a:pPr>
              <a:buClr>
                <a:srgbClr val="FFFFFF"/>
              </a:buClr>
            </a:pPr>
            <a:r>
              <a:rPr lang="en-US" sz="2400" dirty="0">
                <a:latin typeface="Amasis MT Pro Medium"/>
                <a:cs typeface="Calibri"/>
              </a:rPr>
              <a:t>Readme/ user manual </a:t>
            </a:r>
          </a:p>
        </p:txBody>
      </p:sp>
      <p:sp>
        <p:nvSpPr>
          <p:cNvPr id="5" name="TextBox 4">
            <a:extLst>
              <a:ext uri="{FF2B5EF4-FFF2-40B4-BE49-F238E27FC236}">
                <a16:creationId xmlns:a16="http://schemas.microsoft.com/office/drawing/2014/main" id="{267E75F1-B792-196F-1F4A-AF98AD7B98E6}"/>
              </a:ext>
            </a:extLst>
          </p:cNvPr>
          <p:cNvSpPr txBox="1"/>
          <p:nvPr/>
        </p:nvSpPr>
        <p:spPr>
          <a:xfrm>
            <a:off x="8915400" y="6281058"/>
            <a:ext cx="334191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Amasis MT Pro Medium"/>
              </a:rPr>
              <a:t>Josie Wicklund – TL6</a:t>
            </a:r>
          </a:p>
        </p:txBody>
      </p:sp>
    </p:spTree>
    <p:extLst>
      <p:ext uri="{BB962C8B-B14F-4D97-AF65-F5344CB8AC3E}">
        <p14:creationId xmlns:p14="http://schemas.microsoft.com/office/powerpoint/2010/main" val="39483906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7</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Celestial</vt:lpstr>
      <vt:lpstr>ALPINE CHRONICLES  POST-MORTEM</vt:lpstr>
      <vt:lpstr>Project break down in terms of team members</vt:lpstr>
      <vt:lpstr>Sound Design &amp; camera</vt:lpstr>
      <vt:lpstr>Save &amp; Load</vt:lpstr>
      <vt:lpstr>items &amp; interactableS</vt:lpstr>
      <vt:lpstr>Player</vt:lpstr>
      <vt:lpstr>World Design &amp; project manager</vt:lpstr>
      <vt:lpstr>NPCs &amp; Demo Mode</vt:lpstr>
      <vt:lpstr>User Interface</vt:lpstr>
      <vt:lpstr>GRASP BREAKDOWN</vt:lpstr>
      <vt:lpstr>GRASP BREAKDOWN</vt:lpstr>
      <vt:lpstr>If we went back in time...</vt:lpstr>
      <vt:lpstr>what would we change  to enhance the learning experience of future students</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12</cp:revision>
  <dcterms:created xsi:type="dcterms:W3CDTF">2022-04-27T16:29:17Z</dcterms:created>
  <dcterms:modified xsi:type="dcterms:W3CDTF">2022-05-03T15:40:00Z</dcterms:modified>
</cp:coreProperties>
</file>