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7E4D"/>
    <a:srgbClr val="351A09"/>
    <a:srgbClr val="156082"/>
    <a:srgbClr val="775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13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48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5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32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2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3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3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01993-AA08-41C9-84B5-3FC5C819709C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74CF0-259C-41DB-9DEE-8EA50F2C0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6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05B27-B088-B31B-7109-C418F417A621}"/>
              </a:ext>
            </a:extLst>
          </p:cNvPr>
          <p:cNvSpPr txBox="1"/>
          <p:nvPr/>
        </p:nvSpPr>
        <p:spPr>
          <a:xfrm>
            <a:off x="3151762" y="4143983"/>
            <a:ext cx="968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351A09"/>
                </a:solidFill>
                <a:latin typeface="Fulbo Argenta" pitchFamily="2" charset="-79"/>
                <a:cs typeface="Fulbo Argenta" pitchFamily="2" charset="-79"/>
              </a:rPr>
              <a:t>A</a:t>
            </a:r>
            <a:endParaRPr lang="ru-RU" sz="9600" dirty="0">
              <a:solidFill>
                <a:srgbClr val="351A09"/>
              </a:solidFill>
              <a:latin typeface="Fulbo Argenta" pitchFamily="2" charset="-79"/>
              <a:cs typeface="Fulbo Argent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32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">
        <p159:morph option="byObject"/>
      </p:transition>
    </mc:Choice>
    <mc:Fallback>
      <p:transition advClick="0" advTm="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9B892-7EC1-D44B-8F5D-86F6E6A8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Бежевый, коричневый, дюна, пустыня&#10;&#10;Автоматически созданное описание">
            <a:extLst>
              <a:ext uri="{FF2B5EF4-FFF2-40B4-BE49-F238E27FC236}">
                <a16:creationId xmlns:a16="http://schemas.microsoft.com/office/drawing/2014/main" id="{C4EC37F0-4EA4-E0C4-A873-89E5A73D0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188032-529D-BC06-6A02-8FE7D9B82C1B}"/>
              </a:ext>
            </a:extLst>
          </p:cNvPr>
          <p:cNvSpPr txBox="1"/>
          <p:nvPr/>
        </p:nvSpPr>
        <p:spPr>
          <a:xfrm>
            <a:off x="2076706" y="-6477598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1F820-1AB9-FD4A-13CA-25A9A70354FF}"/>
              </a:ext>
            </a:extLst>
          </p:cNvPr>
          <p:cNvSpPr txBox="1"/>
          <p:nvPr/>
        </p:nvSpPr>
        <p:spPr>
          <a:xfrm>
            <a:off x="2076706" y="-4412824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50B34-C452-C248-3C48-A6F965305DDA}"/>
              </a:ext>
            </a:extLst>
          </p:cNvPr>
          <p:cNvSpPr txBox="1"/>
          <p:nvPr/>
        </p:nvSpPr>
        <p:spPr>
          <a:xfrm>
            <a:off x="2331583" y="-188905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October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6CB2C-43C0-1B1E-AF26-E00AE82FE265}"/>
              </a:ext>
            </a:extLst>
          </p:cNvPr>
          <p:cNvSpPr txBox="1"/>
          <p:nvPr/>
        </p:nvSpPr>
        <p:spPr>
          <a:xfrm>
            <a:off x="-1" y="-127501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12:21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CC335-5D04-6EA6-0D88-7D0E2D48B127}"/>
              </a:ext>
            </a:extLst>
          </p:cNvPr>
          <p:cNvSpPr txBox="1"/>
          <p:nvPr/>
        </p:nvSpPr>
        <p:spPr>
          <a:xfrm>
            <a:off x="5305972" y="-127502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0A84B3F-FB4E-CBD2-0106-61F85EFD7180}"/>
              </a:ext>
            </a:extLst>
          </p:cNvPr>
          <p:cNvSpPr/>
          <p:nvPr/>
        </p:nvSpPr>
        <p:spPr>
          <a:xfrm>
            <a:off x="2001391" y="11731451"/>
            <a:ext cx="2855216" cy="233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AB1082-25E8-5641-4532-1A7DE7BE3D76}"/>
              </a:ext>
            </a:extLst>
          </p:cNvPr>
          <p:cNvSpPr/>
          <p:nvPr/>
        </p:nvSpPr>
        <p:spPr>
          <a:xfrm>
            <a:off x="368398" y="10484416"/>
            <a:ext cx="1264596" cy="1247033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323572-ED7B-A652-A8FC-FD743D580350}"/>
              </a:ext>
            </a:extLst>
          </p:cNvPr>
          <p:cNvSpPr/>
          <p:nvPr/>
        </p:nvSpPr>
        <p:spPr>
          <a:xfrm>
            <a:off x="5225006" y="10484415"/>
            <a:ext cx="1264596" cy="1247033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везда: 8 точек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2AF2BD-F9F0-66D1-007A-23136DD2B575}"/>
              </a:ext>
            </a:extLst>
          </p:cNvPr>
          <p:cNvSpPr/>
          <p:nvPr/>
        </p:nvSpPr>
        <p:spPr>
          <a:xfrm>
            <a:off x="425510" y="10563182"/>
            <a:ext cx="1150371" cy="1089498"/>
          </a:xfrm>
          <a:prstGeom prst="star8">
            <a:avLst/>
          </a:prstGeom>
          <a:noFill/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56C82C8-2988-B01B-7C5C-127C4F4253DC}"/>
              </a:ext>
            </a:extLst>
          </p:cNvPr>
          <p:cNvSpPr/>
          <p:nvPr/>
        </p:nvSpPr>
        <p:spPr>
          <a:xfrm>
            <a:off x="754997" y="10873259"/>
            <a:ext cx="491396" cy="469344"/>
          </a:xfrm>
          <a:prstGeom prst="ellipse">
            <a:avLst/>
          </a:prstGeom>
          <a:solidFill>
            <a:srgbClr val="7752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D6F460-0B27-211D-5792-78361A64515A}"/>
              </a:ext>
            </a:extLst>
          </p:cNvPr>
          <p:cNvSpPr/>
          <p:nvPr/>
        </p:nvSpPr>
        <p:spPr>
          <a:xfrm>
            <a:off x="2358956" y="-127503"/>
            <a:ext cx="2140085" cy="949552"/>
          </a:xfrm>
          <a:prstGeom prst="rect">
            <a:avLst/>
          </a:prstGeom>
          <a:solidFill>
            <a:srgbClr val="156082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D71FE9-D5C3-A678-BF12-6BFEF56D19F1}"/>
              </a:ext>
            </a:extLst>
          </p:cNvPr>
          <p:cNvSpPr/>
          <p:nvPr/>
        </p:nvSpPr>
        <p:spPr>
          <a:xfrm>
            <a:off x="2585124" y="227085"/>
            <a:ext cx="1687750" cy="58365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32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8A79-9BDF-EA57-CB7A-D2B33CDAE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Бежевый, коричневый, дюна, пустыня&#10;&#10;Автоматически созданное описание">
            <a:extLst>
              <a:ext uri="{FF2B5EF4-FFF2-40B4-BE49-F238E27FC236}">
                <a16:creationId xmlns:a16="http://schemas.microsoft.com/office/drawing/2014/main" id="{D66C06DA-9A53-DEC7-919A-E1F9B5E07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DAC4B-3DB4-C1BB-E82E-12E632A177CE}"/>
              </a:ext>
            </a:extLst>
          </p:cNvPr>
          <p:cNvSpPr txBox="1"/>
          <p:nvPr/>
        </p:nvSpPr>
        <p:spPr>
          <a:xfrm>
            <a:off x="2076706" y="-6477598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F9B2-ABA4-6C43-03EE-93BBD17C7091}"/>
              </a:ext>
            </a:extLst>
          </p:cNvPr>
          <p:cNvSpPr txBox="1"/>
          <p:nvPr/>
        </p:nvSpPr>
        <p:spPr>
          <a:xfrm>
            <a:off x="2076706" y="-4412824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61965-BF0A-3577-5EB1-49486E76F047}"/>
              </a:ext>
            </a:extLst>
          </p:cNvPr>
          <p:cNvSpPr txBox="1"/>
          <p:nvPr/>
        </p:nvSpPr>
        <p:spPr>
          <a:xfrm>
            <a:off x="2331583" y="-188905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October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2E448-AB5C-E64E-7C33-C72CF03B7E58}"/>
              </a:ext>
            </a:extLst>
          </p:cNvPr>
          <p:cNvSpPr txBox="1"/>
          <p:nvPr/>
        </p:nvSpPr>
        <p:spPr>
          <a:xfrm>
            <a:off x="-1" y="-127501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12:21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86201-FBD7-5A3C-7810-AE3AD7361EC4}"/>
              </a:ext>
            </a:extLst>
          </p:cNvPr>
          <p:cNvSpPr txBox="1"/>
          <p:nvPr/>
        </p:nvSpPr>
        <p:spPr>
          <a:xfrm>
            <a:off x="5305972" y="-127502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8DABDD6-155A-58C6-5E9F-DB2AEF333557}"/>
              </a:ext>
            </a:extLst>
          </p:cNvPr>
          <p:cNvSpPr/>
          <p:nvPr/>
        </p:nvSpPr>
        <p:spPr>
          <a:xfrm>
            <a:off x="2001391" y="11731451"/>
            <a:ext cx="2855216" cy="233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3E181E-5472-6929-40B2-C8B2621251A9}"/>
              </a:ext>
            </a:extLst>
          </p:cNvPr>
          <p:cNvSpPr/>
          <p:nvPr/>
        </p:nvSpPr>
        <p:spPr>
          <a:xfrm>
            <a:off x="368398" y="10484416"/>
            <a:ext cx="1264596" cy="1247033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99E9E53-5A21-F931-B57E-97E52B2EF2BB}"/>
              </a:ext>
            </a:extLst>
          </p:cNvPr>
          <p:cNvSpPr/>
          <p:nvPr/>
        </p:nvSpPr>
        <p:spPr>
          <a:xfrm>
            <a:off x="5225006" y="10484415"/>
            <a:ext cx="1264596" cy="1247033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везда: 8 точек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6DB055-F2C2-C3C8-5837-A76E778E1C39}"/>
              </a:ext>
            </a:extLst>
          </p:cNvPr>
          <p:cNvSpPr/>
          <p:nvPr/>
        </p:nvSpPr>
        <p:spPr>
          <a:xfrm>
            <a:off x="425510" y="10563182"/>
            <a:ext cx="1150371" cy="1089498"/>
          </a:xfrm>
          <a:prstGeom prst="star8">
            <a:avLst/>
          </a:prstGeom>
          <a:noFill/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6DC9D4-3858-1183-1AF1-6373D58493D4}"/>
              </a:ext>
            </a:extLst>
          </p:cNvPr>
          <p:cNvSpPr/>
          <p:nvPr/>
        </p:nvSpPr>
        <p:spPr>
          <a:xfrm>
            <a:off x="754997" y="10873259"/>
            <a:ext cx="491396" cy="469344"/>
          </a:xfrm>
          <a:prstGeom prst="ellipse">
            <a:avLst/>
          </a:prstGeom>
          <a:solidFill>
            <a:srgbClr val="7752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249FE2-0565-1AB3-BDA8-6DE26A53C159}"/>
              </a:ext>
            </a:extLst>
          </p:cNvPr>
          <p:cNvSpPr/>
          <p:nvPr/>
        </p:nvSpPr>
        <p:spPr>
          <a:xfrm>
            <a:off x="2358956" y="-127503"/>
            <a:ext cx="2140085" cy="949552"/>
          </a:xfrm>
          <a:prstGeom prst="rect">
            <a:avLst/>
          </a:prstGeom>
          <a:solidFill>
            <a:srgbClr val="156082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8F613B-5874-1252-0A78-DB303280C400}"/>
              </a:ext>
            </a:extLst>
          </p:cNvPr>
          <p:cNvSpPr/>
          <p:nvPr/>
        </p:nvSpPr>
        <p:spPr>
          <a:xfrm>
            <a:off x="2585124" y="227085"/>
            <a:ext cx="1687750" cy="360561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486E5274-428A-9EAC-0AC1-FC7342664757}"/>
              </a:ext>
            </a:extLst>
          </p:cNvPr>
          <p:cNvSpPr txBox="1"/>
          <p:nvPr/>
        </p:nvSpPr>
        <p:spPr>
          <a:xfrm>
            <a:off x="2697677" y="347273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B9F834-E9A4-E356-F9C3-65CB742E8241}"/>
              </a:ext>
            </a:extLst>
          </p:cNvPr>
          <p:cNvSpPr txBox="1"/>
          <p:nvPr/>
        </p:nvSpPr>
        <p:spPr>
          <a:xfrm>
            <a:off x="2694471" y="738320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Flash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77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408AF-985F-A96E-4098-1287348E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6A4E92A-FC6B-4D3C-22E7-2E8AC58768F2}"/>
              </a:ext>
            </a:extLst>
          </p:cNvPr>
          <p:cNvSpPr/>
          <p:nvPr/>
        </p:nvSpPr>
        <p:spPr>
          <a:xfrm>
            <a:off x="5225006" y="10484415"/>
            <a:ext cx="1264596" cy="1247033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Бежевый, коричневый, дюна, пустыня&#10;&#10;Автоматически созданное описание">
            <a:extLst>
              <a:ext uri="{FF2B5EF4-FFF2-40B4-BE49-F238E27FC236}">
                <a16:creationId xmlns:a16="http://schemas.microsoft.com/office/drawing/2014/main" id="{523AE8BB-FA6E-882C-B903-DBEB7946A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7B08E-4874-C52E-8959-BA8372DEF6E4}"/>
              </a:ext>
            </a:extLst>
          </p:cNvPr>
          <p:cNvSpPr txBox="1"/>
          <p:nvPr/>
        </p:nvSpPr>
        <p:spPr>
          <a:xfrm>
            <a:off x="2076706" y="-6477598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259D7-37E3-9625-8714-05E540CE3874}"/>
              </a:ext>
            </a:extLst>
          </p:cNvPr>
          <p:cNvSpPr txBox="1"/>
          <p:nvPr/>
        </p:nvSpPr>
        <p:spPr>
          <a:xfrm>
            <a:off x="2076706" y="-4412824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E87D2-4CDD-958F-5254-A9E52135FA02}"/>
              </a:ext>
            </a:extLst>
          </p:cNvPr>
          <p:cNvSpPr txBox="1"/>
          <p:nvPr/>
        </p:nvSpPr>
        <p:spPr>
          <a:xfrm>
            <a:off x="2331583" y="-188905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October</a:t>
            </a:r>
            <a:endParaRPr lang="ru-RU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6452B38-71A4-CBB0-997F-356F4BCFCFDB}"/>
              </a:ext>
            </a:extLst>
          </p:cNvPr>
          <p:cNvSpPr/>
          <p:nvPr/>
        </p:nvSpPr>
        <p:spPr>
          <a:xfrm>
            <a:off x="-836579" y="-603115"/>
            <a:ext cx="9007813" cy="13346349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6FB06-22FD-583B-2F12-526F250AE200}"/>
              </a:ext>
            </a:extLst>
          </p:cNvPr>
          <p:cNvSpPr txBox="1"/>
          <p:nvPr/>
        </p:nvSpPr>
        <p:spPr>
          <a:xfrm>
            <a:off x="-1" y="-127501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12:21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6756C-66A1-C360-8A90-4FF71AC48BA0}"/>
              </a:ext>
            </a:extLst>
          </p:cNvPr>
          <p:cNvSpPr txBox="1"/>
          <p:nvPr/>
        </p:nvSpPr>
        <p:spPr>
          <a:xfrm>
            <a:off x="5305972" y="-127502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9" name="Прямоугольник: скругленные углы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AA7C2F-C154-CF1E-03DB-B97C15EC0911}"/>
              </a:ext>
            </a:extLst>
          </p:cNvPr>
          <p:cNvSpPr/>
          <p:nvPr/>
        </p:nvSpPr>
        <p:spPr>
          <a:xfrm>
            <a:off x="2001391" y="11731451"/>
            <a:ext cx="2855216" cy="233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292D8DD-690B-8393-4D6A-94F674CDEE79}"/>
              </a:ext>
            </a:extLst>
          </p:cNvPr>
          <p:cNvSpPr/>
          <p:nvPr/>
        </p:nvSpPr>
        <p:spPr>
          <a:xfrm>
            <a:off x="264249" y="769441"/>
            <a:ext cx="4396903" cy="1303514"/>
          </a:xfrm>
          <a:prstGeom prst="roundRect">
            <a:avLst/>
          </a:prstGeom>
          <a:solidFill>
            <a:srgbClr val="7752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0E086-BC1D-622C-7CD7-355C7EA913E7}"/>
              </a:ext>
            </a:extLst>
          </p:cNvPr>
          <p:cNvSpPr txBox="1"/>
          <p:nvPr/>
        </p:nvSpPr>
        <p:spPr>
          <a:xfrm>
            <a:off x="455748" y="813863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About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D89FF-72B7-3884-6A77-1F5B4678EEF8}"/>
              </a:ext>
            </a:extLst>
          </p:cNvPr>
          <p:cNvSpPr txBox="1"/>
          <p:nvPr/>
        </p:nvSpPr>
        <p:spPr>
          <a:xfrm>
            <a:off x="455748" y="1411381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About system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,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updates</a:t>
            </a:r>
          </a:p>
        </p:txBody>
      </p:sp>
      <p:sp>
        <p:nvSpPr>
          <p:cNvPr id="16" name="Звезда: 8 точек 15">
            <a:extLst>
              <a:ext uri="{FF2B5EF4-FFF2-40B4-BE49-F238E27FC236}">
                <a16:creationId xmlns:a16="http://schemas.microsoft.com/office/drawing/2014/main" id="{1290CCB4-A020-EEB6-0ABD-3A212F800276}"/>
              </a:ext>
            </a:extLst>
          </p:cNvPr>
          <p:cNvSpPr/>
          <p:nvPr/>
        </p:nvSpPr>
        <p:spPr>
          <a:xfrm>
            <a:off x="3365941" y="902282"/>
            <a:ext cx="1150371" cy="1089498"/>
          </a:xfrm>
          <a:prstGeom prst="star8">
            <a:avLst/>
          </a:prstGeom>
          <a:noFill/>
          <a:ln w="76200">
            <a:solidFill>
              <a:srgbClr val="B67E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C1289437-90B4-9E01-F1C0-0D6351E21763}"/>
              </a:ext>
            </a:extLst>
          </p:cNvPr>
          <p:cNvSpPr/>
          <p:nvPr/>
        </p:nvSpPr>
        <p:spPr>
          <a:xfrm>
            <a:off x="3695428" y="1212359"/>
            <a:ext cx="491396" cy="469344"/>
          </a:xfrm>
          <a:prstGeom prst="ellipse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hlinkClick r:id="rId3" action="ppaction://hlinksldjump"/>
            <a:extLst>
              <a:ext uri="{FF2B5EF4-FFF2-40B4-BE49-F238E27FC236}">
                <a16:creationId xmlns:a16="http://schemas.microsoft.com/office/drawing/2014/main" id="{E0F680E7-2FE3-82B9-572A-3168C5CBB0E2}"/>
              </a:ext>
            </a:extLst>
          </p:cNvPr>
          <p:cNvSpPr/>
          <p:nvPr/>
        </p:nvSpPr>
        <p:spPr>
          <a:xfrm>
            <a:off x="264248" y="2378231"/>
            <a:ext cx="4396903" cy="6332234"/>
          </a:xfrm>
          <a:prstGeom prst="roundRect">
            <a:avLst/>
          </a:prstGeom>
          <a:solidFill>
            <a:srgbClr val="7752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DB7E71-0B37-4080-AFB0-158BD19454FD}"/>
              </a:ext>
            </a:extLst>
          </p:cNvPr>
          <p:cNvSpPr txBox="1"/>
          <p:nvPr/>
        </p:nvSpPr>
        <p:spPr>
          <a:xfrm>
            <a:off x="455747" y="2397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8CC57-50C6-ECFB-899A-8B4FB2411980}"/>
              </a:ext>
            </a:extLst>
          </p:cNvPr>
          <p:cNvSpPr txBox="1"/>
          <p:nvPr/>
        </p:nvSpPr>
        <p:spPr>
          <a:xfrm>
            <a:off x="465380" y="2420323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reboot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3E3A6-9AB1-B8F5-E56F-3951E03D3BEE}"/>
              </a:ext>
            </a:extLst>
          </p:cNvPr>
          <p:cNvSpPr txBox="1"/>
          <p:nvPr/>
        </p:nvSpPr>
        <p:spPr>
          <a:xfrm>
            <a:off x="465380" y="30178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Reboot your phone</a:t>
            </a:r>
          </a:p>
        </p:txBody>
      </p:sp>
      <p:sp>
        <p:nvSpPr>
          <p:cNvPr id="26" name="Дуга 25">
            <a:extLst>
              <a:ext uri="{FF2B5EF4-FFF2-40B4-BE49-F238E27FC236}">
                <a16:creationId xmlns:a16="http://schemas.microsoft.com/office/drawing/2014/main" id="{FDBDC185-F1B2-8D46-FB17-427025728C00}"/>
              </a:ext>
            </a:extLst>
          </p:cNvPr>
          <p:cNvSpPr/>
          <p:nvPr/>
        </p:nvSpPr>
        <p:spPr>
          <a:xfrm rot="19970203">
            <a:off x="3027291" y="2735416"/>
            <a:ext cx="1358723" cy="1303514"/>
          </a:xfrm>
          <a:prstGeom prst="arc">
            <a:avLst/>
          </a:prstGeom>
          <a:ln w="76200">
            <a:solidFill>
              <a:srgbClr val="B67E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90ADEF05-7511-81BA-1E14-3719FCF25DC8}"/>
              </a:ext>
            </a:extLst>
          </p:cNvPr>
          <p:cNvSpPr/>
          <p:nvPr/>
        </p:nvSpPr>
        <p:spPr>
          <a:xfrm rot="8609032">
            <a:off x="4169510" y="2954545"/>
            <a:ext cx="416781" cy="389107"/>
          </a:xfrm>
          <a:prstGeom prst="triangle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17862-E178-219D-B5C5-54B45CA276F7}"/>
              </a:ext>
            </a:extLst>
          </p:cNvPr>
          <p:cNvSpPr txBox="1"/>
          <p:nvPr/>
        </p:nvSpPr>
        <p:spPr>
          <a:xfrm>
            <a:off x="437939" y="3326341"/>
            <a:ext cx="27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You sure</a:t>
            </a:r>
            <a:r>
              <a:rPr lang="ru-RU" sz="4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?</a:t>
            </a:r>
            <a:endParaRPr lang="ru-RU" dirty="0"/>
          </a:p>
        </p:txBody>
      </p:sp>
      <p:sp>
        <p:nvSpPr>
          <p:cNvPr id="12" name="Прямоугольник: скругленные углы 1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383ABD3-B62C-181A-0481-64B60348E301}"/>
              </a:ext>
            </a:extLst>
          </p:cNvPr>
          <p:cNvSpPr/>
          <p:nvPr/>
        </p:nvSpPr>
        <p:spPr>
          <a:xfrm>
            <a:off x="784807" y="3943456"/>
            <a:ext cx="1815664" cy="769441"/>
          </a:xfrm>
          <a:prstGeom prst="roundRect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0107BF-D90E-5C08-56D3-E8B932914BA3}"/>
              </a:ext>
            </a:extLst>
          </p:cNvPr>
          <p:cNvSpPr txBox="1"/>
          <p:nvPr/>
        </p:nvSpPr>
        <p:spPr>
          <a:xfrm>
            <a:off x="1294132" y="4066566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yes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Fulbo Argenta" pitchFamily="2" charset="-79"/>
              <a:cs typeface="Fulbo Argent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7786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B4886-4FAE-3712-8563-26542470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Бежевый, коричневый, дюна, пустыня&#10;&#10;Автоматически созданное описание">
            <a:hlinkClick r:id="rId2" action="ppaction://hlinksldjump"/>
            <a:extLst>
              <a:ext uri="{FF2B5EF4-FFF2-40B4-BE49-F238E27FC236}">
                <a16:creationId xmlns:a16="http://schemas.microsoft.com/office/drawing/2014/main" id="{4C2B7700-2BC2-1DE5-960D-DE0E4435A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113CE038-AFFE-FB20-CE80-1A9272513E72}"/>
              </a:ext>
            </a:extLst>
          </p:cNvPr>
          <p:cNvSpPr txBox="1"/>
          <p:nvPr/>
        </p:nvSpPr>
        <p:spPr>
          <a:xfrm>
            <a:off x="-176351" y="-328416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30FF939C-7FE2-5F7A-D7D1-A1ED9B1ABA46}"/>
              </a:ext>
            </a:extLst>
          </p:cNvPr>
          <p:cNvSpPr txBox="1"/>
          <p:nvPr/>
        </p:nvSpPr>
        <p:spPr>
          <a:xfrm>
            <a:off x="4155016" y="4510950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B44D964A-D824-E538-1891-55E84CFDEE33}"/>
              </a:ext>
            </a:extLst>
          </p:cNvPr>
          <p:cNvSpPr txBox="1"/>
          <p:nvPr/>
        </p:nvSpPr>
        <p:spPr>
          <a:xfrm>
            <a:off x="2331583" y="-65948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October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6D5D1-B6A8-CC93-D59A-B1D9105F2B0B}"/>
              </a:ext>
            </a:extLst>
          </p:cNvPr>
          <p:cNvSpPr txBox="1"/>
          <p:nvPr/>
        </p:nvSpPr>
        <p:spPr>
          <a:xfrm>
            <a:off x="-1" y="-127501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12:21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09B3B-B934-D8DA-1BAA-F2FCF1279B30}"/>
              </a:ext>
            </a:extLst>
          </p:cNvPr>
          <p:cNvSpPr txBox="1"/>
          <p:nvPr/>
        </p:nvSpPr>
        <p:spPr>
          <a:xfrm>
            <a:off x="5305972" y="-127502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9" name="Прямоугольник: скругленные углы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BD5238-6A79-052B-5342-71434F968758}"/>
              </a:ext>
            </a:extLst>
          </p:cNvPr>
          <p:cNvSpPr/>
          <p:nvPr/>
        </p:nvSpPr>
        <p:spPr>
          <a:xfrm>
            <a:off x="2001391" y="11731451"/>
            <a:ext cx="2855216" cy="233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3C22BBC-68F6-31E1-75DE-22D2191B87F0}"/>
              </a:ext>
            </a:extLst>
          </p:cNvPr>
          <p:cNvSpPr/>
          <p:nvPr/>
        </p:nvSpPr>
        <p:spPr>
          <a:xfrm>
            <a:off x="-1481112" y="10484418"/>
            <a:ext cx="1264596" cy="1247033"/>
          </a:xfrm>
          <a:prstGeom prst="roundRect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214A7AA-6618-7074-4F97-A4A35B998CFD}"/>
              </a:ext>
            </a:extLst>
          </p:cNvPr>
          <p:cNvSpPr/>
          <p:nvPr/>
        </p:nvSpPr>
        <p:spPr>
          <a:xfrm>
            <a:off x="7034351" y="10484417"/>
            <a:ext cx="1264596" cy="1247033"/>
          </a:xfrm>
          <a:prstGeom prst="roundRect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41177FC6-A5E9-26C1-8281-5F94DF9C5823}"/>
              </a:ext>
            </a:extLst>
          </p:cNvPr>
          <p:cNvSpPr txBox="1"/>
          <p:nvPr/>
        </p:nvSpPr>
        <p:spPr>
          <a:xfrm>
            <a:off x="1289605" y="2512394"/>
            <a:ext cx="35670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🐔🤨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878165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F28F-6948-A284-4EB1-147F02C39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80402F-7A16-3C6E-9542-E40D4AE887C4}"/>
              </a:ext>
            </a:extLst>
          </p:cNvPr>
          <p:cNvSpPr txBox="1"/>
          <p:nvPr/>
        </p:nvSpPr>
        <p:spPr>
          <a:xfrm>
            <a:off x="2032448" y="4143983"/>
            <a:ext cx="968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351A09"/>
                </a:solidFill>
                <a:latin typeface="Fulbo Argenta" pitchFamily="2" charset="-79"/>
                <a:cs typeface="Fulbo Argenta" pitchFamily="2" charset="-79"/>
              </a:rPr>
              <a:t>A</a:t>
            </a:r>
            <a:endParaRPr lang="ru-RU" sz="9600" dirty="0">
              <a:solidFill>
                <a:srgbClr val="351A09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54DF4-68A2-FF50-22F6-C8F1998A3834}"/>
              </a:ext>
            </a:extLst>
          </p:cNvPr>
          <p:cNvSpPr txBox="1"/>
          <p:nvPr/>
        </p:nvSpPr>
        <p:spPr>
          <a:xfrm>
            <a:off x="2837233" y="4143983"/>
            <a:ext cx="2387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rgbClr val="351A09"/>
                </a:solidFill>
                <a:latin typeface="Fulbo Argenta" pitchFamily="2" charset="-79"/>
                <a:cs typeface="Fulbo Argenta" pitchFamily="2" charset="-79"/>
              </a:rPr>
              <a:t>reo</a:t>
            </a:r>
            <a:endParaRPr lang="ru-RU" sz="9600" dirty="0">
              <a:solidFill>
                <a:srgbClr val="351A09"/>
              </a:solidFill>
              <a:latin typeface="Fulbo Argenta" pitchFamily="2" charset="-79"/>
              <a:cs typeface="Fulbo Argent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7780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2000">
        <p159:morph option="byObject"/>
      </p:transition>
    </mc:Choice>
    <mc:Fallback>
      <p:transition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553A-0A1E-85CA-01CE-F9D519C35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BCA7A-7E8A-2673-69C8-4619E8E5F2C9}"/>
              </a:ext>
            </a:extLst>
          </p:cNvPr>
          <p:cNvSpPr txBox="1"/>
          <p:nvPr/>
        </p:nvSpPr>
        <p:spPr>
          <a:xfrm>
            <a:off x="1430619" y="4526340"/>
            <a:ext cx="968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351A09"/>
                </a:solidFill>
                <a:latin typeface="Fulbo Argenta" pitchFamily="2" charset="-79"/>
                <a:cs typeface="Fulbo Argenta" pitchFamily="2" charset="-79"/>
              </a:rPr>
              <a:t>A</a:t>
            </a:r>
            <a:endParaRPr lang="ru-RU" sz="9600" dirty="0">
              <a:solidFill>
                <a:srgbClr val="351A09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D9BB5-560F-AC4C-6D0B-1CD754115F54}"/>
              </a:ext>
            </a:extLst>
          </p:cNvPr>
          <p:cNvSpPr txBox="1"/>
          <p:nvPr/>
        </p:nvSpPr>
        <p:spPr>
          <a:xfrm>
            <a:off x="2235404" y="4526340"/>
            <a:ext cx="2387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rgbClr val="351A09"/>
                </a:solidFill>
                <a:latin typeface="Fulbo Argenta" pitchFamily="2" charset="-79"/>
                <a:cs typeface="Fulbo Argenta" pitchFamily="2" charset="-79"/>
              </a:rPr>
              <a:t>reo</a:t>
            </a:r>
            <a:endParaRPr lang="ru-RU" sz="9600" dirty="0">
              <a:solidFill>
                <a:srgbClr val="351A09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2BCEE-EC67-462D-AFA6-A37205D4F52E}"/>
              </a:ext>
            </a:extLst>
          </p:cNvPr>
          <p:cNvSpPr txBox="1"/>
          <p:nvPr/>
        </p:nvSpPr>
        <p:spPr>
          <a:xfrm>
            <a:off x="4319385" y="4018508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ulbo Argenta" pitchFamily="2" charset="-79"/>
                <a:cs typeface="Fulbo Argenta" pitchFamily="2" charset="-79"/>
              </a:rPr>
              <a:t>os</a:t>
            </a:r>
            <a:endParaRPr lang="ru-RU" sz="6000" dirty="0">
              <a:solidFill>
                <a:schemeClr val="tx1">
                  <a:lumMod val="95000"/>
                  <a:lumOff val="5000"/>
                </a:schemeClr>
              </a:solidFill>
              <a:latin typeface="Fulbo Argenta" pitchFamily="2" charset="-79"/>
              <a:cs typeface="Fulbo Argenta" pitchFamily="2" charset="-79"/>
            </a:endParaRPr>
          </a:p>
        </p:txBody>
      </p:sp>
      <p:pic>
        <p:nvPicPr>
          <p:cNvPr id="6" name="Рисунок 5" descr="Изображение выглядит как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28FD5B6-39FA-C8B4-06DE-1E3A5177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61" y="4526339"/>
            <a:ext cx="1794855" cy="13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0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3000">
        <p159:morph option="byObject"/>
      </p:transition>
    </mc:Choice>
    <mc:Fallback>
      <p:transition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AAF88-7CE2-C6A2-5922-03E462C4A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Графика, Шрифт, логоти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13D7CB6-20D3-62EA-029A-3C7C3B4D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8" y="3458670"/>
            <a:ext cx="4907543" cy="3409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078D1-F954-8A10-0E2D-77610100F835}"/>
              </a:ext>
            </a:extLst>
          </p:cNvPr>
          <p:cNvSpPr txBox="1"/>
          <p:nvPr/>
        </p:nvSpPr>
        <p:spPr>
          <a:xfrm>
            <a:off x="2207539" y="10817157"/>
            <a:ext cx="186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Powered by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PowerPoint 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2CB193-02E4-B755-E42B-B74885271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0067" y="10742432"/>
            <a:ext cx="913763" cy="9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24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0">
        <p159:morph option="byObject"/>
      </p:transition>
    </mc:Choice>
    <mc:Fallback>
      <p:transition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Бежевый, коричневый, дюна, пустыня&#10;&#10;Автоматически созданное описание">
            <a:extLst>
              <a:ext uri="{FF2B5EF4-FFF2-40B4-BE49-F238E27FC236}">
                <a16:creationId xmlns:a16="http://schemas.microsoft.com/office/drawing/2014/main" id="{1ABE9727-848D-F2D1-4702-E7C8AA5C9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1E081-40AF-0E76-099D-B4215B07E8C1}"/>
              </a:ext>
            </a:extLst>
          </p:cNvPr>
          <p:cNvSpPr txBox="1"/>
          <p:nvPr/>
        </p:nvSpPr>
        <p:spPr>
          <a:xfrm>
            <a:off x="2076706" y="-5362372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CB-1343-F8D5-A2CD-05F6947C1BB3}"/>
              </a:ext>
            </a:extLst>
          </p:cNvPr>
          <p:cNvSpPr txBox="1"/>
          <p:nvPr/>
        </p:nvSpPr>
        <p:spPr>
          <a:xfrm>
            <a:off x="2076706" y="-3297598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6C180-6B38-8F55-7957-B26222074B10}"/>
              </a:ext>
            </a:extLst>
          </p:cNvPr>
          <p:cNvSpPr txBox="1"/>
          <p:nvPr/>
        </p:nvSpPr>
        <p:spPr>
          <a:xfrm>
            <a:off x="-3232637" y="5037035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October</a:t>
            </a:r>
            <a:r>
              <a:rPr lang="en-US" dirty="0" err="1"/>
              <a:t>r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04E77-981B-44AF-010C-D9A99037E32B}"/>
              </a:ext>
            </a:extLst>
          </p:cNvPr>
          <p:cNvSpPr txBox="1"/>
          <p:nvPr/>
        </p:nvSpPr>
        <p:spPr>
          <a:xfrm>
            <a:off x="-1552028" y="-127499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12:21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6B260-74EE-631C-6A1B-FC9D08C53FAC}"/>
              </a:ext>
            </a:extLst>
          </p:cNvPr>
          <p:cNvSpPr txBox="1"/>
          <p:nvPr/>
        </p:nvSpPr>
        <p:spPr>
          <a:xfrm>
            <a:off x="6857999" y="-127500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5502513-007D-2C82-EB3C-DAE6DC925C60}"/>
              </a:ext>
            </a:extLst>
          </p:cNvPr>
          <p:cNvSpPr/>
          <p:nvPr/>
        </p:nvSpPr>
        <p:spPr>
          <a:xfrm>
            <a:off x="2001391" y="12470747"/>
            <a:ext cx="2855216" cy="233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0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4756C-4707-A7DD-EBB5-30C4076E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Бежевый, коричневый, дюна, пустыня&#10;&#10;Автоматически созданное описание">
            <a:extLst>
              <a:ext uri="{FF2B5EF4-FFF2-40B4-BE49-F238E27FC236}">
                <a16:creationId xmlns:a16="http://schemas.microsoft.com/office/drawing/2014/main" id="{EC991CF8-BFAB-B68F-6D7E-D3929D3E9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7C1F7-C566-08A2-CD93-0BEC2D8D257B}"/>
              </a:ext>
            </a:extLst>
          </p:cNvPr>
          <p:cNvSpPr txBox="1"/>
          <p:nvPr/>
        </p:nvSpPr>
        <p:spPr>
          <a:xfrm>
            <a:off x="2076706" y="448493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C2D51-2A08-94CC-3A53-005E91AFD29D}"/>
              </a:ext>
            </a:extLst>
          </p:cNvPr>
          <p:cNvSpPr txBox="1"/>
          <p:nvPr/>
        </p:nvSpPr>
        <p:spPr>
          <a:xfrm>
            <a:off x="2076706" y="2513267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36C53-AD42-D0B8-9B8A-FAD0B71D170B}"/>
              </a:ext>
            </a:extLst>
          </p:cNvPr>
          <p:cNvSpPr txBox="1"/>
          <p:nvPr/>
        </p:nvSpPr>
        <p:spPr>
          <a:xfrm>
            <a:off x="2331583" y="5037035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October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DBA7F-1D5C-271F-CD04-FD38BA042ECE}"/>
              </a:ext>
            </a:extLst>
          </p:cNvPr>
          <p:cNvSpPr txBox="1"/>
          <p:nvPr/>
        </p:nvSpPr>
        <p:spPr>
          <a:xfrm>
            <a:off x="-1" y="-127501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12:21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72638-761B-FDB0-4647-6B9DDA67DB5F}"/>
              </a:ext>
            </a:extLst>
          </p:cNvPr>
          <p:cNvSpPr txBox="1"/>
          <p:nvPr/>
        </p:nvSpPr>
        <p:spPr>
          <a:xfrm>
            <a:off x="5305972" y="-127502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9" name="Прямоугольник: скругленные углы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971128-CABF-1436-5A4B-E753CEE269EC}"/>
              </a:ext>
            </a:extLst>
          </p:cNvPr>
          <p:cNvSpPr/>
          <p:nvPr/>
        </p:nvSpPr>
        <p:spPr>
          <a:xfrm>
            <a:off x="2001391" y="11731451"/>
            <a:ext cx="2855216" cy="233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14E081E-2CE2-9915-63A3-28138AF7943A}"/>
              </a:ext>
            </a:extLst>
          </p:cNvPr>
          <p:cNvSpPr/>
          <p:nvPr/>
        </p:nvSpPr>
        <p:spPr>
          <a:xfrm>
            <a:off x="-1481112" y="10484418"/>
            <a:ext cx="1264596" cy="1247033"/>
          </a:xfrm>
          <a:prstGeom prst="roundRect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7D90D29-643A-9D67-EC57-BF14CE6C9A17}"/>
              </a:ext>
            </a:extLst>
          </p:cNvPr>
          <p:cNvSpPr/>
          <p:nvPr/>
        </p:nvSpPr>
        <p:spPr>
          <a:xfrm>
            <a:off x="7034351" y="10484417"/>
            <a:ext cx="1264596" cy="1247033"/>
          </a:xfrm>
          <a:prstGeom prst="roundRect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2F14B-FF37-12D3-4F5C-21EBB51936FA}"/>
              </a:ext>
            </a:extLst>
          </p:cNvPr>
          <p:cNvSpPr txBox="1"/>
          <p:nvPr/>
        </p:nvSpPr>
        <p:spPr>
          <a:xfrm>
            <a:off x="2922289" y="-2468486"/>
            <a:ext cx="10134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91476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EB531-34FD-AFC0-0263-0513DEA8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Бежевый, коричневый, дюна, пустыня&#10;&#10;Автоматически созданное описание">
            <a:extLst>
              <a:ext uri="{FF2B5EF4-FFF2-40B4-BE49-F238E27FC236}">
                <a16:creationId xmlns:a16="http://schemas.microsoft.com/office/drawing/2014/main" id="{4D9333B7-8183-1A7D-5E8F-BAE43B3C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D2E3F-0CC2-C197-C28A-A8CC7A388965}"/>
              </a:ext>
            </a:extLst>
          </p:cNvPr>
          <p:cNvSpPr txBox="1"/>
          <p:nvPr/>
        </p:nvSpPr>
        <p:spPr>
          <a:xfrm>
            <a:off x="2076706" y="-6477598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BEAF7-71AF-3969-FD46-ECABB6E4A220}"/>
              </a:ext>
            </a:extLst>
          </p:cNvPr>
          <p:cNvSpPr txBox="1"/>
          <p:nvPr/>
        </p:nvSpPr>
        <p:spPr>
          <a:xfrm>
            <a:off x="2076706" y="-4412824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1AD75-749B-7730-9A0C-70D8E7B6FDE8}"/>
              </a:ext>
            </a:extLst>
          </p:cNvPr>
          <p:cNvSpPr txBox="1"/>
          <p:nvPr/>
        </p:nvSpPr>
        <p:spPr>
          <a:xfrm>
            <a:off x="2331583" y="-188905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October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5FE76-AEA6-0D93-3F77-0CEE72A39AEC}"/>
              </a:ext>
            </a:extLst>
          </p:cNvPr>
          <p:cNvSpPr txBox="1"/>
          <p:nvPr/>
        </p:nvSpPr>
        <p:spPr>
          <a:xfrm>
            <a:off x="-1" y="-127501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12:21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79EDD-0E20-D186-0AE4-730988C866B3}"/>
              </a:ext>
            </a:extLst>
          </p:cNvPr>
          <p:cNvSpPr txBox="1"/>
          <p:nvPr/>
        </p:nvSpPr>
        <p:spPr>
          <a:xfrm>
            <a:off x="5305972" y="-127502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C4F4A61-633C-943F-170C-56DE663C63A8}"/>
              </a:ext>
            </a:extLst>
          </p:cNvPr>
          <p:cNvSpPr/>
          <p:nvPr/>
        </p:nvSpPr>
        <p:spPr>
          <a:xfrm>
            <a:off x="2001391" y="11731451"/>
            <a:ext cx="2855216" cy="233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F65C85-1B95-FA29-F186-D156C785C0A5}"/>
              </a:ext>
            </a:extLst>
          </p:cNvPr>
          <p:cNvSpPr/>
          <p:nvPr/>
        </p:nvSpPr>
        <p:spPr>
          <a:xfrm>
            <a:off x="368398" y="10484416"/>
            <a:ext cx="1264596" cy="1247033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7319469-CBFE-EDB2-A657-11F42DBB54F3}"/>
              </a:ext>
            </a:extLst>
          </p:cNvPr>
          <p:cNvSpPr/>
          <p:nvPr/>
        </p:nvSpPr>
        <p:spPr>
          <a:xfrm>
            <a:off x="5225006" y="10484415"/>
            <a:ext cx="1264596" cy="1247033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везда: 8 точек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932EBE-DB74-846D-3A13-0DBCADF85202}"/>
              </a:ext>
            </a:extLst>
          </p:cNvPr>
          <p:cNvSpPr/>
          <p:nvPr/>
        </p:nvSpPr>
        <p:spPr>
          <a:xfrm>
            <a:off x="425510" y="10563182"/>
            <a:ext cx="1150371" cy="1089498"/>
          </a:xfrm>
          <a:prstGeom prst="star8">
            <a:avLst/>
          </a:prstGeom>
          <a:noFill/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91D57E-2234-0E09-C126-B49C77CA457F}"/>
              </a:ext>
            </a:extLst>
          </p:cNvPr>
          <p:cNvSpPr/>
          <p:nvPr/>
        </p:nvSpPr>
        <p:spPr>
          <a:xfrm>
            <a:off x="754997" y="10873259"/>
            <a:ext cx="491396" cy="469344"/>
          </a:xfrm>
          <a:prstGeom prst="ellipse">
            <a:avLst/>
          </a:prstGeom>
          <a:solidFill>
            <a:srgbClr val="7752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hlinkClick r:id="rId3" action="ppaction://hlinksldjump"/>
            <a:extLst>
              <a:ext uri="{FF2B5EF4-FFF2-40B4-BE49-F238E27FC236}">
                <a16:creationId xmlns:a16="http://schemas.microsoft.com/office/drawing/2014/main" id="{286AA887-19E8-6B3C-FA4C-1DD36D1E7B04}"/>
              </a:ext>
            </a:extLst>
          </p:cNvPr>
          <p:cNvSpPr/>
          <p:nvPr/>
        </p:nvSpPr>
        <p:spPr>
          <a:xfrm>
            <a:off x="2358956" y="-127503"/>
            <a:ext cx="2140085" cy="949552"/>
          </a:xfrm>
          <a:prstGeom prst="rect">
            <a:avLst/>
          </a:prstGeom>
          <a:solidFill>
            <a:srgbClr val="156082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9749B-4012-88D2-A650-50A62F96F67F}"/>
              </a:ext>
            </a:extLst>
          </p:cNvPr>
          <p:cNvSpPr txBox="1"/>
          <p:nvPr/>
        </p:nvSpPr>
        <p:spPr>
          <a:xfrm>
            <a:off x="405099" y="429319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245D9F-AFF5-33F8-D15A-894F56B8C66F}"/>
              </a:ext>
            </a:extLst>
          </p:cNvPr>
          <p:cNvSpPr txBox="1"/>
          <p:nvPr/>
        </p:nvSpPr>
        <p:spPr>
          <a:xfrm>
            <a:off x="3785015" y="429319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9FB274-AB08-A916-BB56-4E1A2FA2A648}"/>
              </a:ext>
            </a:extLst>
          </p:cNvPr>
          <p:cNvSpPr txBox="1"/>
          <p:nvPr/>
        </p:nvSpPr>
        <p:spPr>
          <a:xfrm>
            <a:off x="2922289" y="255256"/>
            <a:ext cx="10134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64446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434A4-82C9-90DF-6BAD-DB1B73DB9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2C38F84-EF9B-E289-F46F-690F45934111}"/>
              </a:ext>
            </a:extLst>
          </p:cNvPr>
          <p:cNvSpPr/>
          <p:nvPr/>
        </p:nvSpPr>
        <p:spPr>
          <a:xfrm>
            <a:off x="5225006" y="10484415"/>
            <a:ext cx="1264596" cy="1247033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Бежевый, коричневый, дюна, пустыня&#10;&#10;Автоматически созданное описание">
            <a:extLst>
              <a:ext uri="{FF2B5EF4-FFF2-40B4-BE49-F238E27FC236}">
                <a16:creationId xmlns:a16="http://schemas.microsoft.com/office/drawing/2014/main" id="{C495EB19-981B-9A17-28B9-58BD9FC12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E5F8-86C4-C85E-33D2-E0BDB2DFF110}"/>
              </a:ext>
            </a:extLst>
          </p:cNvPr>
          <p:cNvSpPr txBox="1"/>
          <p:nvPr/>
        </p:nvSpPr>
        <p:spPr>
          <a:xfrm>
            <a:off x="2076706" y="-6477598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CF88A-E293-8F55-1CA1-0DC3EF4B6915}"/>
              </a:ext>
            </a:extLst>
          </p:cNvPr>
          <p:cNvSpPr txBox="1"/>
          <p:nvPr/>
        </p:nvSpPr>
        <p:spPr>
          <a:xfrm>
            <a:off x="2076706" y="-4412824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7848D-523D-6589-5326-BE6B6B18B3BC}"/>
              </a:ext>
            </a:extLst>
          </p:cNvPr>
          <p:cNvSpPr txBox="1"/>
          <p:nvPr/>
        </p:nvSpPr>
        <p:spPr>
          <a:xfrm>
            <a:off x="2331583" y="-188905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October</a:t>
            </a:r>
            <a:endParaRPr lang="ru-RU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802018-BF28-4AA2-870D-95852B2ED890}"/>
              </a:ext>
            </a:extLst>
          </p:cNvPr>
          <p:cNvSpPr/>
          <p:nvPr/>
        </p:nvSpPr>
        <p:spPr>
          <a:xfrm>
            <a:off x="-836579" y="-603115"/>
            <a:ext cx="9007813" cy="13346349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2E1A7-F631-5C76-880C-B6807B725991}"/>
              </a:ext>
            </a:extLst>
          </p:cNvPr>
          <p:cNvSpPr txBox="1"/>
          <p:nvPr/>
        </p:nvSpPr>
        <p:spPr>
          <a:xfrm>
            <a:off x="-1" y="-127501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12:21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4A189-C903-A151-6094-054142A55905}"/>
              </a:ext>
            </a:extLst>
          </p:cNvPr>
          <p:cNvSpPr txBox="1"/>
          <p:nvPr/>
        </p:nvSpPr>
        <p:spPr>
          <a:xfrm>
            <a:off x="5305972" y="-127502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9" name="Прямоугольник: скругленные углы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A750E5-C17A-1B9E-4570-BDF6D99F6A82}"/>
              </a:ext>
            </a:extLst>
          </p:cNvPr>
          <p:cNvSpPr/>
          <p:nvPr/>
        </p:nvSpPr>
        <p:spPr>
          <a:xfrm>
            <a:off x="2001391" y="11731451"/>
            <a:ext cx="2855216" cy="233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C0D33A-E2BB-F26D-341B-659A806FFB4A}"/>
              </a:ext>
            </a:extLst>
          </p:cNvPr>
          <p:cNvSpPr/>
          <p:nvPr/>
        </p:nvSpPr>
        <p:spPr>
          <a:xfrm>
            <a:off x="264249" y="769441"/>
            <a:ext cx="4396903" cy="1303514"/>
          </a:xfrm>
          <a:prstGeom prst="roundRect">
            <a:avLst/>
          </a:prstGeom>
          <a:solidFill>
            <a:srgbClr val="7752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E2246F-3194-C9B0-C7DE-0CD2E0E5C20C}"/>
              </a:ext>
            </a:extLst>
          </p:cNvPr>
          <p:cNvSpPr txBox="1"/>
          <p:nvPr/>
        </p:nvSpPr>
        <p:spPr>
          <a:xfrm>
            <a:off x="455748" y="813863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About</a:t>
            </a:r>
            <a:endParaRPr lang="ru-RU" dirty="0"/>
          </a:p>
        </p:txBody>
      </p:sp>
      <p:sp>
        <p:nvSpPr>
          <p:cNvPr id="15" name="TextBox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E70AD0-D727-887A-89AB-253698B7A92E}"/>
              </a:ext>
            </a:extLst>
          </p:cNvPr>
          <p:cNvSpPr txBox="1"/>
          <p:nvPr/>
        </p:nvSpPr>
        <p:spPr>
          <a:xfrm>
            <a:off x="455748" y="1411381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About system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,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updates</a:t>
            </a:r>
          </a:p>
        </p:txBody>
      </p:sp>
      <p:sp>
        <p:nvSpPr>
          <p:cNvPr id="16" name="Звезда: 8 точек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52161D-5BB1-9BE9-21A3-021FA5AD9758}"/>
              </a:ext>
            </a:extLst>
          </p:cNvPr>
          <p:cNvSpPr/>
          <p:nvPr/>
        </p:nvSpPr>
        <p:spPr>
          <a:xfrm>
            <a:off x="3365941" y="902282"/>
            <a:ext cx="1150371" cy="1089498"/>
          </a:xfrm>
          <a:prstGeom prst="star8">
            <a:avLst/>
          </a:prstGeom>
          <a:noFill/>
          <a:ln w="76200">
            <a:solidFill>
              <a:srgbClr val="B67E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537377-D2D6-1E48-28F0-43A372B47EE3}"/>
              </a:ext>
            </a:extLst>
          </p:cNvPr>
          <p:cNvSpPr/>
          <p:nvPr/>
        </p:nvSpPr>
        <p:spPr>
          <a:xfrm>
            <a:off x="3695428" y="1212359"/>
            <a:ext cx="491396" cy="469344"/>
          </a:xfrm>
          <a:prstGeom prst="ellipse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hlinkClick r:id="rId3" action="ppaction://hlinksldjump"/>
            <a:extLst>
              <a:ext uri="{FF2B5EF4-FFF2-40B4-BE49-F238E27FC236}">
                <a16:creationId xmlns:a16="http://schemas.microsoft.com/office/drawing/2014/main" id="{2866F48F-4EEB-9E23-E6E1-4136668B578B}"/>
              </a:ext>
            </a:extLst>
          </p:cNvPr>
          <p:cNvSpPr/>
          <p:nvPr/>
        </p:nvSpPr>
        <p:spPr>
          <a:xfrm>
            <a:off x="264248" y="2378231"/>
            <a:ext cx="4396903" cy="1303514"/>
          </a:xfrm>
          <a:prstGeom prst="roundRect">
            <a:avLst/>
          </a:prstGeom>
          <a:solidFill>
            <a:srgbClr val="7752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3BFEAD-0D19-2C24-C628-B67765870043}"/>
              </a:ext>
            </a:extLst>
          </p:cNvPr>
          <p:cNvSpPr txBox="1"/>
          <p:nvPr/>
        </p:nvSpPr>
        <p:spPr>
          <a:xfrm>
            <a:off x="455747" y="23977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1" name="TextBox 20">
            <a:hlinkClick r:id="rId3" action="ppaction://hlinksldjump"/>
            <a:extLst>
              <a:ext uri="{FF2B5EF4-FFF2-40B4-BE49-F238E27FC236}">
                <a16:creationId xmlns:a16="http://schemas.microsoft.com/office/drawing/2014/main" id="{90E4B3F1-27D4-96C9-7E44-CD7505F2DBE6}"/>
              </a:ext>
            </a:extLst>
          </p:cNvPr>
          <p:cNvSpPr txBox="1"/>
          <p:nvPr/>
        </p:nvSpPr>
        <p:spPr>
          <a:xfrm>
            <a:off x="465380" y="2420323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reboot</a:t>
            </a:r>
            <a:endParaRPr lang="ru-RU" dirty="0"/>
          </a:p>
        </p:txBody>
      </p:sp>
      <p:sp>
        <p:nvSpPr>
          <p:cNvPr id="22" name="TextBox 21">
            <a:hlinkClick r:id="rId3" action="ppaction://hlinksldjump"/>
            <a:extLst>
              <a:ext uri="{FF2B5EF4-FFF2-40B4-BE49-F238E27FC236}">
                <a16:creationId xmlns:a16="http://schemas.microsoft.com/office/drawing/2014/main" id="{F6984E79-D4AB-B98F-B545-819DD3C45A23}"/>
              </a:ext>
            </a:extLst>
          </p:cNvPr>
          <p:cNvSpPr txBox="1"/>
          <p:nvPr/>
        </p:nvSpPr>
        <p:spPr>
          <a:xfrm>
            <a:off x="465380" y="30178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Reboot your phone</a:t>
            </a:r>
          </a:p>
        </p:txBody>
      </p:sp>
      <p:sp>
        <p:nvSpPr>
          <p:cNvPr id="26" name="Дуга 25">
            <a:hlinkClick r:id="rId3" action="ppaction://hlinksldjump"/>
            <a:extLst>
              <a:ext uri="{FF2B5EF4-FFF2-40B4-BE49-F238E27FC236}">
                <a16:creationId xmlns:a16="http://schemas.microsoft.com/office/drawing/2014/main" id="{A7F0D1E5-D299-3F8B-9C62-4A3EBB0C24CE}"/>
              </a:ext>
            </a:extLst>
          </p:cNvPr>
          <p:cNvSpPr/>
          <p:nvPr/>
        </p:nvSpPr>
        <p:spPr>
          <a:xfrm rot="19970203">
            <a:off x="3027291" y="2735416"/>
            <a:ext cx="1358723" cy="1303514"/>
          </a:xfrm>
          <a:prstGeom prst="arc">
            <a:avLst/>
          </a:prstGeom>
          <a:ln w="76200">
            <a:solidFill>
              <a:srgbClr val="B67E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внобедренный треугольник 26">
            <a:hlinkClick r:id="rId3" action="ppaction://hlinksldjump"/>
            <a:extLst>
              <a:ext uri="{FF2B5EF4-FFF2-40B4-BE49-F238E27FC236}">
                <a16:creationId xmlns:a16="http://schemas.microsoft.com/office/drawing/2014/main" id="{1C39B957-2E46-06BB-3BA7-16314D2A5301}"/>
              </a:ext>
            </a:extLst>
          </p:cNvPr>
          <p:cNvSpPr/>
          <p:nvPr/>
        </p:nvSpPr>
        <p:spPr>
          <a:xfrm rot="8609032">
            <a:off x="4169510" y="2954545"/>
            <a:ext cx="416781" cy="389107"/>
          </a:xfrm>
          <a:prstGeom prst="triangle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67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BECE9-DAFE-BCC3-CC27-DBFACAEE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DB021E-DDE9-2679-4748-EDCB86FEF283}"/>
              </a:ext>
            </a:extLst>
          </p:cNvPr>
          <p:cNvSpPr/>
          <p:nvPr/>
        </p:nvSpPr>
        <p:spPr>
          <a:xfrm>
            <a:off x="5225006" y="10484415"/>
            <a:ext cx="1264596" cy="1247033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Бежевый, коричневый, дюна, пустыня&#10;&#10;Автоматически созданное описание">
            <a:extLst>
              <a:ext uri="{FF2B5EF4-FFF2-40B4-BE49-F238E27FC236}">
                <a16:creationId xmlns:a16="http://schemas.microsoft.com/office/drawing/2014/main" id="{9897F864-4679-ACDC-615A-B9E77177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37B2CA-B1D1-4C2E-A520-EF16A66D4026}"/>
              </a:ext>
            </a:extLst>
          </p:cNvPr>
          <p:cNvSpPr txBox="1"/>
          <p:nvPr/>
        </p:nvSpPr>
        <p:spPr>
          <a:xfrm>
            <a:off x="2076706" y="-6477598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12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090A0-69F1-829E-6FED-C9DA6928FCF8}"/>
              </a:ext>
            </a:extLst>
          </p:cNvPr>
          <p:cNvSpPr txBox="1"/>
          <p:nvPr/>
        </p:nvSpPr>
        <p:spPr>
          <a:xfrm>
            <a:off x="2076706" y="-4412824"/>
            <a:ext cx="27045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21</a:t>
            </a:r>
            <a:endParaRPr lang="ru-RU" sz="20000" dirty="0">
              <a:solidFill>
                <a:schemeClr val="bg1"/>
              </a:solidFill>
              <a:latin typeface="Fulbo Argenta" pitchFamily="2" charset="-79"/>
              <a:cs typeface="Fulbo Argenta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A3701-39F9-5414-49FD-9011A5020226}"/>
              </a:ext>
            </a:extLst>
          </p:cNvPr>
          <p:cNvSpPr txBox="1"/>
          <p:nvPr/>
        </p:nvSpPr>
        <p:spPr>
          <a:xfrm>
            <a:off x="2331583" y="-188905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October</a:t>
            </a:r>
            <a:endParaRPr lang="ru-RU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50F2CD4-88A5-A235-CAB6-09C92C2781E9}"/>
              </a:ext>
            </a:extLst>
          </p:cNvPr>
          <p:cNvSpPr/>
          <p:nvPr/>
        </p:nvSpPr>
        <p:spPr>
          <a:xfrm>
            <a:off x="-836579" y="-603115"/>
            <a:ext cx="9007813" cy="13346349"/>
          </a:xfrm>
          <a:prstGeom prst="roundRect">
            <a:avLst/>
          </a:prstGeom>
          <a:solidFill>
            <a:srgbClr val="B67E4D"/>
          </a:solidFill>
          <a:ln w="76200">
            <a:solidFill>
              <a:srgbClr val="775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504DD-12E0-7185-12A7-0FA518DE06AA}"/>
              </a:ext>
            </a:extLst>
          </p:cNvPr>
          <p:cNvSpPr txBox="1"/>
          <p:nvPr/>
        </p:nvSpPr>
        <p:spPr>
          <a:xfrm>
            <a:off x="-1" y="-127501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12:21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CE5A2-EF2A-9CBD-DB60-A3EABA4DDA13}"/>
              </a:ext>
            </a:extLst>
          </p:cNvPr>
          <p:cNvSpPr txBox="1"/>
          <p:nvPr/>
        </p:nvSpPr>
        <p:spPr>
          <a:xfrm>
            <a:off x="5305972" y="-127502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9" name="Прямоугольник: скругленные углы 8">
            <a:hlinkClick r:id="rId3" action="ppaction://hlinksldjump"/>
            <a:extLst>
              <a:ext uri="{FF2B5EF4-FFF2-40B4-BE49-F238E27FC236}">
                <a16:creationId xmlns:a16="http://schemas.microsoft.com/office/drawing/2014/main" id="{84860D24-491E-8B29-572D-7D28B540540C}"/>
              </a:ext>
            </a:extLst>
          </p:cNvPr>
          <p:cNvSpPr/>
          <p:nvPr/>
        </p:nvSpPr>
        <p:spPr>
          <a:xfrm>
            <a:off x="2001391" y="11731451"/>
            <a:ext cx="2855216" cy="2334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02F1A2-4579-FD33-836E-00C383463B46}"/>
              </a:ext>
            </a:extLst>
          </p:cNvPr>
          <p:cNvSpPr/>
          <p:nvPr/>
        </p:nvSpPr>
        <p:spPr>
          <a:xfrm>
            <a:off x="264249" y="769440"/>
            <a:ext cx="4396903" cy="7727505"/>
          </a:xfrm>
          <a:prstGeom prst="roundRect">
            <a:avLst/>
          </a:prstGeom>
          <a:solidFill>
            <a:srgbClr val="7752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71D87-869C-6292-7F8F-558CA70D5EE4}"/>
              </a:ext>
            </a:extLst>
          </p:cNvPr>
          <p:cNvSpPr txBox="1"/>
          <p:nvPr/>
        </p:nvSpPr>
        <p:spPr>
          <a:xfrm>
            <a:off x="455748" y="813863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ulbo Argenta" pitchFamily="2" charset="-79"/>
                <a:cs typeface="Fulbo Argenta" pitchFamily="2" charset="-79"/>
              </a:rPr>
              <a:t>About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CCBD5-94C7-6A5B-E23A-9098969CAE6F}"/>
              </a:ext>
            </a:extLst>
          </p:cNvPr>
          <p:cNvSpPr txBox="1"/>
          <p:nvPr/>
        </p:nvSpPr>
        <p:spPr>
          <a:xfrm>
            <a:off x="455748" y="1411381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About system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,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ulbo Argenta" pitchFamily="2" charset="-79"/>
                <a:cs typeface="Fulbo Argenta" pitchFamily="2" charset="-79"/>
              </a:rPr>
              <a:t>updates</a:t>
            </a:r>
          </a:p>
        </p:txBody>
      </p:sp>
      <p:sp>
        <p:nvSpPr>
          <p:cNvPr id="16" name="Звезда: 8 точек 15">
            <a:extLst>
              <a:ext uri="{FF2B5EF4-FFF2-40B4-BE49-F238E27FC236}">
                <a16:creationId xmlns:a16="http://schemas.microsoft.com/office/drawing/2014/main" id="{1584A036-609E-C3B5-A6E6-4AD401D68140}"/>
              </a:ext>
            </a:extLst>
          </p:cNvPr>
          <p:cNvSpPr/>
          <p:nvPr/>
        </p:nvSpPr>
        <p:spPr>
          <a:xfrm>
            <a:off x="3365941" y="902282"/>
            <a:ext cx="1150371" cy="1089498"/>
          </a:xfrm>
          <a:prstGeom prst="star8">
            <a:avLst/>
          </a:prstGeom>
          <a:noFill/>
          <a:ln w="76200">
            <a:solidFill>
              <a:srgbClr val="B67E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5FBBA7D-D332-C76D-8948-FC44072E8509}"/>
              </a:ext>
            </a:extLst>
          </p:cNvPr>
          <p:cNvSpPr/>
          <p:nvPr/>
        </p:nvSpPr>
        <p:spPr>
          <a:xfrm>
            <a:off x="3695428" y="1212359"/>
            <a:ext cx="491396" cy="469344"/>
          </a:xfrm>
          <a:prstGeom prst="ellipse">
            <a:avLst/>
          </a:prstGeom>
          <a:solidFill>
            <a:srgbClr val="B67E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40489-3A47-35D1-2E1F-A5CA408BBD0F}"/>
              </a:ext>
            </a:extLst>
          </p:cNvPr>
          <p:cNvSpPr txBox="1"/>
          <p:nvPr/>
        </p:nvSpPr>
        <p:spPr>
          <a:xfrm>
            <a:off x="463539" y="1699694"/>
            <a:ext cx="3143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Version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: 1.0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beta</a:t>
            </a: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No Updates!</a:t>
            </a:r>
          </a:p>
          <a:p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Areo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OS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57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107</Words>
  <Application>Microsoft Office PowerPoint</Application>
  <PresentationFormat>Широкоэкранный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Fulbo Argenta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2024-10-11T08:31:30Z</dcterms:created>
  <dcterms:modified xsi:type="dcterms:W3CDTF">2024-10-11T09:49:47Z</dcterms:modified>
</cp:coreProperties>
</file>