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97FA2-56D5-4632-A598-5C47DE64017B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89DDE-F16F-4794-A1B1-E6739C371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9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4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1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21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77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36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735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52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071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89DDE-F16F-4794-A1B1-E6739C3713F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57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CBCE7-D7F2-8704-4D7D-38D5D3973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6848AA-2B6E-59C8-48DE-E61D450F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166D4-FD37-3E5E-B941-41DAE89E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64BF5-17FA-3A96-85BA-5063F58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AD0366-8B32-7122-57BE-07539028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2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C3A2C-8744-A466-F6AC-1096D733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2824E9-3477-5FF4-630C-4C0431567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3FA7B-2C6E-12DA-D509-7FBA8D7C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85677-0300-E5D5-F08C-852616BB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68C9B-20A6-09D5-65FD-919086D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68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39D9D3-B152-ADDE-BD47-1186D760D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288DB9-3E19-9B15-55C6-C8EE5236F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A2E358-55E7-CE16-286D-C2411857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90F5D-2AB3-0006-BD76-9572E451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EA2D8-294C-E0EA-872D-A915BC55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A822C-0570-13D4-2C94-7511EBBF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AACBA-A071-D7B2-B9D3-5CB221EC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56765-9526-D667-CC06-C1F23253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76CDF-1D0E-314B-151E-F7E7C75D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5F67C-F334-EA7D-7A14-5F5B088F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1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61F2C-9CA4-E9D7-69AC-D4F8FAC2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3E03F7-8D7E-D8DC-9A76-0D68CE4D7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1339D-306F-E578-B112-6343147F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02AAF-07C8-BE6A-D5E5-DBF84C5F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97E9E-7579-54EE-C6D0-F84D0EFF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2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AF9FB-3F9A-DFC9-34B7-9377F89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6D577D-2DD6-BD2E-1D1F-C716F2D1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2A432-3EF8-2B91-7F6C-B1E406A9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816790-4130-9CDB-6533-8E57EECF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882524-3078-ACFA-078B-924E8E60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1F0942-12F6-7B0C-457A-C09FFCDD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1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CCE2-A167-FC6F-DEC2-4DF3AE5A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75D33-1E51-F160-E927-0C95FD6F3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607603-DA33-6A33-D070-471B85F95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068AFB-1A00-37E1-5068-4F82B2FE7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9B1096-21A8-AFBB-E489-070B081B9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135A49-3DF6-F566-2614-3EF5859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9E01ED-7102-D80A-4B83-7A057519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64E235-AAB1-3D01-55DF-63B541D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BB463-0A7F-7A9C-32CF-06DC13E8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B585E3-14D0-D029-01F3-C252A203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16157F-9E89-4B45-CB0F-ED9E4233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041B7-3FD2-AA05-F046-616B85B5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29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E6FF30C-5216-3204-F3D7-683DC3FD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112824-7AE4-A561-97DA-DFCF78CD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0FE5BF-E18A-D6EC-E16B-BF667C2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13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42DAC-5BFD-8656-1957-6AD62E43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3D9FE-C298-B0BC-281D-FEA50F9E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CB24F7-6BFE-261E-A960-140778C45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73B956-F2F9-9AF1-2534-103ED284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AC16DE-EE0C-8733-D2E6-3CAAD866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CC6CB8-C925-E433-85E5-FF6E4437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08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4C8C9-9DF0-C238-8ECB-43A8B81F1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F4C68-328B-CC5C-00E4-007182632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DB2480-DB5E-07CA-5898-DD4C6DA71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D1614-9507-D63E-47FF-82444435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375D3A-AB53-17AB-6B5F-A106E4E7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BD1830-0395-79C6-1EE4-E9401BA4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2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2A0BF-E915-8048-7BDD-1E982FA3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346B5-DD75-4163-F4A3-585B3BBD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41BD1-876F-DE3E-C604-3C660A1FC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98083-DE3B-4477-803E-626E32CBEE41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E0A453-1C97-C298-8E05-5B721F1CF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BFB21-7FF3-E73E-A9A1-318187E65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194D3-F923-4D39-93CF-8CA9B56C4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7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3.xml"/><Relationship Id="rId7" Type="http://schemas.openxmlformats.org/officeDocument/2006/relationships/image" Target="../media/image1.png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control" Target="../activeX/activeX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E02E1-0D46-DACB-6F4B-AC92DC917847}"/>
              </a:ext>
            </a:extLst>
          </p:cNvPr>
          <p:cNvSpPr txBox="1"/>
          <p:nvPr/>
        </p:nvSpPr>
        <p:spPr>
          <a:xfrm>
            <a:off x="328246" y="57443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08CD3"/>
                </a:solidFill>
                <a:latin typeface="Arial Black" panose="020B0A04020102020204" pitchFamily="34" charset="0"/>
              </a:rPr>
              <a:t>Вы в меню:</a:t>
            </a:r>
          </a:p>
        </p:txBody>
      </p:sp>
      <p:sp>
        <p:nvSpPr>
          <p:cNvPr id="7" name="Прямоугольник: скругленные углы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6" y="1060706"/>
            <a:ext cx="2520461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810C6F-134E-862C-D7B3-261897559B04}"/>
              </a:ext>
            </a:extLst>
          </p:cNvPr>
          <p:cNvSpPr txBox="1"/>
          <p:nvPr/>
        </p:nvSpPr>
        <p:spPr>
          <a:xfrm>
            <a:off x="152400" y="12335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продажи</a:t>
            </a:r>
          </a:p>
        </p:txBody>
      </p:sp>
    </p:spTree>
    <p:extLst>
      <p:ext uri="{BB962C8B-B14F-4D97-AF65-F5344CB8AC3E}">
        <p14:creationId xmlns:p14="http://schemas.microsoft.com/office/powerpoint/2010/main" val="866824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EE8C6-6D10-F6AE-9F4C-C8EAFFF6EC7B}"/>
              </a:ext>
            </a:extLst>
          </p:cNvPr>
          <p:cNvSpPr txBox="1"/>
          <p:nvPr/>
        </p:nvSpPr>
        <p:spPr>
          <a:xfrm>
            <a:off x="973015" y="691374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08CD3"/>
                </a:solidFill>
                <a:latin typeface="Arial Black" panose="020B0A04020102020204" pitchFamily="34" charset="0"/>
              </a:rPr>
              <a:t>Заполните Данные: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C7996-8246-5DB6-4FAE-68F9C1F5F572}"/>
              </a:ext>
            </a:extLst>
          </p:cNvPr>
          <p:cNvSpPr txBox="1"/>
          <p:nvPr/>
        </p:nvSpPr>
        <p:spPr>
          <a:xfrm>
            <a:off x="1412398" y="200593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08CD3"/>
                </a:solidFill>
                <a:latin typeface="Arial Black" panose="020B0A04020102020204" pitchFamily="34" charset="0"/>
              </a:rPr>
              <a:t>Игра: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6EC10-EC5E-5464-D65B-9DCE885F36E9}"/>
              </a:ext>
            </a:extLst>
          </p:cNvPr>
          <p:cNvSpPr txBox="1"/>
          <p:nvPr/>
        </p:nvSpPr>
        <p:spPr>
          <a:xfrm>
            <a:off x="1450870" y="264304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08CD3"/>
                </a:solidFill>
                <a:latin typeface="Arial Black" panose="020B0A04020102020204" pitchFamily="34" charset="0"/>
              </a:rPr>
              <a:t>Тип: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80C98-74E4-1E10-3DC3-87D9A90A0296}"/>
              </a:ext>
            </a:extLst>
          </p:cNvPr>
          <p:cNvSpPr txBox="1"/>
          <p:nvPr/>
        </p:nvSpPr>
        <p:spPr>
          <a:xfrm>
            <a:off x="729519" y="3261917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08CD3"/>
                </a:solidFill>
                <a:latin typeface="Arial Black" panose="020B0A04020102020204" pitchFamily="34" charset="0"/>
              </a:rPr>
              <a:t>Описание: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90CFE-B6E9-0E3E-145B-70591CB5B632}"/>
              </a:ext>
            </a:extLst>
          </p:cNvPr>
          <p:cNvSpPr txBox="1"/>
          <p:nvPr/>
        </p:nvSpPr>
        <p:spPr>
          <a:xfrm>
            <a:off x="691047" y="3972994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508CD3"/>
                </a:solidFill>
                <a:latin typeface="Arial Black" panose="020B0A04020102020204" pitchFamily="34" charset="0"/>
              </a:rPr>
              <a:t>Стоимость:</a:t>
            </a:r>
          </a:p>
        </p:txBody>
      </p:sp>
      <p:sp>
        <p:nvSpPr>
          <p:cNvPr id="16" name="Прямоугольник: скругленные углы 1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685434" y="4701172"/>
            <a:ext cx="2520461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E2B10B-F454-0A15-DC5C-2261A8FE420E}"/>
              </a:ext>
            </a:extLst>
          </p:cNvPr>
          <p:cNvSpPr txBox="1"/>
          <p:nvPr/>
        </p:nvSpPr>
        <p:spPr>
          <a:xfrm>
            <a:off x="1184879" y="489309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Отправить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3295800" imgH="371520"/>
        </mc:Choice>
        <mc:Fallback>
          <p:control name="TextBox1" r:id="rId1" imgW="3295800" imgH="371520">
            <p:pic>
              <p:nvPicPr>
                <p:cNvPr id="12" name="TextBox1">
                  <a:extLst>
                    <a:ext uri="{FF2B5EF4-FFF2-40B4-BE49-F238E27FC236}">
                      <a16:creationId xmlns:a16="http://schemas.microsoft.com/office/drawing/2014/main" id="{B9738244-5A05-AF48-2712-89BDF3E98EE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5765" y="2001126"/>
                  <a:ext cx="3294062" cy="3698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3295800" imgH="371520"/>
        </mc:Choice>
        <mc:Fallback>
          <p:control name="TextBox2" r:id="rId2" imgW="3295800" imgH="371520">
            <p:pic>
              <p:nvPicPr>
                <p:cNvPr id="13" name="TextBox2">
                  <a:extLst>
                    <a:ext uri="{FF2B5EF4-FFF2-40B4-BE49-F238E27FC236}">
                      <a16:creationId xmlns:a16="http://schemas.microsoft.com/office/drawing/2014/main" id="{A6CC672D-8504-FE9B-8AA4-543FC9485BB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5765" y="2647969"/>
                  <a:ext cx="3294062" cy="3698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3" r:id="rId3" imgW="3295800" imgH="371520"/>
        </mc:Choice>
        <mc:Fallback>
          <p:control name="TextBox3" r:id="rId3" imgW="3295800" imgH="371520">
            <p:pic>
              <p:nvPicPr>
                <p:cNvPr id="14" name="TextBox3">
                  <a:extLst>
                    <a:ext uri="{FF2B5EF4-FFF2-40B4-BE49-F238E27FC236}">
                      <a16:creationId xmlns:a16="http://schemas.microsoft.com/office/drawing/2014/main" id="{8503ED73-3F54-A12C-3D44-1DCEEFD9E2E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5765" y="3294813"/>
                  <a:ext cx="3294062" cy="36988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4" r:id="rId4" imgW="3295800" imgH="371520"/>
        </mc:Choice>
        <mc:Fallback>
          <p:control name="TextBox4" r:id="rId4" imgW="3295800" imgH="371520">
            <p:pic>
              <p:nvPicPr>
                <p:cNvPr id="15" name="TextBox4">
                  <a:extLst>
                    <a:ext uri="{FF2B5EF4-FFF2-40B4-BE49-F238E27FC236}">
                      <a16:creationId xmlns:a16="http://schemas.microsoft.com/office/drawing/2014/main" id="{3367095F-CEBB-1932-1FDF-E2681A5E61D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5765" y="3976094"/>
                  <a:ext cx="3294062" cy="36988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01811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1348154" y="1500554"/>
            <a:ext cx="9437077" cy="4079849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98246-CB6A-48A2-75A0-B574C4F53337}"/>
              </a:ext>
            </a:extLst>
          </p:cNvPr>
          <p:cNvSpPr txBox="1"/>
          <p:nvPr/>
        </p:nvSpPr>
        <p:spPr>
          <a:xfrm>
            <a:off x="4885572" y="335581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Ищем Клиента…</a:t>
            </a:r>
          </a:p>
        </p:txBody>
      </p:sp>
    </p:spTree>
    <p:extLst>
      <p:ext uri="{BB962C8B-B14F-4D97-AF65-F5344CB8AC3E}">
        <p14:creationId xmlns:p14="http://schemas.microsoft.com/office/powerpoint/2010/main" val="2229514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0">
        <p159:morph option="byObject"/>
      </p:transition>
    </mc:Choice>
    <mc:Fallback>
      <p:transition spd="slow" advClick="0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1348154" y="1500554"/>
            <a:ext cx="9437077" cy="4079849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98246-CB6A-48A2-75A0-B574C4F53337}"/>
              </a:ext>
            </a:extLst>
          </p:cNvPr>
          <p:cNvSpPr txBox="1"/>
          <p:nvPr/>
        </p:nvSpPr>
        <p:spPr>
          <a:xfrm>
            <a:off x="4885572" y="3355812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Клиент Найден!</a:t>
            </a:r>
          </a:p>
        </p:txBody>
      </p:sp>
    </p:spTree>
    <p:extLst>
      <p:ext uri="{BB962C8B-B14F-4D97-AF65-F5344CB8AC3E}">
        <p14:creationId xmlns:p14="http://schemas.microsoft.com/office/powerpoint/2010/main" val="2164083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1348154" y="1500554"/>
            <a:ext cx="9437077" cy="4079849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98246-CB6A-48A2-75A0-B574C4F53337}"/>
              </a:ext>
            </a:extLst>
          </p:cNvPr>
          <p:cNvSpPr txBox="1"/>
          <p:nvPr/>
        </p:nvSpPr>
        <p:spPr>
          <a:xfrm>
            <a:off x="1790680" y="1995935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Клиент: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User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Egg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Цель: Купить Товар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На сайте: 1488 лет</a:t>
            </a:r>
          </a:p>
        </p:txBody>
      </p:sp>
      <p:sp>
        <p:nvSpPr>
          <p:cNvPr id="3" name="Прямоугольник: скругленные углы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925D69-6BBC-BAD1-6C15-D6CE2B4E188E}"/>
              </a:ext>
            </a:extLst>
          </p:cNvPr>
          <p:cNvSpPr/>
          <p:nvPr/>
        </p:nvSpPr>
        <p:spPr>
          <a:xfrm>
            <a:off x="1897169" y="3892280"/>
            <a:ext cx="2520461" cy="71510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FE5DA1-0650-B2DB-3629-ED7FD9342321}"/>
              </a:ext>
            </a:extLst>
          </p:cNvPr>
          <p:cNvSpPr txBox="1"/>
          <p:nvPr/>
        </p:nvSpPr>
        <p:spPr>
          <a:xfrm>
            <a:off x="2242725" y="406516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Согласиться</a:t>
            </a:r>
          </a:p>
        </p:txBody>
      </p:sp>
      <p:sp>
        <p:nvSpPr>
          <p:cNvPr id="9" name="Прямоугольник: скругленные углы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1498FED-D336-0838-60D9-A8EA38AF1AFD}"/>
              </a:ext>
            </a:extLst>
          </p:cNvPr>
          <p:cNvSpPr/>
          <p:nvPr/>
        </p:nvSpPr>
        <p:spPr>
          <a:xfrm>
            <a:off x="4755627" y="3892280"/>
            <a:ext cx="2520461" cy="71510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6259A7-CDB5-CE55-2576-F569926EA827}"/>
              </a:ext>
            </a:extLst>
          </p:cNvPr>
          <p:cNvSpPr txBox="1"/>
          <p:nvPr/>
        </p:nvSpPr>
        <p:spPr>
          <a:xfrm>
            <a:off x="5593645" y="40651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1104255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1348154" y="1500554"/>
            <a:ext cx="9437077" cy="4079849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98246-CB6A-48A2-75A0-B574C4F53337}"/>
              </a:ext>
            </a:extLst>
          </p:cNvPr>
          <p:cNvSpPr txBox="1"/>
          <p:nvPr/>
        </p:nvSpPr>
        <p:spPr>
          <a:xfrm>
            <a:off x="1790680" y="1995935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Клиент: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User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Egg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Цель: Купить Товар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На сайте: 1488 лет</a:t>
            </a:r>
          </a:p>
        </p:txBody>
      </p:sp>
      <p:sp>
        <p:nvSpPr>
          <p:cNvPr id="3" name="Прямоугольник: скругленные углы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925D69-6BBC-BAD1-6C15-D6CE2B4E188E}"/>
              </a:ext>
            </a:extLst>
          </p:cNvPr>
          <p:cNvSpPr/>
          <p:nvPr/>
        </p:nvSpPr>
        <p:spPr>
          <a:xfrm>
            <a:off x="1897169" y="3892280"/>
            <a:ext cx="2520461" cy="71510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FE5DA1-0650-B2DB-3629-ED7FD9342321}"/>
              </a:ext>
            </a:extLst>
          </p:cNvPr>
          <p:cNvSpPr txBox="1"/>
          <p:nvPr/>
        </p:nvSpPr>
        <p:spPr>
          <a:xfrm>
            <a:off x="2242725" y="406516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Согласиться</a:t>
            </a:r>
          </a:p>
        </p:txBody>
      </p:sp>
      <p:sp>
        <p:nvSpPr>
          <p:cNvPr id="9" name="Прямоугольник: скругленные углы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1498FED-D336-0838-60D9-A8EA38AF1AFD}"/>
              </a:ext>
            </a:extLst>
          </p:cNvPr>
          <p:cNvSpPr/>
          <p:nvPr/>
        </p:nvSpPr>
        <p:spPr>
          <a:xfrm>
            <a:off x="4755627" y="3892280"/>
            <a:ext cx="2520461" cy="71510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6259A7-CDB5-CE55-2576-F569926EA827}"/>
              </a:ext>
            </a:extLst>
          </p:cNvPr>
          <p:cNvSpPr txBox="1"/>
          <p:nvPr/>
        </p:nvSpPr>
        <p:spPr>
          <a:xfrm>
            <a:off x="5593645" y="40651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352834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1348154" y="1500554"/>
            <a:ext cx="9437077" cy="4079849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C7890-48EC-E080-3955-CA91E14F54C9}"/>
              </a:ext>
            </a:extLst>
          </p:cNvPr>
          <p:cNvSpPr txBox="1"/>
          <p:nvPr/>
        </p:nvSpPr>
        <p:spPr>
          <a:xfrm>
            <a:off x="4746459" y="342900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Ожидаем Оплату…</a:t>
            </a:r>
          </a:p>
        </p:txBody>
      </p:sp>
    </p:spTree>
    <p:extLst>
      <p:ext uri="{BB962C8B-B14F-4D97-AF65-F5344CB8AC3E}">
        <p14:creationId xmlns:p14="http://schemas.microsoft.com/office/powerpoint/2010/main" val="3262281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1348154" y="1500554"/>
            <a:ext cx="9437077" cy="4079849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C7890-48EC-E080-3955-CA91E14F54C9}"/>
              </a:ext>
            </a:extLst>
          </p:cNvPr>
          <p:cNvSpPr txBox="1"/>
          <p:nvPr/>
        </p:nvSpPr>
        <p:spPr>
          <a:xfrm>
            <a:off x="4746459" y="3429000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Оплата Поступила!</a:t>
            </a:r>
          </a:p>
        </p:txBody>
      </p:sp>
    </p:spTree>
    <p:extLst>
      <p:ext uri="{BB962C8B-B14F-4D97-AF65-F5344CB8AC3E}">
        <p14:creationId xmlns:p14="http://schemas.microsoft.com/office/powerpoint/2010/main" val="4147066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C32C9E-6444-9ACF-8E9A-061FF53BF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486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B3E699-9F7B-0968-0B14-805A42EAC60E}"/>
              </a:ext>
            </a:extLst>
          </p:cNvPr>
          <p:cNvSpPr/>
          <p:nvPr/>
        </p:nvSpPr>
        <p:spPr>
          <a:xfrm>
            <a:off x="-785445" y="1060706"/>
            <a:ext cx="1254368" cy="715108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право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C69DD7-708B-4C0A-8A56-7F5C55926535}"/>
              </a:ext>
            </a:extLst>
          </p:cNvPr>
          <p:cNvSpPr/>
          <p:nvPr/>
        </p:nvSpPr>
        <p:spPr>
          <a:xfrm rot="10800000">
            <a:off x="0" y="1189517"/>
            <a:ext cx="386862" cy="457486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F9BC0E6-AA44-1C40-9FE4-B4CA55A1DC70}"/>
              </a:ext>
            </a:extLst>
          </p:cNvPr>
          <p:cNvSpPr/>
          <p:nvPr/>
        </p:nvSpPr>
        <p:spPr>
          <a:xfrm>
            <a:off x="1348154" y="1500554"/>
            <a:ext cx="9437077" cy="4079849"/>
          </a:xfrm>
          <a:prstGeom prst="roundRect">
            <a:avLst/>
          </a:prstGeom>
          <a:solidFill>
            <a:srgbClr val="508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C7890-48EC-E080-3955-CA91E14F54C9}"/>
              </a:ext>
            </a:extLst>
          </p:cNvPr>
          <p:cNvSpPr txBox="1"/>
          <p:nvPr/>
        </p:nvSpPr>
        <p:spPr>
          <a:xfrm>
            <a:off x="3823129" y="3355812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Вы Успешно Продали ваш товар!</a:t>
            </a:r>
          </a:p>
        </p:txBody>
      </p:sp>
      <p:sp>
        <p:nvSpPr>
          <p:cNvPr id="3" name="Прямоугольник: скругленные углы 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9AAC2-3E63-0CBE-9C70-5AC228E244D0}"/>
              </a:ext>
            </a:extLst>
          </p:cNvPr>
          <p:cNvSpPr/>
          <p:nvPr/>
        </p:nvSpPr>
        <p:spPr>
          <a:xfrm>
            <a:off x="4806461" y="3937665"/>
            <a:ext cx="2520461" cy="71510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63F0650-7EBA-8E45-993B-D61793CF7EF1}"/>
              </a:ext>
            </a:extLst>
          </p:cNvPr>
          <p:cNvSpPr txBox="1"/>
          <p:nvPr/>
        </p:nvSpPr>
        <p:spPr>
          <a:xfrm>
            <a:off x="5622953" y="411055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Меню</a:t>
            </a:r>
          </a:p>
        </p:txBody>
      </p:sp>
    </p:spTree>
    <p:extLst>
      <p:ext uri="{BB962C8B-B14F-4D97-AF65-F5344CB8AC3E}">
        <p14:creationId xmlns:p14="http://schemas.microsoft.com/office/powerpoint/2010/main" val="1054887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75</Words>
  <Application>Microsoft Office PowerPoint</Application>
  <PresentationFormat>Широкоэкранный</PresentationFormat>
  <Paragraphs>33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2024-08-03T15:03:58Z</dcterms:created>
  <dcterms:modified xsi:type="dcterms:W3CDTF">2024-08-03T15:46:58Z</dcterms:modified>
</cp:coreProperties>
</file>