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5ca092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5ca092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5ca092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5ca092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5ca092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5ca092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c5ca092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c5ca092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5ca092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5ca092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5ca092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5ca092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c5ca092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c5ca092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5ec072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5ec072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c5ca092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c5ca092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ca092f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5ca092f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d188e98a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d188e98a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dbc604c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dbc604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c5ca092f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c5ca092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5ca09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5ca09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5ca092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5ca092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ec07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5ec07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c5ca092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c5ca092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c5ca092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c5ca092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-"/>
              <a:defRPr u="sng"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moj.ca/problem/ccc11s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release/python-39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docs/languages/pyth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Woodlands CS club meeting #2 </a:t>
            </a:r>
            <a:r>
              <a:rPr i="1" lang="en" sz="4600"/>
              <a:t>(Group B)</a:t>
            </a:r>
            <a:endParaRPr i="1" sz="4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10/19/2020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4759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First Program!"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 =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 &gt; 2):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"num is greater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"num is less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are locations stored in your computer's memory.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variables are created by assigning a value using '='.</a:t>
            </a:r>
            <a:endParaRPr/>
          </a:p>
        </p:txBody>
      </p:sp>
      <p:cxnSp>
        <p:nvCxnSpPr>
          <p:cNvPr id="119" name="Google Shape;119;p22"/>
          <p:cNvCxnSpPr/>
          <p:nvPr/>
        </p:nvCxnSpPr>
        <p:spPr>
          <a:xfrm flipH="1">
            <a:off x="1556525" y="2019525"/>
            <a:ext cx="176730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and </a:t>
            </a:r>
            <a:r>
              <a:rPr lang="en"/>
              <a:t>Integers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475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First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Program!"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 =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 &gt; 2):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 is greater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num)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" is less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You can change the type of a variable whenever you want in Python.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Integers and strings are examples of data types.</a:t>
            </a:r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 flipH="1">
            <a:off x="2187825" y="1760125"/>
            <a:ext cx="2622600" cy="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3"/>
          <p:cNvCxnSpPr/>
          <p:nvPr/>
        </p:nvCxnSpPr>
        <p:spPr>
          <a:xfrm flipH="1">
            <a:off x="4684150" y="1781125"/>
            <a:ext cx="14025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475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First Program!"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 &gt; 2):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+ " is greater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 == 2):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 +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is equal to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+ " is less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User input can be taken with the function </a:t>
            </a:r>
            <a:r>
              <a:rPr lang="en">
                <a:solidFill>
                  <a:srgbClr val="9C27B0"/>
                </a:solidFill>
              </a:rPr>
              <a:t>input</a:t>
            </a:r>
            <a:r>
              <a:rPr lang="en"/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User input is a string which may need to be converted into an integer</a:t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 flipH="1">
            <a:off x="2398125" y="1795150"/>
            <a:ext cx="20757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Comments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75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First Program!"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 &gt; 2):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# this is a conditional</a:t>
            </a:r>
            <a:endParaRPr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# this line prints out the number and string on one line</a:t>
            </a:r>
            <a:endParaRPr>
              <a:solidFill>
                <a:srgbClr val="C539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+ " is greater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+ " is less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User input can be taken with the function </a:t>
            </a:r>
            <a:r>
              <a:rPr lang="en">
                <a:solidFill>
                  <a:srgbClr val="9C27B0"/>
                </a:solidFill>
              </a:rPr>
              <a:t>input</a:t>
            </a:r>
            <a:r>
              <a:rPr lang="en"/>
              <a:t>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User input is a string which may need to be converted into an integer</a:t>
            </a:r>
            <a:endParaRPr/>
          </a:p>
        </p:txBody>
      </p:sp>
      <p:cxnSp>
        <p:nvCxnSpPr>
          <p:cNvPr id="141" name="Google Shape;141;p25"/>
          <p:cNvCxnSpPr/>
          <p:nvPr/>
        </p:nvCxnSpPr>
        <p:spPr>
          <a:xfrm flipH="1">
            <a:off x="5539675" y="1475950"/>
            <a:ext cx="251040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 &gt; 0):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num = num - 1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While loops execute the code inside over and over until the condition is false.</a:t>
            </a:r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 flipH="1">
            <a:off x="1584525" y="1851250"/>
            <a:ext cx="26088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(0, 10):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For loops iterate over some sequence.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"Bananas"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This sequence can be any </a:t>
            </a:r>
            <a:r>
              <a:rPr b="1" lang="en"/>
              <a:t>iterable object</a:t>
            </a:r>
            <a:r>
              <a:rPr lang="en"/>
              <a:t>, which includes strings and lists.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" name="Google Shape;155;p27"/>
          <p:cNvCxnSpPr/>
          <p:nvPr/>
        </p:nvCxnSpPr>
        <p:spPr>
          <a:xfrm rot="10800000">
            <a:off x="3495600" y="1778925"/>
            <a:ext cx="21528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7"/>
          <p:cNvCxnSpPr/>
          <p:nvPr/>
        </p:nvCxnSpPr>
        <p:spPr>
          <a:xfrm flipH="1">
            <a:off x="1302200" y="1093925"/>
            <a:ext cx="16149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5750250" y="220875"/>
            <a:ext cx="3222300" cy="24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 = 0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&lt; 10)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i +=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 this is actually the same as the for loop to the left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Python are useful for keeping track of multiple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favourite_numbers = [12,30,35,42,80]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first_number = favourite_numbers[0]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(first_number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favourite_numbers.append(34)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# adding to the end of the list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favourite_numbers.pop(0)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# removing element 0 of the list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favourite_numbers.remove(35)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# removing value 35 of the list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(favourite_numbers)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[30,42,80,34]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Review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'11 S2 - "Multiple Choice"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4474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https://dmoj.ca/problem/ccc11s2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'11 S2 - "Multiple Choice" - Answer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447450"/>
            <a:ext cx="843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lines =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student_answers = []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points = 0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(0, lines):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student_answers.append(input())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(0, lines):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(input() == student_answers[i]):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		points += 1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(points)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-"/>
            </a:pPr>
            <a:r>
              <a:rPr lang="en" sz="2400"/>
              <a:t>Working Environment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-"/>
            </a:pPr>
            <a:r>
              <a:rPr lang="en" sz="2000" u="none"/>
              <a:t>Installing Python</a:t>
            </a:r>
            <a:endParaRPr sz="2000" u="none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none"/>
              <a:t>Installing an editor</a:t>
            </a:r>
            <a:endParaRPr sz="20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Basic Syntax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Reviewing Problems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485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r>
              <a:rPr lang="en"/>
              <a:t> is the programming language we will teach in </a:t>
            </a:r>
            <a:r>
              <a:rPr b="1" lang="en"/>
              <a:t>group 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the latest version of Python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https://www.python.org/downloads/release/python-390/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highly recommended that you follow along with the presentation!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Visual Studio Code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can be used with many code editors. The default editor which comes with Python is called IDLE. IDLE is a minimalist text editor. If you want to use some more features, download VS Code and get Python set up there.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https://code.visualstudio.com/docs/languages/python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Python be Used For?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is one of the most used programming languages in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library of tools to work with and easy to use, making it an ideal programming language for many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Web Development: </a:t>
            </a:r>
            <a:r>
              <a:rPr lang="en"/>
              <a:t>Django,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 Science: </a:t>
            </a: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Machine Learning: </a:t>
            </a:r>
            <a:r>
              <a:rPr lang="en"/>
              <a:t>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Desktop Applications: </a:t>
            </a:r>
            <a:r>
              <a:rPr lang="en"/>
              <a:t>Tkinter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Program?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computer program is a set of instructions given to a computer that can be executed to perform a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Programs are typically written in a programming language. Python is the programming language we will use for demonstration from now on because of its intuitive syntax.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would like to try any other programming languages like C++ or Java, please feel free to do so. However, we would highly suggest that you try out Python first.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Programming Syntax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Syntax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is the structure of the "language". Python's syntax is very simple.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Programs are typically read from top to bottom. However, sometimes the flow of the program changes. The next slide goes over a critical element of all programming languages.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475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First Program!"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(3 &gt; 2):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"3 is greater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"3 is less than 2!"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/>
              <a:t>Indentation is used to show the flow of the program.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one of the two lines can be printed.</a:t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flipH="1">
            <a:off x="1879175" y="1767100"/>
            <a:ext cx="30855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1"/>
          <p:cNvCxnSpPr/>
          <p:nvPr/>
        </p:nvCxnSpPr>
        <p:spPr>
          <a:xfrm rot="10800000">
            <a:off x="1344250" y="2810000"/>
            <a:ext cx="48546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