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0a7eb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0a7eb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f53ce3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f53ce3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17e0d9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17e0d9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17e0d9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17e0d9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d17e0d9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d17e0d9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WoodlandsComputerScience/MeetingContent/tree/master/Week%205/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Woodlands CS Club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 - Meeting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11/22/2020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Pygame: Typing Speed Test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https://github.com/WoodlandsComputerScience/MeetingContent/tree/master/Week%205/B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Week's Meeting Plan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Overview of t</a:t>
            </a:r>
            <a:r>
              <a:rPr lang="en" sz="1800"/>
              <a:t>opics that we've covered so far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 over last week's problem: "Magical Functions"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Explain plans for future meetings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Pygame: Typing Speed Test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So Far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"Magical Functions"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Topics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Typing Speed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Discord Bot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