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bbf6e64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bbf6e64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bbf6e64f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bbf6e64f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4da8155a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4da8155a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4e4f6c1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4e4f6c1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4da8155a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4da8155a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4e4f6c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4e4f6c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4e4f6c1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4e4f6c1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507d206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507d206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507d201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507d201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bbf6e64f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bbf6e64f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" TargetMode="External"/><Relationship Id="rId4" Type="http://schemas.openxmlformats.org/officeDocument/2006/relationships/hyperlink" Target="https://jsfiddle.net/" TargetMode="External"/><Relationship Id="rId5" Type="http://schemas.openxmlformats.org/officeDocument/2006/relationships/hyperlink" Target="https://pages.github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html/tryit.asp?filename=tryhtml_default" TargetMode="External"/><Relationship Id="rId4" Type="http://schemas.openxmlformats.org/officeDocument/2006/relationships/hyperlink" Target="https://jsfiddle.net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Woodlands CS Club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2021-01-11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Github Pages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Free option for statically hosting websites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○"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Good for personal websites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Domain looks like: "yournamehere.github.io"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There is no setup for SSL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Could be enabled in your repository settings and integrates well with Github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They only host static websites, though static websites could be made to seem dynamic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Links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https://www.w3schools.com/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https://jsfiddle.net/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https://pages.github.com/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Web Development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-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Web Development is the development of web-based applications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-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It </a:t>
            </a: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is commonly split into </a:t>
            </a:r>
            <a:r>
              <a:rPr b="1"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front end </a:t>
            </a: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b="1"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back end </a:t>
            </a: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development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front end is what is seen and accessible by the end user (design, layout)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back end is unseen but its effects are felt by the end user (servers, databases)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"/>
              <a:buChar char="-"/>
            </a:pPr>
            <a:r>
              <a:rPr i="1"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"Full-stack" refers to the combination of both types</a:t>
            </a:r>
            <a:endParaRPr i="1"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Most people are better at one type of development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-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 will be covering the key concepts of web development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-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HTML, CSS, text editors, web hosting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Front End Development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Web pages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involve </a:t>
            </a: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markup 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languages, which tells the browser how pages should be displayed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Markup languages deter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mine 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layout and design of web documents, they are not considered "programming languages"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languages that make up websites are </a:t>
            </a: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HTML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CSS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and </a:t>
            </a: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</a:t>
            </a:r>
            <a:endParaRPr b="1"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HTML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(Hypertext Markup Language), defines the </a:t>
            </a:r>
            <a:b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elements (parts) of a webpage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Websites cannot exist without HTML as it is the </a:t>
            </a:r>
            <a:b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content in a website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975" y="3032950"/>
            <a:ext cx="1916324" cy="1916324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5400000" dist="9525">
              <a:srgbClr val="FFFFFF">
                <a:alpha val="9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CSS (Cascading Style Sheets)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●"/>
            </a:pPr>
            <a:r>
              <a:rPr b="1"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CSS </a:t>
            </a: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is a style sheet language that changes how HTML elements should be presented by the browser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Basic elements of a webpage (text, lists, buttons) are coded in HTML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style of elements (</a:t>
            </a:r>
            <a:r>
              <a:rPr lang="en" sz="20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colour</a:t>
            </a: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size</a:t>
            </a: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    location, </a:t>
            </a:r>
            <a:r>
              <a:rPr b="1" i="1"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font</a:t>
            </a: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etc.) is determined using CSS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Modifies pages to be readable on different devices, </a:t>
            </a:r>
            <a:b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phone, laptop, etc.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CSS frameworks offer additional functionality and a </a:t>
            </a:r>
            <a:b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set of premade styles to use:</a:t>
            </a:r>
            <a:b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eg. Bootstrap, Foundation, Materialize, Blueprint, etc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9750" y="2788350"/>
            <a:ext cx="1439226" cy="2029326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5400000" dist="19050">
              <a:srgbClr val="FFFFFF">
                <a:alpha val="18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JavaScript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 is a scripting language that programmatically changes the behaviour of web pages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One of the most popular and widely used languages, many frameworks use Javascript such as jQuery and AngularJS (Angular 1)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Node.js is a backend framework can be used to make web applications using Javascript (or Typescript)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Typescript is a superset of Javascript that supports </a:t>
            </a:r>
            <a:b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new es6 syntax and is "compiled" into </a:t>
            </a:r>
            <a:b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 when used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125" y="3199750"/>
            <a:ext cx="2660175" cy="16653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5400000" dist="19050">
              <a:srgbClr val="FFFFFF">
                <a:alpha val="18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Back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End Development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Back end development deals with unseen portion of web applications such as databases, hosting and other networking tasks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Back end skills include database management, back end frameworks, security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Back end languages include: </a:t>
            </a:r>
            <a:r>
              <a:rPr b="1"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Java</a:t>
            </a: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PHP</a:t>
            </a: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Ruby on Rails</a:t>
            </a: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Python</a:t>
            </a: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and </a:t>
            </a:r>
            <a:r>
              <a:rPr b="1"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.Net</a:t>
            </a:r>
            <a:endParaRPr b="1"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Static vs Dynamic Websites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Static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 the most common and require much less computational resources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content does not change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Does not require a backend server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Dynamic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Can be used to host a static website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content </a:t>
            </a: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could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change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Usually requires a dedicated backend server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Editing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"/>
              <a:buChar char="●"/>
            </a:pPr>
            <a:r>
              <a:rPr b="1" lang="en" sz="2100" u="sng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All that you need to edit HTML is a text editor</a:t>
            </a:r>
            <a:endParaRPr b="1" sz="2100" u="sng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"/>
              <a:buChar char="●"/>
            </a:pPr>
            <a:r>
              <a:rPr lang="en" sz="2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Even Notepad can work (but it may be more difficult to use)</a:t>
            </a:r>
            <a:endParaRPr sz="2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"/>
              <a:buChar char="●"/>
            </a:pPr>
            <a:r>
              <a:rPr b="1" lang="en" sz="2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Common Editors for Web Dev</a:t>
            </a:r>
            <a:r>
              <a:rPr lang="en" sz="2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 Atom, Sublime Text, VS Code</a:t>
            </a:r>
            <a:endParaRPr sz="2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"/>
              <a:buChar char="●"/>
            </a:pPr>
            <a:r>
              <a:rPr b="1" lang="en" sz="2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Online HTML editors:</a:t>
            </a:r>
            <a:r>
              <a:rPr lang="en" sz="2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Very easy to use and get started with, see changes quickly</a:t>
            </a:r>
            <a:endParaRPr sz="2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Proxima Nova"/>
              <a:buChar char="○"/>
            </a:pPr>
            <a:r>
              <a:rPr lang="en" sz="17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Tryit Editor v3.6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Proxima Nova"/>
              <a:buChar char="○"/>
            </a:pPr>
            <a:r>
              <a:rPr lang="en" sz="17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JSFiddle - Code Playground</a:t>
            </a:r>
            <a:endParaRPr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Hosting a Website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Websites that are visited on the internet are all hosted on servers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●"/>
            </a:pPr>
            <a:r>
              <a:rPr b="1"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Registering a domain is recommended</a:t>
            </a: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domain names remove the need to type the IP address of your web server and makes it easier to remember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Top level domains (.com, .net) are managed by ICANN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 register a domain name, people go through registrar companies like GoDaddy, Namecheap, Hover, Google Domains, etc.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Self-hosting websites is possible, most websites are run with hosting providers</a:t>
            </a:r>
            <a:endParaRPr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