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1" name="NC - 12DS 713026 The Woodlands S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1-10T17:47:25.678">
    <p:pos x="196" y="725"/>
    <p:text>rephrase idk</p:text>
  </p:cm>
  <p:cm authorId="0" idx="2" dt="2021-01-10T17:47:25.678">
    <p:pos x="196" y="725"/>
    <p:text>need more accurate description welp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1-10T17:49:58.225">
    <p:pos x="196" y="725"/>
    <p:text>btw I use Arch
*(don't remove this)*</p:text>
  </p:cm>
  <p:cm authorId="0" idx="4" dt="2021-01-10T17:50:06.711">
    <p:pos x="196" y="825"/>
    <p:text>based off Debian</p:text>
  </p:cm>
  <p:cm authorId="0" idx="5" dt="2021-01-10T17:51:12.570">
    <p:pos x="196" y="925"/>
    <p:text>paid distributions for enterprises/companies</p:text>
  </p:cm>
  <p:cm authorId="0" idx="6" dt="2021-01-10T17:51:21.964">
    <p:pos x="196" y="1025"/>
    <p:text>Common for servers</p:text>
  </p:cm>
  <p:cm authorId="0" idx="7" dt="2021-01-10T17:54:21.095">
    <p:pos x="196" y="1125"/>
    <p:text>goals and focuses</p:text>
  </p:cm>
  <p:cm authorId="0" idx="8" dt="2021-01-10T17:50:56.446">
    <p:pos x="196" y="1225"/>
    <p:text>Linux Torvalds uses this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1-01-11T17:16:56.147">
    <p:pos x="196" y="725"/>
    <p:text>some exceptions apply</p:text>
  </p:cm>
  <p:cm authorId="0" idx="10" dt="2021-01-11T17:16:56.147">
    <p:pos x="196" y="725"/>
    <p:text>like Bedrock linux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1-01-11T17:22:21.235">
    <p:pos x="196" y="725"/>
    <p:text>in order of recommendation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ad08a5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ad08a5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ad08a5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ad08a5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ad08a5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8ad08a5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ad08a5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ad08a5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8ad08a5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8ad08a5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ad08a57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ad08a5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ad08a5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ad08a5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Woodlands CS Club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GNU/Linux (on a diet)</a:t>
            </a:r>
            <a:endParaRPr i="1"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2021-01-18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Introduction to Linux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Proxima Nova"/>
              <a:buChar char="-"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Linux is a group of open-source operating systems based on the Linux kernel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Proxima Nova"/>
              <a:buChar char="-"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Linux kernel is a unix-like OS kernel (core of the OS) created in 1991 by Linus Torvalds, grew from many individual contributions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Proxima Nova"/>
              <a:buChar char="-"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GNU is a </a:t>
            </a: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system</a:t>
            </a: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of software (known as "packages") that is used around the Linux kernel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Proxima Nova"/>
              <a:buChar char="-"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There exists many distributions (or "distros") of Linux such as Arch, Debian, RHEL, Fedora, etc.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Proxima Nova"/>
              <a:buChar char="-"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Most servers run some form of Linux, Windows Servers just don't have the performance and support and also licensing costs are insane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What is a "distro"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Linux distro is an operating system based on the Linux kernel, however different distros will have different different pre-installed packages,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philosophies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and package managers.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Linux distros are: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Debian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Ubuntu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Arch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Gentoo,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Fedora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RHEL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Release types: Rolling vs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(like Windows)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They could potentially be software that only runs on 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certain distros. Though, you could sometimes port 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over software made for other distros to run with 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whatever you want.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795" y="2901075"/>
            <a:ext cx="2207150" cy="2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Package Managers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package manager of a distribution determines the way its users could download packages from the distro's "package repositories" and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CANNOT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be changed.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Package repositories are a collection of binaries and builds of different software projects which a user could run on their system.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package managers are made from different programming languages and have different commands (or graphical utilities) to control them.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Finding Software and Games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(preferred) most software could be found in your distributions package managers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(less-preferred, bloat) PM Alternatives →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Appimages, Flatpaks, Snaps,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etc…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if: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 you want isn't in your PM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PM version is not a version you want, aka you want nightly builds, etc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(last resort) Build from Source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could be limited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Some people would be uncomfortable doing this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Gets the exact version you want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Quick Note About Games → Proton, Steam, etc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Xorg and Wayland; Desktop Environments, Window Managers and Compositors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410338"/>
            <a:ext cx="85206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Servers → Wayland and Xorg (95% ish of people use this)</a:t>
            </a:r>
            <a:endParaRPr b="1"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Desktop Environments (too common, not even funny)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 an ecosystem of components to be complete → WM, Compositor, Notification server, Bar, App Launcher, Display Manager, Lock and other DE-specific software, etc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Freedesktop compliant DEs (most are) provide the best support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Examples: Gnome, KDE, XFCE, LXDE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Compositors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communicate with the display server to determine how windows should be rendered 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Server specific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Sometimes included with WM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Window Managers → i3, bspwm, dwm, xmonad, jwm, </a:t>
            </a: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herbstluft</a:t>
            </a: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AwesomeWM, etc…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Requires other freedesktop compatible components to make it functional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Configs are much more reproducible and could be easily backed up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Too advanced for 99% of linux users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At least 10 times more customizable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275" y="3494082"/>
            <a:ext cx="2677625" cy="15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Trying out Linux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Live USBs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zero commitment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requires a bit of tinkering if inexperienced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literally the installation iso basically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Machines (VirtualBox, VMware, Zen, KVM/QEMU, etc…)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more realistic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harder to setup and might deter non-power users (apparently…)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requires space and hardware resources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Bare Metal Install (eg. dual boot, second drive)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highest commitment but is the best way to test out (ie. if you distro hop)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Note about Distro Hopping and finding distros: distrowatch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190300" y="1678900"/>
            <a:ext cx="4763400" cy="20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Q&amp;A and Nathan's Experience with Linux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