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Bree Serif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1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NC - 12DS 713026 The Woodlands S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5BCDC3-95B6-4963-8FE3-ED283AF7F42C}">
  <a:tblStyle styleId="{D05BCDC3-95B6-4963-8FE3-ED283AF7F4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8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BreeSerif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15T16:28:27.306">
    <p:pos x="196" y="725"/>
    <p:text>update!!!</p:text>
  </p:cm>
  <p:cm authorId="0" idx="2" dt="2021-03-15T16:28:27.306">
    <p:pos x="196" y="725"/>
    <p:text>@659574@pdsb.net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3-15T12:40:13.102">
    <p:pos x="196" y="725"/>
    <p:text>@659574@pdsb.net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3-15T12:43:33.528">
    <p:pos x="196" y="725"/>
    <p:text>@659574@pdsb.net can't think of ideas myself, could you put a list and I'll respond to all of them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03-15T02:10:43.066">
    <p:pos x="6000" y="0"/>
    <p:text>@659574@pdsb.net please finish
_Assigned to ML - 12DS 659574 The Woodlands SS_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1-03-15T12:44:02.371">
    <p:pos x="196" y="725"/>
    <p:text>@659574@pdsb.net no clue what you want to do here exactly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76fb202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76fb202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123d1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8123d1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4d4664e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74d4664e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74d4664e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74d4664e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74d4664e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74d4664e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74d4664e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74d4664e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39e04b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39e04b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74d4664e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74d4664e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39e04b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39e04b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39e04b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39e04b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39e04bf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39e04b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8123d17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8123d17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FE2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buntu.com/tutorials/command-line-for-beginners" TargetMode="External"/><Relationship Id="rId4" Type="http://schemas.openxmlformats.org/officeDocument/2006/relationships/hyperlink" Target="https://linuxcommand.org/" TargetMode="External"/><Relationship Id="rId5" Type="http://schemas.openxmlformats.org/officeDocument/2006/relationships/hyperlink" Target="https://itsfoss.com/why-use-linux/" TargetMode="External"/><Relationship Id="rId6" Type="http://schemas.openxmlformats.org/officeDocument/2006/relationships/hyperlink" Target="https://neovim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9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Helvetica Neue"/>
                <a:ea typeface="Helvetica Neue"/>
                <a:cs typeface="Helvetica Neue"/>
                <a:sym typeface="Helvetica Neue"/>
              </a:rPr>
              <a:t>GNU/Linux Operating Systems for Daily Use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3148800"/>
            <a:ext cx="9144000" cy="1994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468150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Meeting #16</a:t>
            </a:r>
            <a:endParaRPr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2021-03-15</a:t>
            </a:r>
            <a:endParaRPr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175" y="3319800"/>
            <a:ext cx="1553100" cy="187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50" y="3319800"/>
            <a:ext cx="1919080" cy="18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A Note on Vim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283200" y="117385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Vim is a text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editor designed with efficiency in mind.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 your hand on the mouse is a waste of time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keyboard shortcuts to reduce mouse usage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in 1991, fork of "vi", a text editor introduced in 1976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Neovim - compatible fork of Vim started in 2014 with additional features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Important to know because nearly all linux distros/servers have Vim/vi (pre-installed or installed afterwards)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 everywhere, even on other operating systems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specifically cover this later (Daniel guest presentation)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250" y="171000"/>
            <a:ext cx="2118774" cy="21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</a:t>
            </a:r>
            <a:endParaRPr b="1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distributions for desktops: There are many options!</a:t>
            </a:r>
            <a:endParaRPr sz="1929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Installing PopOS, which is based on Ubuntu</a:t>
            </a:r>
            <a:endParaRPr sz="1929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useful desktop programs</a:t>
            </a:r>
            <a:endParaRPr sz="1929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109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9"/>
              <a:buFont typeface="Helvetica Neue"/>
              <a:buChar char="●"/>
            </a:pPr>
            <a:r>
              <a:rPr lang="en" sz="1929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" sz="1929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rowser (very important)</a:t>
            </a:r>
            <a:endParaRPr sz="1929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10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9"/>
              <a:buFont typeface="Helvetica Neue"/>
              <a:buChar char="●"/>
            </a:pPr>
            <a:r>
              <a:rPr lang="en" sz="1929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Installing useful software/packages</a:t>
            </a:r>
            <a:endParaRPr sz="1929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10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9"/>
              <a:buFont typeface="Helvetica Neue"/>
              <a:buChar char="●"/>
            </a:pPr>
            <a:r>
              <a:rPr lang="en" sz="1929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Looking at interesting files (refer to last week's presentation)</a:t>
            </a:r>
            <a:endParaRPr sz="1929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10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9"/>
              <a:buFont typeface="Helvetica Neue"/>
              <a:buChar char="●"/>
            </a:pPr>
            <a:r>
              <a:rPr lang="en" sz="1929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Vim text editor</a:t>
            </a:r>
            <a:endParaRPr sz="1929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29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Demoing terminal and basic terminal commands</a:t>
            </a:r>
            <a:endParaRPr sz="1929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Links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https://ubuntu.com/tutorials/command-line-for-beginners</a:t>
            </a:r>
            <a:endParaRPr u="sng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https://linuxcommand.org/</a:t>
            </a:r>
            <a:endParaRPr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https://itsfoss.com/why-use-linux/</a:t>
            </a:r>
            <a:endParaRPr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https://itsfoss.com/essential-linux-applications/</a:t>
            </a:r>
            <a:endParaRPr u="sng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Online Linux terminal: </a:t>
            </a:r>
            <a:r>
              <a:rPr lang="en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https://cocalc.com/doc/terminal.html</a:t>
            </a:r>
            <a:endParaRPr u="sng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nvim:</a:t>
            </a:r>
            <a:r>
              <a:rPr lang="en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https://neovim.io/</a:t>
            </a:r>
            <a:endParaRPr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latin typeface="Helvetica Neue"/>
                <a:ea typeface="Helvetica Neue"/>
                <a:cs typeface="Helvetica Neue"/>
                <a:sym typeface="Helvetica Neue"/>
              </a:rPr>
              <a:t>Some common programs/commands that could be ran from a terminal</a:t>
            </a:r>
            <a:endParaRPr b="1" sz="19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ls, cd, pwd, whoami, uptime, ip, sudo, man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usermod, passwd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&lt;cli program name here&gt;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Before we get started...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 of GNU/Linux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Distros, different terminals/package managers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use Linux as a daily desktop?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terminal?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terminal commands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Brief overview of vim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Links/demo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Disclaimer: we do not benefit if you choose to use/try Linux-based operating systems after/during this meeting; this content could be heavily biased but is truthful and aims to be transparent and accurate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TLDR;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77550" y="789125"/>
            <a:ext cx="8520600" cy="401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we covere</a:t>
            </a: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previously</a:t>
            </a: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495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Helvetica Neue"/>
              <a:buChar char="●"/>
            </a:pP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is a group of open-source ope</a:t>
            </a: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ating systems based on the Linux kernel</a:t>
            </a:r>
            <a:endParaRPr sz="1495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Helvetica Neue"/>
              <a:buChar char="●"/>
            </a:pP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kernel is a unix-like OS kernel created in 1991 by Linus Torvalds</a:t>
            </a:r>
            <a:endParaRPr sz="1495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Helvetica Neue"/>
              <a:buChar char="●"/>
            </a:pP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GNU is a system of software (known as "packages") that is used in conjunction with the Linux kernel</a:t>
            </a:r>
            <a:endParaRPr sz="1495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Helvetica Neue"/>
              <a:buChar char="●"/>
            </a:pP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many distributions ("distros") of Linux, which have different packages, features, and design philosophies</a:t>
            </a:r>
            <a:endParaRPr sz="1495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Reasons to use Linux as a daily driver:</a:t>
            </a:r>
            <a:endParaRPr sz="1495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Helvetica Neue"/>
              <a:buChar char="●"/>
            </a:pP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(also you could prolong your battery life by two or three-fold)</a:t>
            </a:r>
            <a:endParaRPr sz="1495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Helvetica Neue"/>
              <a:buChar char="●"/>
            </a:pP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Stability (update cycles, choice of packages, repairability)</a:t>
            </a:r>
            <a:endParaRPr sz="1495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Helvetica Neue"/>
              <a:buChar char="●"/>
            </a:pP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Customizability (large section of software including close-source/proprietary)</a:t>
            </a:r>
            <a:endParaRPr sz="1495" strike="sng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if you are alright using Mac OS without apple products, then Linux could do everything plus more!</a:t>
            </a:r>
            <a:br>
              <a:rPr lang="en" sz="1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95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>
                <a:latin typeface="Helvetica Neue"/>
                <a:ea typeface="Helvetica Neue"/>
                <a:cs typeface="Helvetica Neue"/>
                <a:sym typeface="Helvetica Neue"/>
              </a:rPr>
              <a:t>Biased Comparison of Operating Syste</a:t>
            </a:r>
            <a:r>
              <a:rPr b="1" lang="en" sz="1620"/>
              <a:t>ms</a:t>
            </a:r>
            <a:endParaRPr b="1" sz="1620"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272013" y="35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{D05BCDC3-95B6-4963-8FE3-ED283AF7F42C}</a:tableStyleId>
              </a:tblPr>
              <a:tblGrid>
                <a:gridCol w="1330525"/>
                <a:gridCol w="2195500"/>
                <a:gridCol w="2565575"/>
                <a:gridCol w="2508350"/>
              </a:tblGrid>
              <a:tr h="53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Windows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Linux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Mac OS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Marketshare 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Some 80%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over 10% (most of Chromebooks :thinking:)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5%?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Costs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$200, depends when or where, $0 if you don't activate or &lt;$20 if you buy an Ebay </a:t>
                      </a: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license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mostly free, only if you want something like RHEL or with commercial support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first pay for an Apple-made machine, and/or pay a first hundred bucks if you buy a CD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Hardware Compatibility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very good but bloat in newer versions of Windows would be very troublesome on older hardware/laptops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works on practically anything you could think of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works on only Apple devices, </a:t>
                      </a: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otherwise</a:t>
                      </a: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it is built to crash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 to learn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relatively little, some experience required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like Windows but largely depends on one's </a:t>
                      </a: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ability</a:t>
                      </a: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to learn/adapt and the setup; very easy if you are a Windows user because of familiar software and keyboard shortcuts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quite fast because of little buttons you could click, questionable/unusual shortcuts, random function keys, you'll be stuck on MacOS if you are unsavvy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Paid Software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tons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some, not many work on Linux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quite a bit of paid Apple products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Free Software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lots of FOSS that has been ported to work on Windows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almost anything you could think of that is open-source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very much, you are basically stuck with Apple-made or Apple packaged software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Performance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mediocre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be as bloated as you want, still better than Windows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pretty good on Apple devices because of optimizations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Community Support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terrible or unhelpful advice everywhere; some are useful sometimes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best support you could get from a community, many bugs are reported and are fixed or have solutions, people are usually </a:t>
                      </a: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knowledgeable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questionable advice that is usually sub-optimal, especially by randoms who think they are helpful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Linux Terminal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Linux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</a:t>
            </a: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interface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the computer. It runs a </a:t>
            </a: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shell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program that runs on the terminal to interact with a system, which allows the user to execute various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and software in a terminal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a number of "terminal emulators" which allow the user to run a terminal or multiple terminals, graphically. Some may be included with your DE of choice or could be installed separately. Some terminal emulators are also multi-platform (such as Alacritty or Kitty).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recommend Alacritty because of its configurability and GPU acceleration. You could also try it on any other operating system.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Software that also work on Linux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browser you could think of or any browser-based software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Communication: Discord, Teams (for Linux), Signal, WhatsApp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 Players: VLC, MPV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OBS, Audacity, Gimp (photoshop alternative), Inkscape (vector graphics), 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Davinci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Resolve, many other content-creation related software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Steam (there are some games that aren't playable on Linux because their anti-cheat doesn't like how Linux doesn't give them process supervision permissions unlike Windows *cough cough*)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Java application that does use platform-specific features or assumptions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steam games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basically all sorts of tools for development and drivers (you will actually be surprised by the speed of compiling whatever you want)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Proprietary/$$$ software alternatives that WORK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 Office </a:t>
            </a:r>
            <a:r>
              <a:rPr b="1"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Google Suite, Libre Office (opens everything in MS Office, just don't edit stuff with it)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Studio </a:t>
            </a:r>
            <a:r>
              <a:rPr b="1"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VS Code, Vim+compiler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(eg. Autodesk products) </a:t>
            </a:r>
            <a:r>
              <a:rPr b="1"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FreeCAD (not perfect but very featureful)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Adobe Photoshop </a:t>
            </a:r>
            <a:r>
              <a:rPr b="1"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GIMP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Adobe Illustrator </a:t>
            </a:r>
            <a:r>
              <a:rPr b="1"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Inkscape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source video editors: Kdenlive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Blender!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DaVinci Resolve (not open source but works well)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Software to not expect to use or to work well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proprietary software (eg. MS Office, Adobe products, Autodesk products)</a:t>
            </a:r>
            <a:endParaRPr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</a:t>
            </a:r>
            <a:r>
              <a:rPr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developing Apple products (also proprietary)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that can't be packaged for Linux</a:t>
            </a:r>
            <a:endParaRPr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that relies on other software that cannot run on Linux</a:t>
            </a:r>
            <a:endParaRPr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that does not work and has no alternatives</a:t>
            </a:r>
            <a:endParaRPr b="1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order from most to least ideal: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Docker or some other container or image that runs on Linux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Virtual Machine (use KVM)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Dual Boot (not very possible or weird options on Apple products)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Don't use it/use an alternative that works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