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323c51a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323c51a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323c51a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323c51a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323c51a6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323c51a6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323c51a6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323c51a6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323c51a6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323c51a6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323c51a6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323c51a6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323c51a6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323c51a6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323c51a6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323c51a6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323c51a6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323c51a6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323c51a6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323c51a6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323c51a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323c51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323c51a6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323c51a6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323c51a6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323c51a6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323c51a6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323c51a6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323c51a6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323c51a6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323c51a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323c51a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323c51a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323c51a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323c51a6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323c51a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323c51a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323c51a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323c51a6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323c51a6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323c51a6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323c51a6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323c51a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323c51a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트랜잭션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가장 기본적인 수준의  트랜잭션 격리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더티 읽기(아직 커밋되지 않은 데이터를 보는 것)를 막아야 한다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더티 쓰기(아직 커밋되지 않은 트랜잭션이 먼저 쓰고 나중에 실행된 쓰기 작업이 커밋되지 않은 값을 덮어쓰는 것)를 막아야 한다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가장 흔한 방법으로, 로우 수준 잠금을 사용해 더티 쓰기를 방지한다</a:t>
            </a:r>
            <a:b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근데 더티 읽기 막으면 느려서 커밋 전 데이터를 읽게 한다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9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3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50">
                <a:solidFill>
                  <a:srgbClr val="333333"/>
                </a:solidFill>
                <a:highlight>
                  <a:srgbClr val="FFFFFF"/>
                </a:highlight>
              </a:rPr>
              <a:t>7.2.1. 커밋 후 읽기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커밋 후 읽기에서는, 읽기 스큐(그림 7-6  참조)가 여전히 문제될 수 있다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스냅숏 격리: 각 트랜잭션은 </a:t>
            </a:r>
            <a:r>
              <a:rPr lang="en-GB" sz="1600">
                <a:solidFill>
                  <a:schemeClr val="dk1"/>
                </a:solidFill>
              </a:rPr>
              <a:t>트랜잭션은 시작할 때 DB에 커밋된 상태였던 모든 데이터를본다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*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트랜잭션은 DB에서 객체를 읽을 때 트랜잭션 ID를 사용함으로써 볼 것과 안 볼 것들을 결정한다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핵심 원리: 읽는 쪽에서 쓰는 쪽을 차단하지 않고, 쓰는 쪽에서 읽는 쪽을 차단하지 않는다는 것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동작 방식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각 트랜잭션을 시작할 때 그 시점에 진행 중인 모든 트랜잭션의 목록을 만든다. 이 트랜잭션들이 쓴 데이터는 모두 무시된다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어보트된 트랜잭션이 쓴 데이터는 모두 무시된다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트랜잭션 ID가 더 큰 트랜잭션이 쓴 데이터는 커밋 여부에 관계없이 모두 무시한다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그 밖의 모든 데이터는 애플리케이션의 질의로 볼 수 있다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3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50"/>
              <a:t>7.2.2. 스냅숏 격리와 반복 읽기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갱신 손실: 두 트랜잭션이 읽고 변경 후 다시 쓰는 작업을 할 때</a:t>
            </a: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두 번째 쓰기가 첫 번째 변경을 포함하지 않아 하나는 손실 될 수 있다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해결책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원자적 쓰기 연산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rgbClr val="333333"/>
                </a:solidFill>
              </a:rPr>
              <a:t>명시적 잠금</a:t>
            </a:r>
            <a:endParaRPr sz="2000">
              <a:solidFill>
                <a:srgbClr val="3333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lang="en-GB" sz="2000">
                <a:solidFill>
                  <a:srgbClr val="333333"/>
                </a:solidFill>
              </a:rPr>
              <a:t>갱신 손실 자동 감지</a:t>
            </a:r>
            <a:endParaRPr sz="2000">
              <a:solidFill>
                <a:srgbClr val="3333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lang="en-GB" sz="2000">
                <a:solidFill>
                  <a:srgbClr val="333333"/>
                </a:solidFill>
              </a:rPr>
              <a:t>Compare-and-set</a:t>
            </a:r>
            <a:endParaRPr sz="2000">
              <a:solidFill>
                <a:srgbClr val="3333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lang="en-GB" sz="2000">
                <a:solidFill>
                  <a:srgbClr val="333333"/>
                </a:solidFill>
              </a:rPr>
              <a:t>충돌 해소와 복제</a:t>
            </a:r>
            <a:endParaRPr sz="2000">
              <a:solidFill>
                <a:srgbClr val="333333"/>
              </a:solidFill>
            </a:endParaRPr>
          </a:p>
        </p:txBody>
      </p:sp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3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50"/>
              <a:t>7.2.3. 갱신 손실 방지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3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50">
                <a:solidFill>
                  <a:srgbClr val="333333"/>
                </a:solidFill>
                <a:highlight>
                  <a:srgbClr val="FFFFFF"/>
                </a:highlight>
              </a:rPr>
              <a:t>7.2.4. 쓰기 스큐와 팬텀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쓰기 스큐: 그림 7-8 참조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두 트랜잭션이 두 개의 다른 객체를 갱신하므로 더티 쓰기도 갱신 손실도 아니다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쓰기 스큐를 갱신 손실 문제가 일반화된 것으로 생각할 수도 있다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회의실 예약 시스템에서 중복 예약 등의 예가 있다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이렇게 어떤 트랜잭션에서 실행한 쓰기가 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다른 트랜잭션의 검색 질의 결과를 바꾸는 효과를 팬텀이라고 한다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SELECT가 로우를 검색해 요구사항을 만족하는지 확인한다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첫 번째 질의의 결과에 다라 애플리케이션 코드는 진행을 결정한다 (처리 or 중단)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처리하기로 결정했다면 DB에 쓰고 트랜잭션을 커밋한다. -&gt; 이 쓰기의 효과로 2단계를 결정한 전제조건이 바뀌게 된다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충돌 구체화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팬텀을 데이터베이스에 존재하는 구체적인 로우 집합에 대한 잠금 충돌로 변환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25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3000"/>
              <a:t>7.3. 직렬성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직렬성 격리는 보통 가장 강력한 격리 수준으로 여겨진다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여러 트랜잭션이 병렬로 실행되더라도 </a:t>
            </a: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최종 결과는 동시성 없이 한 번에 하나씩 직렬로 실행될 때와 같도록 보장한다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데이터베이스에서 발생할 수 있는 모든 경쟁 조건을 막아준다.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직렬성을 제공하는 DB는 대부분 세 가지 기법 중 하나를 사용한다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트랜잭션을 순차적으로 실행하기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수십년 동안 유일한 수단이었던 2단계 잠금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직렬성 스냅숏 격리 같은 낙관성 동시성 제어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9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333333"/>
                </a:solidFill>
                <a:highlight>
                  <a:srgbClr val="FFFFFF"/>
                </a:highlight>
              </a:rPr>
              <a:t>7.3. 직렬성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50">
                <a:highlight>
                  <a:srgbClr val="FFFFFF"/>
                </a:highlight>
              </a:rPr>
              <a:t>7.3.1. 실제적인 직렬 실행</a:t>
            </a:r>
            <a:endParaRPr b="1" sz="19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한 번에 트랜잭션 하나씩만 직렬로 단일 스레드에서 실행한다 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-&gt; 뻔해보이지만 속도 등의 이슈로 최근(2007)에야 쓸 수 있다고 생각됨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트랜잭션을 스토어드 프로시저 안에 캡슐화하기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트랜잭션 코드 전체를 스토어드 프로시저 형으로 DB에 미리 저장한다.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스토어드 프로시저가 있고 데이터가 메모리에 저장된다면 모든 트랜잭션을 단일 스레드에서 실행하는 게 현실성이 있다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파티셔닝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</a:rPr>
              <a:t>각 파티션은 다른 파티션과 독립적으로 실행되는 자신만의 트랜잭션 처리 스레드를 가질 수 있다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여러 파티션에 접근해야 하는 트랜잭션이 있다면 DB가 코디네이션을 해야한다 -&gt; 개느림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직렬 실행 요약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몇 가지 제약 사항 안에서 직렬성 격리를 획득하는 실용적인 방법이다 (교재 혹은 정리본 참조)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약 30년 동안 DB에서 널리 쓰인 유일한 알고리즘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2단계 잠금은 더티쓰기의 잠금과 비슷하지만 요구사항이 더 강하다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잠금은 공유 모드나 독점 모드로 사용될 수 있다.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트랜잭션이 객체에 읽기를 원한다면 공유 모드로 잠금을 획득해야 한다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동시에 여러 트랜잭션이 공유 모드로 잠금을 획득하는 것은 허락된다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트랜잭션이 객체에 쓰기를 원한다면 독점 모드로 잠금을 획득해야 한다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어떤 트랜잭션도 접근 못한다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트랜잭션이 객체를 읽다가 쓰려면 공유 잠금을 업그레이드 해야 한다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트랜잭션이 잠금을 획득하면 종료될 때까지 잠금을 가지고 있어야 한다 -&gt; 2단계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교착 상태: A와 B가 서로 잠금 해제를 기다리는 경우 -&gt; 하나를 자동 어보트</a:t>
            </a:r>
            <a:endParaRPr sz="1600"/>
          </a:p>
        </p:txBody>
      </p:sp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3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50">
                <a:highlight>
                  <a:srgbClr val="FFFFFF"/>
                </a:highlight>
              </a:rPr>
              <a:t>7.3.2. 2단계 잠금(2PL)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가장 큰 약점은 성능: 오버헤드 + 동시성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서술 잠금: 팬텀을 막기 위해, 개념상으로 서술 잠금이 필요하다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</a:rPr>
              <a:t>트랜잭션 A가 어떤 조건에 부합하는 객체를 읽기 원한다면 질의의 조건에 대한 공유 모두 서술 잠금을 획득해야 한다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</a:rPr>
              <a:t>트랜잭션 A가 어떤 객체를 삽입, 갱신, 삭제하길 원한다면, 기존 값이나 새로운 값 중 기존의 서술 잠금에 부합하는 게 없어야 한다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하지만 서술 잠금은 실제로 잘 작동하지 않기 때문에(다 잠궈버림)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색인 범위 잠금을 대신 사용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3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50">
                <a:highlight>
                  <a:srgbClr val="FFFFFF"/>
                </a:highlight>
              </a:rPr>
              <a:t>7.3.2. 2단계 잠금(2PL)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직렬성 스냅숏 격리SSI는 완전한 직렬성을 제공하지만 스냅숏 격리보다 약간의 손해 성능만 있다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비관성 동시성 제어 대 낙관성 동시성 제어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2단계 잠금은 잘못될까봐 안전빵으로 잠군다는 측면에서 비관성 동시성 제어 메커니즘 (직렬 실행도 또한)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SSI는 낙관적이다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SSI는 스냅숏 격리를 기반으로, 그 위에 쓰기 작업 사이의 직렬성 충돌을 감지하고 </a:t>
            </a:r>
            <a:b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어보트시킬 트랜잭션을 결정하는 알고리즘을 추가한다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뒤처진 전제에 기반한 설정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직렬성 격리를 제공하려면 DB는 트랜잭션이 뒤처진 전제를 기반으로 동작하는 상황을 감지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</a:rPr>
              <a:t>오래된 MVCC객체 버전을 읽었는지 감지한다(읽기 전에 커밋되지 않은 쓰기가 발생했다)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</a:rPr>
              <a:t>과거의 읽기에 영향을 미치는 쓰기를 감지한다(읽은 후에 쓰기가 실행된다)</a:t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3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50">
                <a:solidFill>
                  <a:srgbClr val="333333"/>
                </a:solidFill>
                <a:highlight>
                  <a:srgbClr val="FFFFFF"/>
                </a:highlight>
              </a:rPr>
              <a:t>7.3.3. 직렬성 스냅숏 격리(SSI)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현실</a:t>
            </a:r>
            <a:r>
              <a:rPr lang="en-GB"/>
              <a:t>의 </a:t>
            </a:r>
            <a:r>
              <a:rPr lang="en-GB"/>
              <a:t>데이</a:t>
            </a:r>
            <a:r>
              <a:rPr lang="en-GB"/>
              <a:t>터 시스템이 파국나는 경우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SW나 HW의 실패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앱의 사망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네트워크 단절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쓰기 충돌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부분적 갱신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경쟁 조건(?)</a:t>
            </a:r>
            <a:endParaRPr sz="2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오래된 MVCC 읽기 감지하기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스냅숏 격리는 보통 다중 버전 동시성 제어MVCC를 구현한다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DB는 트랜잭션이 MVCC 가시성 규칙에 따라 다른 트랜잭션의 쓰기를 무시하는 경우를 추적해야 한다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과거의 읽기에 영향을 미치는 쓰기 감지하기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트랜잭션이 DB에 쓸 때 영향받는 데이터를, 최근에 읽은 트랜잭션이 있는지 색인에서 확인해야 한다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</a:rPr>
              <a:t>잠금과 비슷하지만 실제 잠그는 대신 알려주기만 한다</a:t>
            </a:r>
            <a:endParaRPr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직렬성 스냅숏 격리의 성능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한 가지 트레이드 오프: 트랜잭션의 읽기 쓰기를 추적하는 세밀함의 정도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2단계 잠금 대비 SSI의 큰 이점: 잠금 기다리느라 차단되지 않아도 된다.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SSI는 단일 코어 처리량에 제한되지 않는다 -&gt; 분산 처리 쌉가능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어보트 비율은 SSI 성능에 큰 영향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3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50">
                <a:solidFill>
                  <a:srgbClr val="333333"/>
                </a:solidFill>
                <a:highlight>
                  <a:srgbClr val="FFFFFF"/>
                </a:highlight>
              </a:rPr>
              <a:t>7.3.3. 직렬성 스냅숏 격리(SSI)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트랜잭션이란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수십년 동안 쓰임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트랜잭션:</a:t>
            </a:r>
            <a:r>
              <a:rPr lang="en-GB" sz="2000">
                <a:solidFill>
                  <a:srgbClr val="333333"/>
                </a:solidFill>
              </a:rPr>
              <a:t> </a:t>
            </a:r>
            <a:r>
              <a:rPr lang="en-GB" sz="2000">
                <a:solidFill>
                  <a:srgbClr val="333333"/>
                </a:solidFill>
              </a:rPr>
              <a:t>애플리케이션에서 몇 개의 읽기/쓰기를 하나의 논리적 단위로 묶는 것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프로그래밍 모델을 단순화하려는 목적에서 만든 것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한 트랜잭션 내의 모든 읽기와 쓰기는 한 연산으로 시행된다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전체가 성공하거나 실패하거나 둘 중 하나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트랜잭션이 실패하면 애플리케이션에서 안전하게 재시도한다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부분적인 실패를 걱정할 필요가 없기 때문에 오류 처리가 훨씬 단순해짐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잠재적인 오류 시나리오와 동시성 문제를 무시할 수 있다 -&gt; 안전성 보장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트랜잭션이 항상 필요하지는 않기 때문에 </a:t>
            </a: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정확한 이해와 함께 적시적소에 사용하는 게 중요하다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25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3000"/>
              <a:t>7.2. 완화된 격리 수준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애매모호</a:t>
            </a:r>
            <a:r>
              <a:rPr lang="en-GB"/>
              <a:t>한 </a:t>
            </a:r>
            <a:r>
              <a:rPr lang="en-GB"/>
              <a:t>트랜잭션</a:t>
            </a:r>
            <a:r>
              <a:rPr lang="en-GB"/>
              <a:t>의 개념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현대의 거의 모든 RDB는 트랜잭션을 지원한다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2000년대 후반에 인기를 얻은 NoSQL의 다수는 트랜잭션을 완전히 포기하거나 과거보다 훨씬 약한 보장을 하도록 재정의했다.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트랜잭션은 필수적인 요구사항도, 확장성의 안티테제도 아니다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ACID의 의미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트랜잭션이 제공하는 안전성 보장은 원자성, 일관성, 격리성. 지속성을 의미하는 약어인 ACID로 알려져있다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ACID 표준을 따르지 않는 시스템을 BASE라고 하기도 하는데 별 현실적 의미는 없다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9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일관성: 항상 진실이어야 하는 데이터에 관한 어떤 선언(</a:t>
            </a:r>
            <a:r>
              <a:rPr b="1" lang="en-GB" sz="2000">
                <a:solidFill>
                  <a:srgbClr val="333333"/>
                </a:solidFill>
                <a:highlight>
                  <a:srgbClr val="FFFFFF"/>
                </a:highlight>
              </a:rPr>
              <a:t>불변식</a:t>
            </a: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)이 있다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원자성: </a:t>
            </a:r>
            <a:r>
              <a:rPr i="1" lang="en-GB" sz="2000">
                <a:solidFill>
                  <a:srgbClr val="333333"/>
                </a:solidFill>
                <a:highlight>
                  <a:srgbClr val="FFFFFF"/>
                </a:highlight>
              </a:rPr>
              <a:t>다중 스레드 프로그래밍</a:t>
            </a: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에서 한 스레드가 원자적 연산을 실행한다면, 다른 스레드에서는 절반만 완료된 연산을 관찰할 수 없다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격리성: 동시에 실행되는 트랜잭션은 서로 격리된다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지속성: 트랜잭션이 성공적으로 커밋됐다면 </a:t>
            </a:r>
            <a:b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하드웨어 결함이 발생하거나 데이터베이스가 죽더라도 </a:t>
            </a:r>
            <a:b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트랜잭션에서 기록한 모든 데이터는 손실되지 않는다는 보장이다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3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50"/>
              <a:t>7.1.1. ACID의 의미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단일 객체 쓰기</a:t>
            </a:r>
            <a:r>
              <a:rPr lang="en-GB">
                <a:solidFill>
                  <a:schemeClr val="dk1"/>
                </a:solidFill>
              </a:rPr>
              <a:t>: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단일 객체 연산은 갱신 손실을 방지해 유용하지만, 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일반적으로 쓰이는 의미의 트랜잭션은 아니다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다중 객체 트랜잭션의 필요성</a:t>
            </a:r>
            <a:r>
              <a:rPr lang="en-GB">
                <a:solidFill>
                  <a:schemeClr val="dk1"/>
                </a:solidFill>
              </a:rPr>
              <a:t>: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많은 분산 데이터스토어는 다중 객체 트랜잭션 지원을 포기했다. 근본적으로 가능은 하지만 넘 어려워서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오류와 어보트 처리</a:t>
            </a:r>
            <a:r>
              <a:rPr lang="en-GB">
                <a:solidFill>
                  <a:schemeClr val="dk1"/>
                </a:solidFill>
              </a:rPr>
              <a:t>: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트랜잭션의 핵심 기능은 오류가 생기면 어보트되고 안전하게 재시도할 수 있다는 것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단, 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어보트된 트랜잭션을 재시도하는 것은 간단하고 효과적이지만 완벽하지 않다</a:t>
            </a:r>
            <a:b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</a:b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요약: 다중 객체가 더 힘들지만 필요할 때가 있음. </a:t>
            </a:r>
            <a:b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핵심은 트랜잭션 단위로 오류에 대해 어보트시키는 것 (이게 완벽하진 않음)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3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50"/>
              <a:t>7.1.2. 단일 객체 연산과 다중 객체 연산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25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3000"/>
              <a:t>7.2. 완화</a:t>
            </a:r>
            <a:r>
              <a:rPr b="1" lang="en-GB" sz="3000"/>
              <a:t>된 격리 수준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3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50"/>
              <a:t>7.2. 완화된 격리 수준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두 트랜잭션이 동일한 데이터에 접근하지 않으면 안전하게 병렬실행될 수 있다</a:t>
            </a: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-&gt; 격리가 솔루션?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직렬성 격리: DB가 여러 트랜잭션들이 직렬적으로 실행되는 것과 동일한 결과가 나오도록 보장하는 것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현실에서는 이게 무척 비싸기 때문에 </a:t>
            </a: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일부 동시성 이슈만 보호해주는 완화된 격리 수준을 사용하는 것이 흔하다</a:t>
            </a: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이후 부분은 완화된 격리의 종류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