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320" r:id="rId3"/>
    <p:sldId id="321" r:id="rId4"/>
    <p:sldId id="322" r:id="rId5"/>
    <p:sldId id="323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8DCB-64E6-E144-8F10-802B92AF7DCC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549-B6DF-B94B-9333-17EDEFA0F0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6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592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081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734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361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8/24/20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11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스트림 처리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0361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점진적으로 생산되는 데이터의 처리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스트림 처리</a:t>
            </a:r>
            <a:endParaRPr kumimoji="1" lang="ko-Kore-KR" altLang="en-US" dirty="0"/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5796586F-1995-AF44-A7E9-26A78ADE5E25}"/>
              </a:ext>
            </a:extLst>
          </p:cNvPr>
          <p:cNvSpPr/>
          <p:nvPr/>
        </p:nvSpPr>
        <p:spPr>
          <a:xfrm>
            <a:off x="838201" y="1076350"/>
            <a:ext cx="10515599" cy="569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스트림은 일괄 처리 데이터와는 반대로 한정되지 않고 점진적으로 처리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은 시간 흐름에 따라 점진적으로 생산되 데이터를 일컬음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입력의 변화에 대한 반영을 조금 더 지체없이 수행하기 위해 자주 처리를 실행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매 초가 끝나는 시점에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 분량의 데이터 처리 혹은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발생할 때마다 처리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처리에서의 이벤트의 저장과 처리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스트림 처리 환경에서는 이벤트를 부호화 과정을 통해 저장함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이벤트를 부호화함으로써 이벤트를 다른 노드에서 처리하게끔 네트워크를 통해 전송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시스템에서는 관련 레코드 집합을 파일 이름으로 식별하지만 스트림 시스템에서는 토픽이나 스트림으로 관련 이벤트를 묶음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기록과 작업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생산자가 이벤트를 한번 만들고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 이벤트를 복수의 소비자가 처리할 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지연 시간이 낮으면서 지속해서 처리하는 방식이 필요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폴링 방식은 비용이 크며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폴링이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잦을수록 오버헤드가 커지기 때문에 새로운 이벤트가 나타날 때마다 소비자에게 알리는 편이 좋음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 데이터베이스는 전통적으로 알림 메커니즘을 강력하게 지원하지 않으며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관계형 데이터베이스에는 트리거가 존재하지만 기능이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제한적임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알림 전달 목적으로 개발된 특별한 도구들이 존재함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 메시지 처리 속도가 생산자의 메시지 전송 속도를 따라가지 못할 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버리기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큐에 메시지를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버퍼링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배압 적용이 있음</a:t>
            </a: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99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/>
              <a:t>새로운 이벤트 알림을 위한 메시징 시스템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083809"/>
            <a:ext cx="10515599" cy="5499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다수 생산자와 다수 소비자 간의 메세지 전송과 전달 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발행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구독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간단하게는 직접 통신 채널을 사용하는 방법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(TCP,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유닉스 파이프 연결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 있지만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이는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전송자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하나를 정확히 수신자 하나에 연결에 국한됨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모델을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확장시켜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다수의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노드가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토픽으로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있으며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다수의 소비자 노드가 토픽 하나에서 메시지를 받아갈 수 있도록 구축되어야 함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발행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구독 모델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생산자와 소비자 간의 메세지 전달 방법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직접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통신하는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직접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(UDP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멀티개스트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ZeroMQ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은 메시지가 유실될 수 있는 가능성이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메세지 브로커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큐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직접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메시징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시스템의 대안으로 지속성 문제를 생산자와 소비자에서 브로커로 옮겼음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메세지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브로커는 생산자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브로커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메시지를 전송하고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브로커에서 메시지를 읽어 전송 받는 구조로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큐 대기를 하면 소비자는 일반적으로 비동기로 동작하게 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복수의 소비자가 같은 토픽에서 메시지를 읽을 때 사용하는 주요 패턴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로드 밸런싱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메시지는 소비자 중 하나로 전달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브로커는 메시지를 전달할 소비자를 임의로 지정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패턴은 메시지를 처리하는 비용이 비싸서 처리를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병렬화하기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위해 </a:t>
            </a:r>
            <a:b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소비자를 추가하고 싶을 때 유용</a:t>
            </a: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 아웃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메시지는 모든 소비자에게 전달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여러 독립적인 소비자가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브로드캐스팅된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동일한 메시지를 서로 간섭 없이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청취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가능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장애 발생을 위한 확인 응답 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 메시지를 소비자에게 전달한 후에 장애의 경우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끝나면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큐에서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제거할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있도록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브로커에게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명시적으로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알려야</a:t>
            </a:r>
            <a:r>
              <a:rPr kumimoji="1" lang="en-US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u="sng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</a:t>
            </a:r>
            <a:endParaRPr kumimoji="1" lang="en-US" altLang="en-US" sz="1400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응답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받기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클라이언트로의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연결이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닫히면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처리되지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않았다고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균형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분산과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재전송을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조합하면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필연적으로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순서는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변경됨</a:t>
            </a: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EB75A-C5C0-9743-9F98-AE35C3F6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188" y="3977191"/>
            <a:ext cx="3208831" cy="14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6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지속성 있는 저장과 지연 시간이 짧은 알림 기능 조합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5499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브로커와 디스크 저장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일시적으로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보관하는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개념으로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만들었으므로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소비자에게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전달된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즉시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삭제됨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하지만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일반적으로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데이터베이스나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명시적으로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때까지는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영구적으로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보관된다고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간주하는데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영향을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미침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디스크에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있음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메시지 브로커 특징 </a:t>
            </a:r>
            <a:r>
              <a:rPr kumimoji="1" lang="ko-KR" altLang="en-US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파티셔닝을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함으로써 디스크 하나를 쓸 때보다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처리량을 높일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파티션은 다른 파티션과 독립적으로 읽고 쓰기가 가능한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분리된 로그가 됨</a:t>
            </a:r>
            <a:endParaRPr kumimoji="1" lang="en-US" altLang="ko-KR" sz="1400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토픽은 같은 형식의 메시지를 전달하는 파티션들의 그룹으로 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아파치 카프카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아마존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키네시스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스티림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트위터의 분산 로그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파티션 내에서 브로커는 모든 메시지에 오프셋이라고 부르는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b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단조 증가하는 순번을 부여함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파티션 내 전체 메시지는 전체 순서가 있기 때문에 순번을 부여하는 것이 타당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b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 다른 파티션 간 메시지의 순서는 보장하지 않음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메시지를 디스크에 저장하지만 여러 장비에 메시지를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파티셔닝해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초당 수백만 개의 메시지를 처리할 수 있음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목제에 따른 장애 대비 가능</a:t>
            </a:r>
            <a:endParaRPr kumimoji="1" lang="en-KR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087F1-BCFE-F54C-A753-2B3796B8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569" y="2391718"/>
            <a:ext cx="3745230" cy="20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KR" altLang="en-US" dirty="0"/>
              <a:t>로그 기반 접근법 특징</a:t>
            </a:r>
            <a:endParaRPr kumimoji="1" lang="ko-Kore-KR" altLang="en-US" dirty="0"/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FA7DE59-AB1A-6744-BE33-AE4CC4EED7C7}"/>
              </a:ext>
            </a:extLst>
          </p:cNvPr>
          <p:cNvSpPr/>
          <p:nvPr/>
        </p:nvSpPr>
        <p:spPr>
          <a:xfrm>
            <a:off x="838200" y="1152389"/>
            <a:ext cx="10515599" cy="5499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접근법과 복수 소비자가 메시지를 읽는 패턴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접근법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아웃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메시징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제공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처리량이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속도가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빠르지만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순서가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중요하다면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접근법이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효과적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비용이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비싸고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단위로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병렬화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처리하고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싶지만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순서는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그렇게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중요하지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않다면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JMS/AMQP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방식의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적합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접근법과 소비자 노드 장애 발생 </a:t>
            </a:r>
            <a:r>
              <a:rPr kumimoji="1" lang="en-US" altLang="ko-KR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 오프셋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 그룹 내 다른 노드에 장애가 발생한 소비자의 파티션을 할당하고 마지막 기록된 오프셋부터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메세지를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처리하기 시작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 오프셋을 사용하면 브로커는 모든 개별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메시지마다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보내는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 응답을 추적할 필요 없음</a:t>
            </a:r>
            <a:endParaRPr kumimoji="1" lang="en-US" altLang="ko-KR" sz="1400" u="sng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왜냐하면 소비자의 현재 오프셋보다 </a:t>
            </a:r>
            <a:r>
              <a:rPr kumimoji="1" lang="en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작은 오프셋을 가진 메시지는 </a:t>
            </a:r>
            <a:r>
              <a:rPr kumimoji="1" lang="en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 처리한 메시지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u="sng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큰 오프셋을 가진 메시지는 </a:t>
            </a:r>
            <a:r>
              <a:rPr kumimoji="1" lang="ko-KR" altLang="en-US" sz="14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아직 처리하지 않은 메시지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됨</a:t>
            </a:r>
            <a:endParaRPr kumimoji="1" lang="en-US" altLang="ko-KR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장점은 추적 오버헤드가 감소하며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시스템의 처리량을 늘리는 데 도움을 줌</a:t>
            </a: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 기반 접근법과 소비자 메시지 처리 속도가 생산자를 따라갈 수 없을 때</a:t>
            </a:r>
            <a:endParaRPr kumimoji="1" lang="en-US" altLang="ko-KR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전송하는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생산자를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따라갈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없을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ㄸ애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선택지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 버리기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버퍼링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배압 적용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접근법은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대용량이지만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가능한 디스크 공간으로 제한된</a:t>
            </a:r>
            <a:r>
              <a:rPr kumimoji="1" lang="en-US" altLang="ko-KR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고정 크기의 버퍼를 사용하는 </a:t>
            </a:r>
            <a:r>
              <a:rPr kumimoji="1" lang="ko-KR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버퍼링</a:t>
            </a:r>
            <a:r>
              <a:rPr kumimoji="1" lang="ko-KR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형태를 사용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크기를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넘는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오래된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버림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어떤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뒤쳐져서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읽기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시작해도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소비자만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영향을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받고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소비자들의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망치지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않음</a:t>
            </a:r>
            <a:endParaRPr kumimoji="1" lang="en-US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전통적인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메시지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브로커는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중단되면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소비자가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사용하던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큐를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삭제해줘야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4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</a:t>
            </a:r>
            <a:r>
              <a:rPr kumimoji="1" lang="en-US" altLang="en-US" sz="14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KR" altLang="en-US" sz="14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05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14520</TotalTime>
  <Words>833</Words>
  <Application>Microsoft Macintosh PowerPoint</Application>
  <PresentationFormat>Widescreen</PresentationFormat>
  <Paragraphs>83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Malgun Gothic</vt:lpstr>
      <vt:lpstr>NanumBarunGothic</vt:lpstr>
      <vt:lpstr>Arial</vt:lpstr>
      <vt:lpstr>Calibri</vt:lpstr>
      <vt:lpstr>Calibri Light</vt:lpstr>
      <vt:lpstr>Office 테마</vt:lpstr>
      <vt:lpstr>11장. 스트림 처리</vt:lpstr>
      <vt:lpstr>점진적으로 생산되는 데이터의 처리 –스트림 처리</vt:lpstr>
      <vt:lpstr>새로운 이벤트 알림을 위한 메시징 시스템</vt:lpstr>
      <vt:lpstr>지속성 있는 저장과 지연 시간이 짧은 알림 기능 조합</vt:lpstr>
      <vt:lpstr>로그 기반 접근법 특징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씨티2</cp:lastModifiedBy>
  <cp:revision>313</cp:revision>
  <dcterms:created xsi:type="dcterms:W3CDTF">2020-07-09T15:11:11Z</dcterms:created>
  <dcterms:modified xsi:type="dcterms:W3CDTF">2020-08-25T16:25:47Z</dcterms:modified>
</cp:coreProperties>
</file>