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3" r:id="rId3"/>
    <p:sldId id="296" r:id="rId4"/>
    <p:sldId id="298" r:id="rId5"/>
    <p:sldId id="29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0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8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8/1/20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복제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복제의 용도와 주요 접근 방식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051466"/>
            <a:ext cx="10515600" cy="34571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복제란 동일한 데이터의 복사본을 네트워크로 연결된 여러 장비에 유지한다는 의미</a:t>
            </a: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0" y="1703026"/>
            <a:ext cx="10515599" cy="2457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</a:rPr>
              <a:t>고가용성</a:t>
            </a:r>
          </a:p>
          <a:p>
            <a:r>
              <a:rPr kumimoji="1" lang="en-KR" altLang="en-US" dirty="0">
                <a:solidFill>
                  <a:schemeClr val="tx1"/>
                </a:solidFill>
              </a:rPr>
              <a:t>한 장비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또는 여러 장비나 전체 데이터센터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가 다운될 때도 시스템이 계속 동작하게 함</a:t>
            </a:r>
            <a:endParaRPr kumimoji="1" lang="en-KR" alt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</a:rPr>
              <a:t>연결이 끊긴 작업</a:t>
            </a:r>
          </a:p>
          <a:p>
            <a:r>
              <a:rPr kumimoji="1" lang="en-KR" altLang="en-US" dirty="0">
                <a:solidFill>
                  <a:schemeClr val="tx1"/>
                </a:solidFill>
              </a:rPr>
              <a:t>네트워크 중단이 있을 때도 애플리케이션이 계속 동작할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</a:rPr>
              <a:t>지연 시간</a:t>
            </a:r>
          </a:p>
          <a:p>
            <a:r>
              <a:rPr kumimoji="1" lang="en-KR" altLang="en-US" dirty="0">
                <a:solidFill>
                  <a:schemeClr val="tx1"/>
                </a:solidFill>
              </a:rPr>
              <a:t>지리적으로 사용자에게 가까이 데이터를 배치해 사용자가 더 빠르게 작업할 수 있게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b="1" dirty="0">
                <a:solidFill>
                  <a:schemeClr val="tx1"/>
                </a:solidFill>
              </a:rPr>
              <a:t>확장성</a:t>
            </a:r>
          </a:p>
          <a:p>
            <a:r>
              <a:rPr kumimoji="1" lang="en-KR" altLang="en-US" dirty="0">
                <a:solidFill>
                  <a:schemeClr val="tx1"/>
                </a:solidFill>
              </a:rPr>
              <a:t>복제본에서 읽기를 수행해 단일 장비에서 다룰 수 있는 양보다 많은 양의 읽기 작업을 처리할 수 있음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5CD9AA-7AC8-8A48-A35B-4A30FE43C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36791"/>
              </p:ext>
            </p:extLst>
          </p:nvPr>
        </p:nvGraphicFramePr>
        <p:xfrm>
          <a:off x="838199" y="4681573"/>
          <a:ext cx="10515600" cy="21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67241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</a:rPr>
                        <a:t>주요접근방식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단일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다중 리더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리더 없는 복제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쓰기 처리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모든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단일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리더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여러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리더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노드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쓰기를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받아들일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있는</a:t>
                      </a:r>
                      <a:r>
                        <a:rPr lang="en-US" sz="1400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sng" dirty="0" err="1">
                          <a:solidFill>
                            <a:schemeClr val="tx1"/>
                          </a:solidFill>
                        </a:rPr>
                        <a:t>노드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각 쓰기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여러 노드</a:t>
                      </a:r>
                      <a:r>
                        <a:rPr lang="en-KR" sz="1400" b="1" dirty="0">
                          <a:solidFill>
                            <a:schemeClr val="tx1"/>
                          </a:solidFill>
                        </a:rPr>
                        <a:t>로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9174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데이터 변경 이벤트 스트림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다른 복제 서버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</a:rPr>
                        <a:t>팔로워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다른 리더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400" b="1" u="sng" dirty="0" err="1">
                          <a:solidFill>
                            <a:schemeClr val="tx1"/>
                          </a:solidFill>
                        </a:rPr>
                        <a:t>팔로워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노드로 전송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클라어언트는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오래된 데이터를 감지하고 이를 바로잡기 위해 </a:t>
                      </a: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병렬로 여로 노드에서 읽음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15" name="직사각형 20">
            <a:extLst>
              <a:ext uri="{FF2B5EF4-FFF2-40B4-BE49-F238E27FC236}">
                <a16:creationId xmlns:a16="http://schemas.microsoft.com/office/drawing/2014/main" id="{DF7D51CC-83D7-9F4B-947C-484EC76DD42A}"/>
              </a:ext>
            </a:extLst>
          </p:cNvPr>
          <p:cNvSpPr/>
          <p:nvPr/>
        </p:nvSpPr>
        <p:spPr>
          <a:xfrm>
            <a:off x="838199" y="1371884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용도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41D2414-B6FC-854F-A2DD-1E883C6BE2AC}"/>
              </a:ext>
            </a:extLst>
          </p:cNvPr>
          <p:cNvSpPr/>
          <p:nvPr/>
        </p:nvSpPr>
        <p:spPr>
          <a:xfrm>
            <a:off x="838200" y="4164003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복제의 주요 접근 방식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C5A100-E164-AA4A-9707-C2A66D718B37}"/>
              </a:ext>
            </a:extLst>
          </p:cNvPr>
          <p:cNvCxnSpPr>
            <a:cxnSpLocks/>
          </p:cNvCxnSpPr>
          <p:nvPr/>
        </p:nvCxnSpPr>
        <p:spPr>
          <a:xfrm flipV="1">
            <a:off x="888998" y="3131115"/>
            <a:ext cx="9474202" cy="24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복제 서버별 데이터 변경 내용 적용과 전달</a:t>
            </a:r>
            <a:endParaRPr kumimoji="1" lang="ko-Kore-KR" altLang="en-US" dirty="0"/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84875819-7E46-DC43-97C6-3C5FDECC66A4}"/>
              </a:ext>
            </a:extLst>
          </p:cNvPr>
          <p:cNvSpPr/>
          <p:nvPr/>
        </p:nvSpPr>
        <p:spPr>
          <a:xfrm>
            <a:off x="838198" y="3787540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 변경 전달과 동기</a:t>
            </a:r>
            <a:r>
              <a:rPr kumimoji="1" lang="en-US" altLang="ko-KR" b="1" dirty="0">
                <a:solidFill>
                  <a:srgbClr val="00B050"/>
                </a:solidFill>
              </a:rPr>
              <a:t>/</a:t>
            </a:r>
            <a:r>
              <a:rPr kumimoji="1" lang="ko-KR" altLang="en-US" b="1" dirty="0">
                <a:solidFill>
                  <a:srgbClr val="00B050"/>
                </a:solidFill>
              </a:rPr>
              <a:t>비동기 복제의 장단점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86A8A7-F58A-0A43-9FD7-3C4B419641DD}"/>
              </a:ext>
            </a:extLst>
          </p:cNvPr>
          <p:cNvSpPr/>
          <p:nvPr/>
        </p:nvSpPr>
        <p:spPr>
          <a:xfrm>
            <a:off x="4537706" y="2621010"/>
            <a:ext cx="1998134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리더 복제 서버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71DCF9-65E3-DC4F-8D41-26215EDF5AAC}"/>
              </a:ext>
            </a:extLst>
          </p:cNvPr>
          <p:cNvSpPr/>
          <p:nvPr/>
        </p:nvSpPr>
        <p:spPr>
          <a:xfrm>
            <a:off x="888998" y="2621010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</a:rPr>
              <a:t>쓰기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1F9A44-8C46-214B-875B-C063A857E344}"/>
              </a:ext>
            </a:extLst>
          </p:cNvPr>
          <p:cNvSpPr/>
          <p:nvPr/>
        </p:nvSpPr>
        <p:spPr>
          <a:xfrm>
            <a:off x="888998" y="3196743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</a:rPr>
              <a:t>읽기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AF70D8-38F6-A94D-84E6-3EF02E7B2059}"/>
              </a:ext>
            </a:extLst>
          </p:cNvPr>
          <p:cNvSpPr/>
          <p:nvPr/>
        </p:nvSpPr>
        <p:spPr>
          <a:xfrm>
            <a:off x="2616199" y="2621010"/>
            <a:ext cx="1075268" cy="1025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클라이언트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612CB-2289-E044-92DC-EEED1B03F16A}"/>
              </a:ext>
            </a:extLst>
          </p:cNvPr>
          <p:cNvCxnSpPr>
            <a:cxnSpLocks/>
          </p:cNvCxnSpPr>
          <p:nvPr/>
        </p:nvCxnSpPr>
        <p:spPr>
          <a:xfrm flipV="1">
            <a:off x="3691467" y="2842835"/>
            <a:ext cx="846239" cy="28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A5A81E-D22B-2443-8237-8852B865B851}"/>
              </a:ext>
            </a:extLst>
          </p:cNvPr>
          <p:cNvSpPr/>
          <p:nvPr/>
        </p:nvSpPr>
        <p:spPr>
          <a:xfrm>
            <a:off x="4537706" y="3176909"/>
            <a:ext cx="1998560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팔로워 복제 서버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050D7-51C8-8649-AA66-00A4793A886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691467" y="3133602"/>
            <a:ext cx="846239" cy="26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6D393CF-BF8C-EA42-9A5F-189D50A044A3}"/>
              </a:ext>
            </a:extLst>
          </p:cNvPr>
          <p:cNvSpPr/>
          <p:nvPr/>
        </p:nvSpPr>
        <p:spPr>
          <a:xfrm>
            <a:off x="7823626" y="2621010"/>
            <a:ext cx="2285573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각 팔로워 복제 서버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E252C9-11EA-3549-ACB4-DD54B8DE0E28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6535840" y="2845736"/>
            <a:ext cx="128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9E9831-7F35-A14A-AB2C-99CC164FC2D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052032" y="2786477"/>
            <a:ext cx="0" cy="8597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95C84-AAA7-814A-8460-6A7B97E89AC6}"/>
              </a:ext>
            </a:extLst>
          </p:cNvPr>
          <p:cNvCxnSpPr>
            <a:cxnSpLocks/>
          </p:cNvCxnSpPr>
          <p:nvPr/>
        </p:nvCxnSpPr>
        <p:spPr>
          <a:xfrm>
            <a:off x="7150832" y="2650072"/>
            <a:ext cx="0" cy="9762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20">
            <a:extLst>
              <a:ext uri="{FF2B5EF4-FFF2-40B4-BE49-F238E27FC236}">
                <a16:creationId xmlns:a16="http://schemas.microsoft.com/office/drawing/2014/main" id="{7DC48D27-96EA-C94A-9089-ACEC9BBA0040}"/>
              </a:ext>
            </a:extLst>
          </p:cNvPr>
          <p:cNvSpPr/>
          <p:nvPr/>
        </p:nvSpPr>
        <p:spPr>
          <a:xfrm>
            <a:off x="4213798" y="1274549"/>
            <a:ext cx="3118317" cy="118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</a:rPr>
              <a:t>쓰기는 리더에게만 허용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</a:rPr>
              <a:t>데이터 변경을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복제로그나</a:t>
            </a:r>
            <a:r>
              <a:rPr kumimoji="1" lang="ko-KR" altLang="en-US" sz="1400" dirty="0">
                <a:solidFill>
                  <a:schemeClr val="tx1"/>
                </a:solidFill>
              </a:rPr>
              <a:t> 변경 스트림 일부로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팔로워에게</a:t>
            </a:r>
            <a:r>
              <a:rPr kumimoji="1" lang="ko-KR" altLang="en-US" sz="1400" dirty="0">
                <a:solidFill>
                  <a:schemeClr val="tx1"/>
                </a:solidFill>
              </a:rPr>
              <a:t> 전송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D6CE6E-1D0B-644D-B332-F534CF9BFF21}"/>
              </a:ext>
            </a:extLst>
          </p:cNvPr>
          <p:cNvCxnSpPr>
            <a:cxnSpLocks/>
          </p:cNvCxnSpPr>
          <p:nvPr/>
        </p:nvCxnSpPr>
        <p:spPr>
          <a:xfrm flipH="1" flipV="1">
            <a:off x="5418668" y="2331738"/>
            <a:ext cx="118105" cy="289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20">
            <a:extLst>
              <a:ext uri="{FF2B5EF4-FFF2-40B4-BE49-F238E27FC236}">
                <a16:creationId xmlns:a16="http://schemas.microsoft.com/office/drawing/2014/main" id="{97E7FA9F-4948-5949-9CD2-1B6F1DACAFD8}"/>
              </a:ext>
            </a:extLst>
          </p:cNvPr>
          <p:cNvSpPr/>
          <p:nvPr/>
        </p:nvSpPr>
        <p:spPr>
          <a:xfrm>
            <a:off x="10337257" y="1390989"/>
            <a:ext cx="1397472" cy="2144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리더로부터 로그를 받으면 리더가 처리한 것과 동일한 순서로 모든 쓰기를 적용해 데이터베이스의 로컬 복사본을 갱신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D083D0-7BD6-3747-AF20-177BF2381DE1}"/>
              </a:ext>
            </a:extLst>
          </p:cNvPr>
          <p:cNvCxnSpPr>
            <a:cxnSpLocks/>
          </p:cNvCxnSpPr>
          <p:nvPr/>
        </p:nvCxnSpPr>
        <p:spPr>
          <a:xfrm flipV="1">
            <a:off x="9442980" y="2169029"/>
            <a:ext cx="920220" cy="469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40938B-DC75-6743-89AE-B6C71D3DB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07236"/>
              </p:ext>
            </p:extLst>
          </p:nvPr>
        </p:nvGraphicFramePr>
        <p:xfrm>
          <a:off x="838200" y="4350804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78953">
                <a:tc rowSpan="3">
                  <a:txBody>
                    <a:bodyPr/>
                    <a:lstStyle/>
                    <a:p>
                      <a:pPr algn="ctr"/>
                      <a:r>
                        <a:rPr lang="en-KR" sz="1400" b="1" dirty="0">
                          <a:solidFill>
                            <a:srgbClr val="00B050"/>
                          </a:solidFill>
                        </a:rPr>
                        <a:t>리더와 팔로우 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장점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단점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dirty="0">
                          <a:solidFill>
                            <a:schemeClr val="tx1"/>
                          </a:solidFill>
                        </a:rPr>
                        <a:t>팔로워가 리더와 일관성 있게 최신 데이터 복사본을 가지는 것을 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동기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팔로워가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응답하지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않으면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진행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none" dirty="0">
                          <a:solidFill>
                            <a:schemeClr val="tx1"/>
                          </a:solidFill>
                        </a:rPr>
                        <a:t>리더는 팔로워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이 쓰기를 수신했는지 확인해줄 때가지 기다림</a:t>
                      </a:r>
                      <a:endParaRPr lang="en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842666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비동기식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잘못되더라도 리더가 쓰기 처리를 계속 할 수 있음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많은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팔로워가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있거나 지리적으로 분산되었다면 유리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데이터 변경에 걸리는 시간 보장 불가</a:t>
                      </a:r>
                      <a:endParaRPr lang="en-US" altLang="ko-KR" sz="1400" b="1" u="none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리더가 잘못된 경우 데이터 변경의 지속성 보장 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리더는 메시지를 전송하지만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팔로워의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응답을 기다리지 않음</a:t>
                      </a:r>
                      <a:endParaRPr lang="en-US" altLang="ko-KR" sz="14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sp>
        <p:nvSpPr>
          <p:cNvPr id="64" name="직사각형 20">
            <a:extLst>
              <a:ext uri="{FF2B5EF4-FFF2-40B4-BE49-F238E27FC236}">
                <a16:creationId xmlns:a16="http://schemas.microsoft.com/office/drawing/2014/main" id="{786891C2-3638-F448-A610-6AE009BCB1EA}"/>
              </a:ext>
            </a:extLst>
          </p:cNvPr>
          <p:cNvSpPr/>
          <p:nvPr/>
        </p:nvSpPr>
        <p:spPr>
          <a:xfrm>
            <a:off x="1102413" y="1452871"/>
            <a:ext cx="1350320" cy="1010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모든 쓰기는 모든 복제 서버에서 처리돼야 함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5D6F92-FF44-9E4B-B40F-B7FF08A79E67}"/>
              </a:ext>
            </a:extLst>
          </p:cNvPr>
          <p:cNvCxnSpPr>
            <a:cxnSpLocks/>
          </p:cNvCxnSpPr>
          <p:nvPr/>
        </p:nvCxnSpPr>
        <p:spPr>
          <a:xfrm flipH="1" flipV="1">
            <a:off x="1642533" y="2352977"/>
            <a:ext cx="135041" cy="268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20">
            <a:extLst>
              <a:ext uri="{FF2B5EF4-FFF2-40B4-BE49-F238E27FC236}">
                <a16:creationId xmlns:a16="http://schemas.microsoft.com/office/drawing/2014/main" id="{95D9014D-06C1-F246-8F8E-69261C8C4697}"/>
              </a:ext>
            </a:extLst>
          </p:cNvPr>
          <p:cNvSpPr/>
          <p:nvPr/>
        </p:nvSpPr>
        <p:spPr>
          <a:xfrm>
            <a:off x="5711072" y="2200309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변경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-&gt; </a:t>
            </a:r>
            <a:r>
              <a:rPr kumimoji="1" lang="ko-KR" altLang="en-US" dirty="0">
                <a:solidFill>
                  <a:schemeClr val="tx1"/>
                </a:solidFill>
              </a:rPr>
              <a:t>복제 스트림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A60B8919-CFC1-4244-9C96-0A37CDE1D12F}"/>
              </a:ext>
            </a:extLst>
          </p:cNvPr>
          <p:cNvSpPr/>
          <p:nvPr/>
        </p:nvSpPr>
        <p:spPr>
          <a:xfrm>
            <a:off x="838199" y="960113"/>
            <a:ext cx="8373533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모든 복제 서버에 모든 데이터가 있다는 사실을 어떻게 보장하는가</a:t>
            </a:r>
            <a:r>
              <a:rPr kumimoji="1" lang="en-US" altLang="ko-KR" b="1" dirty="0">
                <a:solidFill>
                  <a:srgbClr val="00B050"/>
                </a:solidFill>
              </a:rPr>
              <a:t>?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FDF70C98-B4A5-C247-A97B-D0FE50295CCB}"/>
              </a:ext>
            </a:extLst>
          </p:cNvPr>
          <p:cNvSpPr/>
          <p:nvPr/>
        </p:nvSpPr>
        <p:spPr>
          <a:xfrm>
            <a:off x="2567291" y="2214048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질의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노드의 장애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고가용성</a:t>
            </a:r>
            <a:r>
              <a:rPr kumimoji="1" lang="ko-KR" altLang="en-US" dirty="0"/>
              <a:t> 달성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350F5-A644-2B45-A7A4-6F2F9833F9BC}"/>
              </a:ext>
            </a:extLst>
          </p:cNvPr>
          <p:cNvSpPr/>
          <p:nvPr/>
        </p:nvSpPr>
        <p:spPr>
          <a:xfrm>
            <a:off x="838200" y="1051466"/>
            <a:ext cx="10515600" cy="59498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개별 노드의 장애에도 전체 시스템은 동작해야 함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따라서 노드 중단의 영향을 최소화하는 것이 목표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960"/>
              </p:ext>
            </p:extLst>
          </p:nvPr>
        </p:nvGraphicFramePr>
        <p:xfrm>
          <a:off x="838200" y="1887573"/>
          <a:ext cx="105156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2009863796"/>
                    </a:ext>
                  </a:extLst>
                </a:gridCol>
              </a:tblGrid>
              <a:tr h="167241">
                <a:tc rowSpan="3">
                  <a:txBody>
                    <a:bodyPr/>
                    <a:lstStyle/>
                    <a:p>
                      <a:pPr algn="ctr"/>
                      <a:endParaRPr lang="en-K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</a:rPr>
                        <a:t>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장애 대처 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장애 복구 과정 실패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팔로워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따라잡기 복구</a:t>
                      </a:r>
                      <a:endParaRPr lang="en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팔로는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리더로부터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수신한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로컬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디스크에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보관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보관된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결함이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발생하기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처리한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마지막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트랜잭션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리더에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연결해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팔로워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연결이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끊어진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동안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발생한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변경을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모두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요청</a:t>
                      </a:r>
                      <a:endParaRPr lang="en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리더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장애 복구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</a:rPr>
                        <a:t>(Failover)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리더의 장애 판단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타임아웃을 사용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리더의 최신 데이터 변경사항을 가진 복제 서버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재설정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리더간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팔로워간</a:t>
                      </a:r>
                      <a:endParaRPr lang="en-KR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4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리더 기반 복제의 다양한 복제 방법</a:t>
            </a:r>
            <a:endParaRPr kumimoji="1" lang="ko-Kore-KR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350F5-A644-2B45-A7A4-6F2F9833F9BC}"/>
              </a:ext>
            </a:extLst>
          </p:cNvPr>
          <p:cNvSpPr/>
          <p:nvPr/>
        </p:nvSpPr>
        <p:spPr>
          <a:xfrm>
            <a:off x="838200" y="1051466"/>
            <a:ext cx="10515600" cy="594987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개별 노드의 장애에도 전체 시스템은 동작해야 함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따라서 노드 중단의 영향을 최소화하는 것이 목표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4A47BB-1E49-0847-BFB3-6AC4875D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16097"/>
              </p:ext>
            </p:extLst>
          </p:nvPr>
        </p:nvGraphicFramePr>
        <p:xfrm>
          <a:off x="838200" y="1870640"/>
          <a:ext cx="770261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01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1690350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2812983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167241">
                <a:tc rowSpan="3">
                  <a:txBody>
                    <a:bodyPr/>
                    <a:lstStyle/>
                    <a:p>
                      <a:pPr algn="ctr"/>
                      <a:endParaRPr lang="en-K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1400" b="1" dirty="0" err="1">
                          <a:solidFill>
                            <a:srgbClr val="00B050"/>
                          </a:solidFill>
                        </a:rPr>
                        <a:t>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>
                          <a:solidFill>
                            <a:srgbClr val="00B050"/>
                          </a:solidFill>
                        </a:rPr>
                        <a:t>장애 대처 방법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팔로워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400" b="1" u="sng" dirty="0">
                          <a:solidFill>
                            <a:schemeClr val="tx1"/>
                          </a:solidFill>
                        </a:rPr>
                        <a:t>따라잡기 복구</a:t>
                      </a:r>
                      <a:endParaRPr lang="en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팔로는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리더로부터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수신한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로컬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디스크에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보관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보관된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결함이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발생하기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처리한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마지막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트랜잭션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리더에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연결해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u="none" dirty="0" err="1">
                          <a:solidFill>
                            <a:schemeClr val="tx1"/>
                          </a:solidFill>
                        </a:rPr>
                        <a:t>팔로워</a:t>
                      </a:r>
                      <a:r>
                        <a:rPr lang="en-US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연결이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끊어진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동안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발생한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변경을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모두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u="none" dirty="0" err="1">
                          <a:solidFill>
                            <a:schemeClr val="tx1"/>
                          </a:solidFill>
                        </a:rPr>
                        <a:t>요청</a:t>
                      </a:r>
                      <a:endParaRPr lang="en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41927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400" b="1" dirty="0">
                          <a:solidFill>
                            <a:srgbClr val="00B050"/>
                          </a:solidFill>
                        </a:rPr>
                        <a:t>리더 장애</a:t>
                      </a:r>
                      <a:endParaRPr kumimoji="1" lang="ko-Kore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장애 복구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</a:rPr>
                        <a:t>(Failover)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리더의 장애 판단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타임아웃을 사용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리더의 최신 데이터 변경사항을 가진 복제 서버</a:t>
                      </a:r>
                      <a:r>
                        <a:rPr lang="en-US" altLang="ko-KR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재설정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리더간</a:t>
                      </a:r>
                      <a:endParaRPr lang="en-US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리더와</a:t>
                      </a:r>
                      <a:r>
                        <a:rPr lang="en-US" altLang="en-US" sz="14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팔로워간</a:t>
                      </a:r>
                      <a:endParaRPr lang="en-KR" altLang="en-US" sz="14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6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8842</TotalTime>
  <Words>513</Words>
  <Application>Microsoft Macintosh PowerPoint</Application>
  <PresentationFormat>Widescreen</PresentationFormat>
  <Paragraphs>94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NanumBarunGothic</vt:lpstr>
      <vt:lpstr>Arial</vt:lpstr>
      <vt:lpstr>Calibri</vt:lpstr>
      <vt:lpstr>Calibri Light</vt:lpstr>
      <vt:lpstr>Office 테마</vt:lpstr>
      <vt:lpstr>5장. 복제</vt:lpstr>
      <vt:lpstr>복제의 용도와 주요 접근 방식</vt:lpstr>
      <vt:lpstr>복제 서버별 데이터 변경 내용 적용과 전달</vt:lpstr>
      <vt:lpstr>노드의 장애(고가용성 달성)</vt:lpstr>
      <vt:lpstr>리더 기반 복제의 다양한 복제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186</cp:revision>
  <dcterms:created xsi:type="dcterms:W3CDTF">2020-07-09T15:11:11Z</dcterms:created>
  <dcterms:modified xsi:type="dcterms:W3CDTF">2020-08-02T18:07:48Z</dcterms:modified>
</cp:coreProperties>
</file>