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0FF"/>
    <a:srgbClr val="2BA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0"/>
    <p:restoredTop sz="94674"/>
  </p:normalViewPr>
  <p:slideViewPr>
    <p:cSldViewPr snapToGrid="0" snapToObjects="1">
      <p:cViewPr>
        <p:scale>
          <a:sx n="108" d="100"/>
          <a:sy n="108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7E93-8E90-4F4C-9487-47EB644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39CB9-0002-6944-8010-F77156DBD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9E71-D017-4646-A417-584A7B53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5BF6-0E34-BC4A-A04F-60013DCF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77D2-2E44-FD4E-82EA-76250E77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9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0555-0A3F-EA45-901D-8027C2C7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D5676-FBD8-7C4F-89FB-157C2193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CD6A-6BF7-6A48-BB5B-AFEE543A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BC63-1F61-284C-AD6C-06D4A661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3457-D478-084D-959E-7BFB631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80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9CCC4-4474-994B-A3E3-FAED21E77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AF609-FF38-F046-949E-0C471F48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F98B-B4C1-1745-A5B2-C933EBFC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4BD1-DC62-9040-9C87-68565C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4C4-6BD2-BF47-872D-13E739AD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26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D2C2-3220-104A-B250-249023F3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0FF6-9E42-7D46-B230-207C7835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7FB6-E1FB-E844-9952-CD138F0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15AF-CC51-AD40-BEA3-406F2E62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2C43-3251-9C4C-BA28-F422284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321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867C-137E-894C-B242-6FDE832F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2EFF6-9E0D-904C-8DD4-8CE87A43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CB4F-A96E-7245-A3AD-41C1DF25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539A-E7B9-DD4D-A077-A96B3F30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E569-D588-1A41-BE1C-D9BBFB4B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415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11DF-7A4D-BD41-974B-5B3226D6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4AC-E0A6-3B44-9212-D5034214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9915E-9E7B-A945-8342-EF9838B3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1143-4333-6040-9401-AEFC236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74E6-8D85-874C-B5F3-B768C8FF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F51E-A880-2C4F-97AD-4CD9D987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80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4FD4-5E4B-8B42-ADB7-D1F616C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6823-E970-B540-9CB5-08BE8B7B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3CBE2-2D34-6947-844B-ABDD6E43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37F0C-A3AD-4F47-BB03-4C984BEE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6563C-64D9-5A45-BE38-602253077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3688-867F-3245-921D-1602765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AA6E1-2EC3-ED4E-B1DD-FEFB0E3D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41F35-0DFB-BE46-96B8-53F6EAC9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579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5A92-81F7-4047-AD83-F93B11B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AE423-F641-6246-908B-78AA9696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A58A8-A8CF-9E4B-BCC2-685333AB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CA0FF-94B2-7640-95C3-FDC49459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66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16C3E-AC12-EC40-B5F5-8E3F65B8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86B23-A16C-FD4A-92A9-C743EDB5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AB54-FB7E-644B-9D77-AE69C32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14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DD3-D868-724D-855E-811C11F9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57E9-47F3-CE4D-877C-7026878A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C624-48E3-A64D-87D1-76019BE2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7CED8-7FEC-884E-8F1C-0F88EDE5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545C-CF42-3441-A7B3-5A9A1A4A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B8B4-5E16-C14F-B92E-806292DF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756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3345-CF4F-2A41-9E76-83997706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1F21D-7444-9245-9D58-7E450B3C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478D-1A44-CE47-8A12-4CFFC6AB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387CA-AD9D-CB4E-877A-D704E33B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3F4C8-0F48-2443-B9BC-963D431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56D3-DC97-4A47-8328-070A352D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08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DCF3A-4EBB-B94A-BBC3-91E07B7B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83221-4229-1247-B462-4DD7BE14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2559-37AC-7B42-9245-D00FA616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EA65-2D1C-C74E-9215-E087381FDBF8}" type="datetimeFigureOut">
              <a:rPr lang="en-KR" smtClean="0"/>
              <a:t>2020/08/20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E6AD-53D6-044E-87A2-F47CE1907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D26A-A9F9-6449-B9A0-5F5C992F9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03CA-2ED3-ED4A-9FCF-B23C2BBD745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07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CE1-4149-F247-8FC2-9A71A8239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데이터 중심 어플리케이션 설계</a:t>
            </a:r>
            <a:endParaRPr lang="en-K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B3DA-2BBD-FE45-93BA-22EAD6323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10</a:t>
            </a:r>
            <a:r>
              <a:rPr lang="ko-KR" altLang="en-US" b="1" dirty="0"/>
              <a:t> 장 일괄처리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84224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4E42-F780-C349-BE34-DD096ED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리듀스</a:t>
            </a:r>
            <a:r>
              <a:rPr lang="ko-KR" altLang="en-US" dirty="0"/>
              <a:t> 사이드 조인과 그룹화 및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C264-A27B-A042-BE7F-FD5DADA2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관게형</a:t>
            </a:r>
            <a:r>
              <a:rPr lang="ko-KR" altLang="en-US" dirty="0"/>
              <a:t> 모델에서는 조인은 </a:t>
            </a:r>
            <a:r>
              <a:rPr lang="ko-KR" altLang="en-US" dirty="0" err="1"/>
              <a:t>왜래키</a:t>
            </a:r>
            <a:r>
              <a:rPr lang="ko-KR" altLang="en-US" dirty="0"/>
              <a:t> 문서모델에서는 </a:t>
            </a:r>
            <a:r>
              <a:rPr lang="ko-KR" altLang="en-US" dirty="0" err="1"/>
              <a:t>문서참조</a:t>
            </a:r>
            <a:r>
              <a:rPr lang="ko-KR" altLang="en-US" dirty="0"/>
              <a:t>  그래프에서는 간선 </a:t>
            </a:r>
            <a:r>
              <a:rPr lang="ko-KR" altLang="en-US" dirty="0" err="1"/>
              <a:t>으로</a:t>
            </a:r>
            <a:r>
              <a:rPr lang="ko-KR" altLang="en-US" dirty="0"/>
              <a:t> 처리할 수 있었다 </a:t>
            </a:r>
            <a:endParaRPr lang="en-US" altLang="ko-KR" dirty="0"/>
          </a:p>
          <a:p>
            <a:r>
              <a:rPr lang="ko-KR" altLang="en-US" dirty="0" err="1"/>
              <a:t>맵리듀스에는</a:t>
            </a:r>
            <a:r>
              <a:rPr lang="ko-KR" altLang="en-US" dirty="0"/>
              <a:t> 일반적인 색인 </a:t>
            </a:r>
            <a:r>
              <a:rPr lang="en-US" altLang="ko-KR" dirty="0"/>
              <a:t>index</a:t>
            </a:r>
            <a:r>
              <a:rPr lang="ko-KR" altLang="en-US" dirty="0"/>
              <a:t>개념이 없다 </a:t>
            </a:r>
            <a:endParaRPr lang="en-US" altLang="ko-KR" dirty="0"/>
          </a:p>
          <a:p>
            <a:r>
              <a:rPr lang="ko-KR" altLang="en-US" dirty="0" err="1"/>
              <a:t>전체테이블</a:t>
            </a:r>
            <a:r>
              <a:rPr lang="ko-KR" altLang="en-US" dirty="0"/>
              <a:t> 스캔의 이점</a:t>
            </a:r>
            <a:r>
              <a:rPr lang="en-US" altLang="ko-KR" dirty="0"/>
              <a:t>(</a:t>
            </a:r>
            <a:r>
              <a:rPr lang="ko-KR" altLang="en-US" dirty="0"/>
              <a:t> 트랜잭션파트 참고</a:t>
            </a:r>
            <a:r>
              <a:rPr lang="en-US" altLang="ko-KR" dirty="0"/>
              <a:t>)</a:t>
            </a:r>
            <a:r>
              <a:rPr lang="ko-KR" altLang="en-US" dirty="0"/>
              <a:t> 중 </a:t>
            </a:r>
            <a:r>
              <a:rPr lang="ko-KR" altLang="en-US" dirty="0" err="1"/>
              <a:t>입력전체를</a:t>
            </a:r>
            <a:r>
              <a:rPr lang="ko-KR" altLang="en-US" dirty="0"/>
              <a:t> </a:t>
            </a:r>
            <a:r>
              <a:rPr lang="en-US" altLang="ko-KR" dirty="0"/>
              <a:t>OLAP</a:t>
            </a:r>
            <a:r>
              <a:rPr lang="ko-KR" altLang="en-US" dirty="0"/>
              <a:t>로 추계 및 합산을 위해 </a:t>
            </a:r>
            <a:r>
              <a:rPr lang="ko-KR" altLang="en-US" dirty="0" err="1"/>
              <a:t>스캔하는것은</a:t>
            </a:r>
            <a:r>
              <a:rPr lang="ko-KR" altLang="en-US" dirty="0"/>
              <a:t> 합리적이다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병렬 처리가 가능한경우는 </a:t>
            </a:r>
            <a:r>
              <a:rPr lang="ko-KR" altLang="en-US" dirty="0" err="1"/>
              <a:t>더더욱이</a:t>
            </a:r>
            <a:r>
              <a:rPr lang="ko-KR" altLang="en-US" dirty="0"/>
              <a:t> 합리적이다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특정사용자의 데이터만 </a:t>
            </a:r>
            <a:r>
              <a:rPr lang="ko-KR" altLang="en-US" dirty="0" err="1"/>
              <a:t>찾는모델에서는</a:t>
            </a:r>
            <a:r>
              <a:rPr lang="ko-KR" altLang="en-US" dirty="0"/>
              <a:t> </a:t>
            </a:r>
            <a:r>
              <a:rPr lang="ko-KR" altLang="en-US" dirty="0" err="1"/>
              <a:t>색인사용이</a:t>
            </a:r>
            <a:r>
              <a:rPr lang="ko-KR" altLang="en-US" dirty="0"/>
              <a:t> 효과적일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4146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81947-9A42-A646-B91E-34B55BC63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458" y="103702"/>
            <a:ext cx="76930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E8A82-778C-CA42-826A-54C841067D54}"/>
              </a:ext>
            </a:extLst>
          </p:cNvPr>
          <p:cNvSpPr txBox="1"/>
          <p:nvPr/>
        </p:nvSpPr>
        <p:spPr>
          <a:xfrm>
            <a:off x="795647" y="4655127"/>
            <a:ext cx="1054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리듀서는특정</a:t>
            </a:r>
            <a:r>
              <a:rPr lang="ko-KR" altLang="en-US" dirty="0"/>
              <a:t> 사용자 </a:t>
            </a:r>
            <a:r>
              <a:rPr lang="en-US" altLang="ko-KR" dirty="0"/>
              <a:t>id</a:t>
            </a:r>
            <a:r>
              <a:rPr lang="ko-KR" altLang="en-US" dirty="0"/>
              <a:t>의 모든 레코드를 한번에 처리함에 따라 네트워크로 </a:t>
            </a:r>
            <a:r>
              <a:rPr lang="ko-KR" altLang="en-US" dirty="0" err="1"/>
              <a:t>아무요청을</a:t>
            </a:r>
            <a:r>
              <a:rPr lang="ko-KR" altLang="en-US" dirty="0"/>
              <a:t> 보낼 필요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세션화</a:t>
            </a:r>
            <a:r>
              <a:rPr lang="ko-KR" altLang="en-US" dirty="0"/>
              <a:t> 가능 각 사용자에 따라 그 이력에 대해 </a:t>
            </a:r>
            <a:r>
              <a:rPr lang="ko-KR" altLang="en-US" dirty="0" err="1"/>
              <a:t>세션화</a:t>
            </a:r>
            <a:r>
              <a:rPr lang="ko-KR" altLang="en-US" dirty="0"/>
              <a:t> 가능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이때 한 사용자가 유명인사일경우의 아이디는 쏠림 </a:t>
            </a:r>
            <a:r>
              <a:rPr lang="en-US" altLang="ko-KR" dirty="0"/>
              <a:t>(hot </a:t>
            </a:r>
            <a:r>
              <a:rPr lang="en-US" altLang="ko-KR" dirty="0" err="1"/>
              <a:t>ket</a:t>
            </a:r>
            <a:r>
              <a:rPr lang="en-US" altLang="ko-KR" dirty="0"/>
              <a:t>)</a:t>
            </a:r>
            <a:r>
              <a:rPr lang="ko-KR" altLang="en-US" dirty="0"/>
              <a:t> 가 되므로 </a:t>
            </a:r>
            <a:r>
              <a:rPr lang="ko-KR" altLang="en-US" dirty="0" err="1"/>
              <a:t>이럴때에는</a:t>
            </a:r>
            <a:r>
              <a:rPr lang="ko-KR" altLang="en-US" dirty="0"/>
              <a:t> </a:t>
            </a:r>
            <a:r>
              <a:rPr lang="ko-KR" altLang="en-US" dirty="0" err="1"/>
              <a:t>리듀서</a:t>
            </a:r>
            <a:r>
              <a:rPr lang="ko-KR" altLang="en-US" dirty="0"/>
              <a:t> 측면의 고려할 사항이 많아진다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공유조인</a:t>
            </a:r>
            <a:r>
              <a:rPr lang="ko-KR" altLang="en-US" dirty="0"/>
              <a:t> 메서드와 비슷한 기법 사용가능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ko-KR" altLang="en-US" dirty="0" err="1"/>
              <a:t>데이터에대해</a:t>
            </a:r>
            <a:r>
              <a:rPr lang="ko-KR" altLang="en-US" dirty="0"/>
              <a:t> 특정 가정 가능이라면 </a:t>
            </a:r>
            <a:r>
              <a:rPr lang="ko-KR" altLang="en-US" dirty="0" err="1"/>
              <a:t>맵사이드</a:t>
            </a:r>
            <a:r>
              <a:rPr lang="ko-KR" altLang="en-US" dirty="0"/>
              <a:t> 조인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메모리에올릴정도로</a:t>
            </a:r>
            <a:r>
              <a:rPr lang="ko-KR" altLang="en-US" dirty="0"/>
              <a:t> 작다면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err="1"/>
              <a:t>해시조인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등등으로 처리할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05BB-9F9F-A749-B11A-79A93EB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일괄처리 워크플로의 출력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083D-6BDF-D440-ADA6-59514D09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일괄처리는</a:t>
            </a:r>
            <a:r>
              <a:rPr lang="ko-KR" altLang="en-US" dirty="0"/>
              <a:t> 적합성은  트랜잭션도 분석도 아니다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예로 검색 색인 구축 을 들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문서데이터에서 특정 키워드가 포함된 문서의 목록을 </a:t>
            </a:r>
            <a:r>
              <a:rPr lang="ko-KR" altLang="en-US" dirty="0" err="1"/>
              <a:t>찾는예제에서</a:t>
            </a:r>
            <a:r>
              <a:rPr lang="ko-KR" altLang="en-US" dirty="0"/>
              <a:t> 색인을 구축한다면 이는 </a:t>
            </a:r>
            <a:r>
              <a:rPr lang="ko-KR" altLang="en-US" dirty="0" err="1"/>
              <a:t>불변이된다</a:t>
            </a:r>
            <a:r>
              <a:rPr lang="en-US" altLang="ko-KR" dirty="0"/>
              <a:t>.</a:t>
            </a:r>
            <a:r>
              <a:rPr lang="ko-KR" altLang="en-US" dirty="0"/>
              <a:t> 색인된 </a:t>
            </a:r>
            <a:r>
              <a:rPr lang="ko-KR" altLang="en-US" dirty="0" err="1"/>
              <a:t>문서집합의</a:t>
            </a:r>
            <a:r>
              <a:rPr lang="ko-KR" altLang="en-US" dirty="0"/>
              <a:t> 변환은 문서집합대상으로 </a:t>
            </a:r>
            <a:r>
              <a:rPr lang="ko-KR" altLang="en-US" dirty="0" err="1"/>
              <a:t>전체색인</a:t>
            </a:r>
            <a:r>
              <a:rPr lang="ko-KR" altLang="en-US" dirty="0"/>
              <a:t> 워크플로우를 </a:t>
            </a:r>
            <a:r>
              <a:rPr lang="ko-KR" altLang="en-US" dirty="0" err="1"/>
              <a:t>재수행한다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증분색인</a:t>
            </a:r>
            <a:r>
              <a:rPr lang="ko-KR" altLang="en-US" dirty="0"/>
              <a:t> 구축하는 </a:t>
            </a:r>
            <a:r>
              <a:rPr lang="ko-KR" altLang="en-US" dirty="0" err="1"/>
              <a:t>것도가능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일괄처리의</a:t>
            </a:r>
            <a:r>
              <a:rPr lang="ko-KR" altLang="en-US" dirty="0"/>
              <a:t> 출력으로 키 </a:t>
            </a:r>
            <a:r>
              <a:rPr lang="en-US" altLang="ko-KR" dirty="0"/>
              <a:t>–</a:t>
            </a:r>
            <a:r>
              <a:rPr lang="ko-KR" altLang="en-US" dirty="0"/>
              <a:t> 값을 </a:t>
            </a:r>
            <a:r>
              <a:rPr lang="ko-KR" altLang="en-US" dirty="0" err="1"/>
              <a:t>저장하는것</a:t>
            </a:r>
            <a:r>
              <a:rPr lang="ko-KR" altLang="en-US" dirty="0"/>
              <a:t> 즉 분류기 </a:t>
            </a:r>
            <a:r>
              <a:rPr lang="ko-KR" altLang="en-US" dirty="0" err="1"/>
              <a:t>같은머신러닝</a:t>
            </a:r>
            <a:r>
              <a:rPr lang="ko-KR" altLang="en-US" dirty="0"/>
              <a:t> 시스템 </a:t>
            </a:r>
            <a:r>
              <a:rPr lang="en-US" altLang="ko-KR" dirty="0"/>
              <a:t>,</a:t>
            </a:r>
            <a:r>
              <a:rPr lang="ko-KR" altLang="en-US" dirty="0" err="1"/>
              <a:t>추천시스템</a:t>
            </a:r>
            <a:r>
              <a:rPr lang="ko-KR" altLang="en-US" dirty="0"/>
              <a:t> </a:t>
            </a:r>
            <a:r>
              <a:rPr lang="ko-KR" altLang="en-US" dirty="0" err="1"/>
              <a:t>구축가능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일종의 데이터베이스 화된다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242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284-1022-9547-B962-68E62BE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일괄처리에</a:t>
            </a:r>
            <a:r>
              <a:rPr lang="ko-KR" altLang="en-US" dirty="0"/>
              <a:t> 출력에 대한 철학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77A9-77E2-4E42-B2A6-73E14EE4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입력을 불변으로 처리하고 외부 데이터베이스에 기록하는 등의 부수효과를 피하기 때문에 일괄처리작업은 좋은 성능을 내면서도 유지보수가 간단하다 </a:t>
            </a:r>
            <a:endParaRPr lang="en-US" altLang="ko-KR" dirty="0"/>
          </a:p>
          <a:p>
            <a:r>
              <a:rPr lang="ko-KR" altLang="en-US" dirty="0"/>
              <a:t>유닉스는 이때 </a:t>
            </a:r>
            <a:r>
              <a:rPr lang="ko-KR" altLang="en-US" dirty="0" err="1"/>
              <a:t>타입이없는</a:t>
            </a:r>
            <a:r>
              <a:rPr lang="ko-KR" altLang="en-US" dirty="0"/>
              <a:t> 텍스트파일을 가정하고 처리하기 때문에 </a:t>
            </a:r>
            <a:r>
              <a:rPr lang="ko-KR" altLang="en-US" dirty="0" err="1"/>
              <a:t>파싱비용이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하둡에서는</a:t>
            </a:r>
            <a:r>
              <a:rPr lang="ko-KR" altLang="en-US" dirty="0"/>
              <a:t> 구조화된 </a:t>
            </a:r>
            <a:r>
              <a:rPr lang="ko-KR" altLang="en-US" dirty="0" err="1"/>
              <a:t>파일형식을</a:t>
            </a:r>
            <a:r>
              <a:rPr lang="ko-KR" altLang="en-US" dirty="0"/>
              <a:t> 사용하면 </a:t>
            </a:r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ko-KR" altLang="en-US" dirty="0" err="1"/>
              <a:t>구문변환</a:t>
            </a:r>
            <a:r>
              <a:rPr lang="ko-KR" altLang="en-US" dirty="0"/>
              <a:t> 작업중 일부를 </a:t>
            </a:r>
            <a:r>
              <a:rPr lang="ko-KR" altLang="en-US" dirty="0" err="1"/>
              <a:t>하지않아도된다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아브로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파케이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이런형식은</a:t>
            </a:r>
            <a:r>
              <a:rPr lang="ko-KR" altLang="en-US" dirty="0"/>
              <a:t> 효율적인 스키마 기반 </a:t>
            </a:r>
            <a:r>
              <a:rPr lang="ko-KR" altLang="en-US" dirty="0" err="1"/>
              <a:t>부호ㅗ하를</a:t>
            </a:r>
            <a:r>
              <a:rPr lang="ko-KR" altLang="en-US" dirty="0"/>
              <a:t> 제공하고 시간이 지남에 따라 스키마를 발전시킬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2681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963-A02C-764B-A51B-7A76170E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분산데이터베이스의 비교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B8AE-A094-774E-97C8-AA418599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KR" dirty="0"/>
              <a:t>dfs</a:t>
            </a:r>
            <a:r>
              <a:rPr lang="ko-KR" altLang="en-US" dirty="0"/>
              <a:t>는 파일 시스템이고 맵 </a:t>
            </a:r>
            <a:r>
              <a:rPr lang="ko-KR" altLang="en-US" dirty="0" err="1"/>
              <a:t>리듀스는</a:t>
            </a:r>
            <a:r>
              <a:rPr lang="ko-KR" altLang="en-US" dirty="0"/>
              <a:t> 특별한 방식으로 구현된 유닉스 프로세스다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하둡의</a:t>
            </a:r>
            <a:r>
              <a:rPr lang="ko-KR" altLang="en-US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기본 요소 위에서 조인과 그룹화를 구현하는 다양한 방식에 </a:t>
            </a:r>
            <a:r>
              <a:rPr lang="ko-KR" altLang="en-US" dirty="0" err="1"/>
              <a:t>대해서알아봄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이때 저장소의 다양성 </a:t>
            </a:r>
            <a:endParaRPr lang="en-US" altLang="ko-KR" dirty="0"/>
          </a:p>
          <a:p>
            <a:r>
              <a:rPr lang="ko-KR" altLang="en-US" dirty="0" err="1"/>
              <a:t>처리모델의</a:t>
            </a:r>
            <a:r>
              <a:rPr lang="ko-KR" altLang="en-US" dirty="0"/>
              <a:t> 다양성 </a:t>
            </a:r>
            <a:endParaRPr lang="en-US" altLang="ko-KR" dirty="0"/>
          </a:p>
          <a:p>
            <a:r>
              <a:rPr lang="ko-KR" altLang="en-US" dirty="0"/>
              <a:t>결합을 </a:t>
            </a:r>
            <a:r>
              <a:rPr lang="ko-KR" altLang="en-US" dirty="0" err="1"/>
              <a:t>줄이는설계는</a:t>
            </a:r>
            <a:endParaRPr lang="en-US" altLang="ko-KR" dirty="0"/>
          </a:p>
          <a:p>
            <a:r>
              <a:rPr lang="en-US" altLang="ko-KR" dirty="0" err="1"/>
              <a:t>Mpp</a:t>
            </a:r>
            <a:r>
              <a:rPr lang="ko-KR" altLang="en-US" dirty="0"/>
              <a:t>데이터베이스와 </a:t>
            </a:r>
            <a:r>
              <a:rPr lang="ko-KR" altLang="en-US" dirty="0" err="1"/>
              <a:t>맵리듀스설계</a:t>
            </a:r>
            <a:r>
              <a:rPr lang="ko-KR" altLang="en-US" dirty="0"/>
              <a:t> 방식 등등에서 고려할 점이다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33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3345-BD34-B14F-88F9-77D1CADB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6A3E6B-D47A-1947-B192-C9AA2F8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600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0C8C4-B9DF-3F47-B5E5-962393C2B732}"/>
              </a:ext>
            </a:extLst>
          </p:cNvPr>
          <p:cNvSpPr txBox="1"/>
          <p:nvPr/>
        </p:nvSpPr>
        <p:spPr>
          <a:xfrm>
            <a:off x="621792" y="975360"/>
            <a:ext cx="10619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 아이디어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교재에서 </a:t>
            </a:r>
            <a:r>
              <a:rPr lang="ko-KR" altLang="en-US" dirty="0" err="1"/>
              <a:t>염두할것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일괄처리의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유닉스 도구의 개념 파이프라인 및 입출력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분산 일괄처리 프레임워크 해결해야하는 문제 </a:t>
            </a:r>
            <a:r>
              <a:rPr lang="ko-KR" altLang="en-US" dirty="0" err="1"/>
              <a:t>파티셔닝</a:t>
            </a:r>
            <a:r>
              <a:rPr lang="ko-KR" altLang="en-US" dirty="0"/>
              <a:t> </a:t>
            </a:r>
            <a:r>
              <a:rPr lang="ko-KR" altLang="en-US" dirty="0" err="1"/>
              <a:t>내결함성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맵리듀스</a:t>
            </a:r>
            <a:r>
              <a:rPr lang="ko-KR" altLang="en-US" dirty="0"/>
              <a:t> 조인 알고리즘 </a:t>
            </a:r>
            <a:r>
              <a:rPr lang="en-US" altLang="ko-KR" dirty="0" err="1"/>
              <a:t>mpp</a:t>
            </a:r>
            <a:r>
              <a:rPr lang="en-US" altLang="ko-KR" dirty="0"/>
              <a:t> </a:t>
            </a:r>
            <a:r>
              <a:rPr lang="ko-KR" altLang="en-US" dirty="0"/>
              <a:t>데이터 베이스  </a:t>
            </a:r>
            <a:r>
              <a:rPr lang="ko-KR" altLang="en-US" dirty="0" err="1"/>
              <a:t>파티셔닝</a:t>
            </a:r>
            <a:r>
              <a:rPr lang="ko-KR" altLang="en-US" dirty="0"/>
              <a:t> 알고리즘의 작동원리 설명해주는 예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엔진 </a:t>
            </a:r>
            <a:r>
              <a:rPr lang="en-US" altLang="ko-KR" dirty="0"/>
              <a:t>+</a:t>
            </a:r>
            <a:r>
              <a:rPr lang="ko-KR" altLang="en-US" dirty="0"/>
              <a:t> 프레임워크  일괄처리작업코드는 </a:t>
            </a:r>
            <a:r>
              <a:rPr lang="ko-KR" altLang="en-US" dirty="0" err="1"/>
              <a:t>내결합성</a:t>
            </a:r>
            <a:r>
              <a:rPr lang="ko-KR" altLang="en-US" dirty="0"/>
              <a:t> </a:t>
            </a:r>
            <a:r>
              <a:rPr lang="ko-KR" altLang="en-US" dirty="0" err="1"/>
              <a:t>매커니즘</a:t>
            </a:r>
            <a:r>
              <a:rPr lang="ko-KR" altLang="en-US" dirty="0"/>
              <a:t> 구현 할 필요 없다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일괄처리작업 차별화된 특징 입력을 수정하는게 아닌  </a:t>
            </a:r>
            <a:r>
              <a:rPr lang="ko-KR" altLang="en-US" dirty="0" err="1"/>
              <a:t>입력을읽어</a:t>
            </a:r>
            <a:r>
              <a:rPr lang="ko-KR" altLang="en-US" dirty="0"/>
              <a:t> 출력을 생산한다는 것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입력데이터는 고정된 크기로 한정된다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 한정의 장점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0868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EC5C-ACA9-BF40-9F78-408AE51F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온라인 시스템 </a:t>
            </a:r>
            <a:r>
              <a:rPr lang="en-US" altLang="ko-KR" dirty="0"/>
              <a:t>–</a:t>
            </a:r>
            <a:r>
              <a:rPr lang="ko-KR" altLang="en-US" dirty="0"/>
              <a:t> 응답시간 단축 노력 </a:t>
            </a:r>
            <a:r>
              <a:rPr lang="en-US" altLang="ko-KR" dirty="0"/>
              <a:t>(request,</a:t>
            </a:r>
            <a:r>
              <a:rPr lang="ko-KR" altLang="en-US" dirty="0"/>
              <a:t> </a:t>
            </a:r>
            <a:r>
              <a:rPr lang="en-US" altLang="ko-KR" dirty="0"/>
              <a:t>response, query , result )</a:t>
            </a:r>
          </a:p>
          <a:p>
            <a:r>
              <a:rPr lang="ko-KR" altLang="en-US" dirty="0"/>
              <a:t>오프라인 </a:t>
            </a:r>
            <a:r>
              <a:rPr lang="en-US" altLang="ko-KR" dirty="0"/>
              <a:t>–</a:t>
            </a:r>
            <a:r>
              <a:rPr lang="ko-KR" altLang="en-US" dirty="0"/>
              <a:t> 처리량 </a:t>
            </a:r>
            <a:endParaRPr lang="en-US" altLang="ko-KR" dirty="0"/>
          </a:p>
          <a:p>
            <a:r>
              <a:rPr lang="ko-KR" altLang="en-US" dirty="0" err="1"/>
              <a:t>준실시간</a:t>
            </a:r>
            <a:r>
              <a:rPr lang="ko-KR" altLang="en-US" dirty="0"/>
              <a:t> 시스템 </a:t>
            </a:r>
            <a:r>
              <a:rPr lang="en-US" altLang="ko-KR" dirty="0"/>
              <a:t>–</a:t>
            </a:r>
            <a:r>
              <a:rPr lang="ko-KR" altLang="en-US" dirty="0" err="1"/>
              <a:t>스트림처리</a:t>
            </a:r>
            <a:r>
              <a:rPr lang="ko-KR" altLang="en-US" dirty="0"/>
              <a:t> 시스템</a:t>
            </a:r>
            <a:r>
              <a:rPr lang="en-US" altLang="ko-KR" dirty="0"/>
              <a:t>	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7465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DFC1-CA9C-6C48-A248-93FA90F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 도구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7B31-FEE3-AF46-A611-9DE822B6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5655" cy="4425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연쇄 명령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7C076-553A-D242-9CB3-74CDF756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4454"/>
            <a:ext cx="59182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9031F-4F63-D24F-BF5B-F7266ADA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35" y="2544454"/>
            <a:ext cx="4986065" cy="19430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112BD-CA28-9E44-B477-B69B6A7C2950}"/>
              </a:ext>
            </a:extLst>
          </p:cNvPr>
          <p:cNvCxnSpPr>
            <a:cxnSpLocks/>
          </p:cNvCxnSpPr>
          <p:nvPr/>
        </p:nvCxnSpPr>
        <p:spPr>
          <a:xfrm>
            <a:off x="6096000" y="2446317"/>
            <a:ext cx="0" cy="441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2AB280-191E-3648-B3E0-376D9B4449CA}"/>
              </a:ext>
            </a:extLst>
          </p:cNvPr>
          <p:cNvSpPr txBox="1">
            <a:spLocks/>
          </p:cNvSpPr>
          <p:nvPr/>
        </p:nvSpPr>
        <p:spPr>
          <a:xfrm>
            <a:off x="6367735" y="1825625"/>
            <a:ext cx="2985655" cy="442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맞춤형 프로그램</a:t>
            </a:r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454A-7A44-C945-B54E-197C87C02BD3}"/>
              </a:ext>
            </a:extLst>
          </p:cNvPr>
          <p:cNvSpPr txBox="1"/>
          <p:nvPr/>
        </p:nvSpPr>
        <p:spPr>
          <a:xfrm>
            <a:off x="498764" y="4652158"/>
            <a:ext cx="49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파이프라인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이용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연쇄 명령을 통해서 처리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유연함 보장 </a:t>
            </a:r>
            <a:r>
              <a:rPr lang="en-US" altLang="ko-KR" dirty="0"/>
              <a:t>,</a:t>
            </a:r>
            <a:r>
              <a:rPr lang="ko-KR" altLang="en-US" dirty="0"/>
              <a:t>호환 가능 인터페이스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8A811-699E-AE44-8FFE-8B581110AD42}"/>
              </a:ext>
            </a:extLst>
          </p:cNvPr>
          <p:cNvSpPr txBox="1"/>
          <p:nvPr/>
        </p:nvSpPr>
        <p:spPr>
          <a:xfrm>
            <a:off x="6495803" y="4652158"/>
            <a:ext cx="4857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해시테이블을 메모리에 유지  매핑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특정적으로 </a:t>
            </a:r>
            <a:r>
              <a:rPr lang="ko-KR" altLang="en-US" dirty="0" err="1"/>
              <a:t>구성가능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작업세트가</a:t>
            </a:r>
            <a:r>
              <a:rPr lang="ko-KR" altLang="en-US" dirty="0"/>
              <a:t> 작다면 잘 작동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해시테이블이</a:t>
            </a:r>
            <a:r>
              <a:rPr lang="ko-KR" altLang="en-US" dirty="0"/>
              <a:t> 메모리에 있기에 데이터가 크다면 이때 문제가 될 수 있음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0741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5B72-785C-C444-A8CA-24643440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 도구 </a:t>
            </a:r>
            <a:r>
              <a:rPr lang="en-US" altLang="ko-KR" dirty="0"/>
              <a:t>	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E184-44D2-D743-9106-5C84973B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표준입력과</a:t>
            </a:r>
            <a:r>
              <a:rPr lang="ko-KR" altLang="en-US" dirty="0"/>
              <a:t> 표준 출력을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파이프는 중간 데이터를 작은 </a:t>
            </a:r>
            <a:r>
              <a:rPr lang="ko-KR" altLang="en-US" dirty="0" err="1"/>
              <a:t>인메모리</a:t>
            </a:r>
            <a:r>
              <a:rPr lang="ko-KR" altLang="en-US" dirty="0"/>
              <a:t> 버퍼를 사용해 프로세스간 데이터를 전송한다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느슨한 결합 </a:t>
            </a:r>
            <a:r>
              <a:rPr lang="en-US" altLang="ko-KR" dirty="0"/>
              <a:t>(</a:t>
            </a:r>
            <a:r>
              <a:rPr lang="ko-KR" altLang="en-US" dirty="0"/>
              <a:t>프로그램은 입력과 출력의 들어옴과 나감을 </a:t>
            </a:r>
            <a:r>
              <a:rPr lang="ko-KR" altLang="en-US" dirty="0" err="1"/>
              <a:t>신경쓰지</a:t>
            </a:r>
            <a:r>
              <a:rPr lang="ko-KR" altLang="en-US" dirty="0"/>
              <a:t> </a:t>
            </a:r>
            <a:r>
              <a:rPr lang="ko-KR" altLang="en-US" dirty="0" err="1"/>
              <a:t>않아도됨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프로그램이 </a:t>
            </a:r>
            <a:r>
              <a:rPr lang="ko-KR" altLang="en-US" dirty="0" err="1"/>
              <a:t>여러개의</a:t>
            </a:r>
            <a:r>
              <a:rPr lang="ko-KR" altLang="en-US" dirty="0"/>
              <a:t> 입력을 받거나 </a:t>
            </a:r>
            <a:r>
              <a:rPr lang="ko-KR" altLang="en-US" dirty="0" err="1"/>
              <a:t>여러개의</a:t>
            </a:r>
            <a:r>
              <a:rPr lang="ko-KR" altLang="en-US" dirty="0"/>
              <a:t> 출력을 필요로 </a:t>
            </a:r>
            <a:r>
              <a:rPr lang="ko-KR" altLang="en-US" dirty="0" err="1"/>
              <a:t>할때는</a:t>
            </a:r>
            <a:r>
              <a:rPr lang="ko-KR" altLang="en-US" dirty="0"/>
              <a:t> 표준입출력을 사용하기에는 까다롭다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만약 구현하더라도 서브 프로세스등을 이용한다고해도 쉘에서 입출력을  연결하는 유연성은 감소한다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단일장비에서만 실행된다 </a:t>
            </a:r>
            <a:r>
              <a:rPr lang="en-US" altLang="ko-KR" dirty="0"/>
              <a:t>,</a:t>
            </a:r>
            <a:r>
              <a:rPr lang="ko-KR" altLang="en-US" dirty="0"/>
              <a:t> 이에 </a:t>
            </a:r>
            <a:r>
              <a:rPr lang="ko-KR" altLang="en-US" dirty="0" err="1"/>
              <a:t>하둡</a:t>
            </a:r>
            <a:r>
              <a:rPr lang="ko-KR" altLang="en-US" dirty="0"/>
              <a:t> 같은 도구가 필요하다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2775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490-2A05-D54B-9904-1BCC0CD1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맵리듀스와</a:t>
            </a:r>
            <a:r>
              <a:rPr lang="ko-KR" altLang="en-US" dirty="0"/>
              <a:t> 분산파일시스템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0F8F-684D-744D-A7B2-0967F877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하나이상의 입력을 받아 하나이상의 출력을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r>
              <a:rPr lang="ko-KR" altLang="en-US" dirty="0"/>
              <a:t>파일시스템은 </a:t>
            </a:r>
            <a:r>
              <a:rPr lang="en-US" altLang="ko-KR" dirty="0"/>
              <a:t>HDFS</a:t>
            </a:r>
            <a:r>
              <a:rPr lang="ko-KR" altLang="en-US" dirty="0"/>
              <a:t>사용 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ko-KR" altLang="en-US" dirty="0" err="1"/>
              <a:t>비공유방식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HDFS</a:t>
            </a:r>
            <a:r>
              <a:rPr lang="ko-KR" altLang="en-US" dirty="0"/>
              <a:t>는 </a:t>
            </a:r>
            <a:r>
              <a:rPr lang="ko-KR" altLang="en-US" dirty="0" err="1"/>
              <a:t>데몬프로세스로</a:t>
            </a:r>
            <a:r>
              <a:rPr lang="ko-KR" altLang="en-US" dirty="0"/>
              <a:t> 구성 네트워크 서비스 제공 </a:t>
            </a:r>
            <a:endParaRPr lang="en-US" altLang="ko-KR" dirty="0"/>
          </a:p>
          <a:p>
            <a:r>
              <a:rPr lang="ko-KR" altLang="en-US" dirty="0" err="1"/>
              <a:t>네임노드</a:t>
            </a:r>
            <a:r>
              <a:rPr lang="ko-KR" altLang="en-US" dirty="0"/>
              <a:t> </a:t>
            </a:r>
            <a:r>
              <a:rPr lang="ko-KR" altLang="en-US" dirty="0" err="1"/>
              <a:t>중앙서버는</a:t>
            </a:r>
            <a:r>
              <a:rPr lang="ko-KR" altLang="en-US" dirty="0"/>
              <a:t> </a:t>
            </a:r>
            <a:r>
              <a:rPr lang="ko-KR" altLang="en-US" dirty="0" err="1"/>
              <a:t>파일블록의</a:t>
            </a:r>
            <a:r>
              <a:rPr lang="ko-KR" altLang="en-US" dirty="0"/>
              <a:t> 위치 추적 </a:t>
            </a:r>
            <a:endParaRPr lang="en-US" altLang="ko-KR" dirty="0"/>
          </a:p>
          <a:p>
            <a:r>
              <a:rPr lang="ko-KR" altLang="en-US" dirty="0" err="1"/>
              <a:t>파일블록의</a:t>
            </a:r>
            <a:r>
              <a:rPr lang="ko-KR" altLang="en-US" dirty="0"/>
              <a:t> 복제는 </a:t>
            </a:r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ko-KR" altLang="en-US" dirty="0" err="1"/>
              <a:t>비유할수</a:t>
            </a:r>
            <a:r>
              <a:rPr lang="ko-KR" altLang="en-US" dirty="0"/>
              <a:t> 있음 </a:t>
            </a:r>
            <a:endParaRPr lang="en-US" altLang="ko-KR" dirty="0"/>
          </a:p>
          <a:p>
            <a:r>
              <a:rPr lang="ko-KR" altLang="en-US" dirty="0"/>
              <a:t>차이는 접근과 복제가  특별한 하드웨어 장치없이 데이터센터 네트워크 상에서 이루어짐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6729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97D6-8846-084A-98DB-7FA95592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B119-CCC8-D744-B36B-8091C7D7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0247" cy="4351338"/>
          </a:xfrm>
        </p:spPr>
        <p:txBody>
          <a:bodyPr/>
          <a:lstStyle/>
          <a:p>
            <a:r>
              <a:rPr lang="ko-KR" altLang="en-US" dirty="0" err="1"/>
              <a:t>분산파일</a:t>
            </a:r>
            <a:r>
              <a:rPr lang="ko-KR" altLang="en-US" dirty="0"/>
              <a:t> </a:t>
            </a:r>
            <a:r>
              <a:rPr lang="ko-KR" altLang="en-US" dirty="0" err="1"/>
              <a:t>시스템웨의</a:t>
            </a:r>
            <a:r>
              <a:rPr lang="ko-KR" altLang="en-US" dirty="0"/>
              <a:t> </a:t>
            </a:r>
            <a:r>
              <a:rPr lang="ko-KR" altLang="en-US" dirty="0" err="1"/>
              <a:t>데이터셋</a:t>
            </a:r>
            <a:r>
              <a:rPr lang="ko-KR" altLang="en-US" dirty="0"/>
              <a:t> 처리 코드 프로그래밍 프레임워크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입력</a:t>
            </a:r>
            <a:r>
              <a:rPr lang="en-US" altLang="ko-KR" dirty="0"/>
              <a:t>-</a:t>
            </a:r>
            <a:r>
              <a:rPr lang="ko-KR" altLang="en-US" dirty="0"/>
              <a:t> 입력형식파서 </a:t>
            </a:r>
            <a:r>
              <a:rPr lang="ko-KR" altLang="en-US" dirty="0" err="1"/>
              <a:t>파일을나누어</a:t>
            </a:r>
            <a:r>
              <a:rPr lang="ko-KR" altLang="en-US" dirty="0"/>
              <a:t> 레코드 만들기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매퍼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콜백함수</a:t>
            </a:r>
            <a:r>
              <a:rPr lang="ko-KR" altLang="en-US" dirty="0"/>
              <a:t> 구현 키와 값 추출 </a:t>
            </a:r>
            <a:r>
              <a:rPr lang="en-US" altLang="ko-KR" dirty="0"/>
              <a:t>(</a:t>
            </a:r>
            <a:r>
              <a:rPr lang="ko-KR" altLang="en-US" dirty="0"/>
              <a:t>키 </a:t>
            </a:r>
            <a:r>
              <a:rPr lang="en-US" altLang="ko-KR" dirty="0"/>
              <a:t>–</a:t>
            </a:r>
            <a:r>
              <a:rPr lang="ko-KR" altLang="en-US" dirty="0" err="1"/>
              <a:t>쌍값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ko-KR" altLang="en-US" dirty="0" err="1"/>
              <a:t>정렬단계</a:t>
            </a:r>
            <a:r>
              <a:rPr lang="ko-KR" altLang="en-US" dirty="0"/>
              <a:t> </a:t>
            </a:r>
            <a:r>
              <a:rPr lang="ko-KR" altLang="en-US" dirty="0" err="1"/>
              <a:t>매퍼의</a:t>
            </a:r>
            <a:r>
              <a:rPr lang="ko-KR" altLang="en-US" dirty="0"/>
              <a:t> 출력의 정렬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ko-KR" altLang="en-US" dirty="0" err="1"/>
              <a:t>리듀서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 err="1"/>
              <a:t>콜백</a:t>
            </a:r>
            <a:r>
              <a:rPr lang="ko-KR" altLang="en-US" dirty="0"/>
              <a:t> 함수 구현 </a:t>
            </a:r>
            <a:r>
              <a:rPr lang="en-US" altLang="ko-KR" dirty="0"/>
              <a:t>(</a:t>
            </a:r>
            <a:r>
              <a:rPr lang="ko-KR" altLang="en-US" dirty="0"/>
              <a:t>키를 </a:t>
            </a:r>
            <a:r>
              <a:rPr lang="ko-KR" altLang="en-US" dirty="0" err="1"/>
              <a:t>가진레코드</a:t>
            </a:r>
            <a:r>
              <a:rPr lang="ko-KR" altLang="en-US" dirty="0"/>
              <a:t> 모으기 </a:t>
            </a:r>
            <a:r>
              <a:rPr lang="ko-KR" altLang="en-US" dirty="0" err="1"/>
              <a:t>출력레코드</a:t>
            </a:r>
            <a:r>
              <a:rPr lang="ko-KR" altLang="en-US" dirty="0"/>
              <a:t> 생산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매퍼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정렬에 적합한형태로 데이터를 준비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리듀서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정렬된 데이터 가공하는 역할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060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9940D5-FC04-E149-A499-2148B30E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6034"/>
            <a:ext cx="5890763" cy="4244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A6A03-1035-CD41-9905-58B610E1F291}"/>
              </a:ext>
            </a:extLst>
          </p:cNvPr>
          <p:cNvSpPr txBox="1"/>
          <p:nvPr/>
        </p:nvSpPr>
        <p:spPr>
          <a:xfrm>
            <a:off x="736270" y="1983179"/>
            <a:ext cx="5118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데이터와 가까이 연산하기 </a:t>
            </a:r>
            <a:r>
              <a:rPr lang="en-US" altLang="ko-KR" dirty="0"/>
              <a:t>(</a:t>
            </a:r>
            <a:r>
              <a:rPr lang="ko-KR" altLang="en-US" dirty="0"/>
              <a:t>지역성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 태스크는 키의 </a:t>
            </a:r>
            <a:r>
              <a:rPr lang="ko-KR" altLang="en-US" dirty="0" err="1"/>
              <a:t>해시값을</a:t>
            </a:r>
            <a:r>
              <a:rPr lang="ko-KR" altLang="en-US" dirty="0"/>
              <a:t> 기반으로 출력을 </a:t>
            </a:r>
            <a:r>
              <a:rPr lang="ko-KR" altLang="en-US" dirty="0" err="1"/>
              <a:t>리듀서로</a:t>
            </a:r>
            <a:r>
              <a:rPr lang="ko-KR" altLang="en-US" dirty="0"/>
              <a:t> </a:t>
            </a:r>
            <a:r>
              <a:rPr lang="ko-KR" altLang="en-US" dirty="0" err="1"/>
              <a:t>파티셔닝함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리듀서를</a:t>
            </a:r>
            <a:r>
              <a:rPr lang="ko-KR" altLang="en-US" dirty="0"/>
              <a:t> 기준으로 </a:t>
            </a:r>
            <a:r>
              <a:rPr lang="ko-KR" altLang="en-US" dirty="0" err="1"/>
              <a:t>파티셔닝하고</a:t>
            </a:r>
            <a:r>
              <a:rPr lang="ko-KR" altLang="en-US" dirty="0"/>
              <a:t> 정렬한 뒤 </a:t>
            </a:r>
            <a:r>
              <a:rPr lang="ko-KR" altLang="en-US" dirty="0" err="1"/>
              <a:t>매퍼로부터</a:t>
            </a:r>
            <a:r>
              <a:rPr lang="ko-KR" altLang="en-US" dirty="0"/>
              <a:t> 데이터파티션을 복사하는 과정을 </a:t>
            </a:r>
            <a:r>
              <a:rPr lang="ko-KR" altLang="en-US" dirty="0" err="1"/>
              <a:t>셔플이라고함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403FB-645F-FB42-A419-BE18C1BB8CF8}"/>
              </a:ext>
            </a:extLst>
          </p:cNvPr>
          <p:cNvSpPr txBox="1"/>
          <p:nvPr/>
        </p:nvSpPr>
        <p:spPr>
          <a:xfrm>
            <a:off x="7219596" y="1496989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5F7C9-14A8-D64B-A0F3-0F7CE197F92A}"/>
              </a:ext>
            </a:extLst>
          </p:cNvPr>
          <p:cNvSpPr txBox="1"/>
          <p:nvPr/>
        </p:nvSpPr>
        <p:spPr>
          <a:xfrm>
            <a:off x="8221082" y="1510061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F12F5-EE29-ED45-9A22-D4FC36538DBF}"/>
              </a:ext>
            </a:extLst>
          </p:cNvPr>
          <p:cNvSpPr txBox="1"/>
          <p:nvPr/>
        </p:nvSpPr>
        <p:spPr>
          <a:xfrm>
            <a:off x="9223169" y="1466702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94C4E-41B0-1545-BFB1-879BF30EAD28}"/>
              </a:ext>
            </a:extLst>
          </p:cNvPr>
          <p:cNvSpPr txBox="1"/>
          <p:nvPr/>
        </p:nvSpPr>
        <p:spPr>
          <a:xfrm>
            <a:off x="10346164" y="1510061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endParaRPr lang="en-K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3189A-6E60-F848-8DAA-C1B40DA82E1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599605" y="1866320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DC9A1E-7F49-384C-A8BC-9AB3165733D2}"/>
              </a:ext>
            </a:extLst>
          </p:cNvPr>
          <p:cNvCxnSpPr>
            <a:cxnSpLocks/>
          </p:cNvCxnSpPr>
          <p:nvPr/>
        </p:nvCxnSpPr>
        <p:spPr>
          <a:xfrm flipH="1">
            <a:off x="8737657" y="1866320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AE9FC-9EFD-CD4F-9C00-DBC6F579BE06}"/>
              </a:ext>
            </a:extLst>
          </p:cNvPr>
          <p:cNvCxnSpPr>
            <a:cxnSpLocks/>
          </p:cNvCxnSpPr>
          <p:nvPr/>
        </p:nvCxnSpPr>
        <p:spPr>
          <a:xfrm flipH="1">
            <a:off x="9648098" y="1836034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B5AE5-D361-C94E-9619-2FDD995A197D}"/>
              </a:ext>
            </a:extLst>
          </p:cNvPr>
          <p:cNvCxnSpPr>
            <a:cxnSpLocks/>
          </p:cNvCxnSpPr>
          <p:nvPr/>
        </p:nvCxnSpPr>
        <p:spPr>
          <a:xfrm flipH="1">
            <a:off x="10735467" y="1836034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7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CF6F-1A3B-CE45-9F75-7A48C443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워크플로우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9C95-E2E7-A842-AEB8-486F1138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맵리듀스로</a:t>
            </a:r>
            <a:r>
              <a:rPr lang="ko-KR" altLang="en-US" dirty="0"/>
              <a:t> 전 페이지에 </a:t>
            </a:r>
            <a:r>
              <a:rPr lang="ko-KR" altLang="en-US" dirty="0" err="1"/>
              <a:t>본것</a:t>
            </a:r>
            <a:r>
              <a:rPr lang="ko-KR" altLang="en-US" dirty="0"/>
              <a:t> 과 같이 </a:t>
            </a:r>
            <a:r>
              <a:rPr lang="en-US" altLang="ko-KR" dirty="0"/>
              <a:t>r1 r2 r3</a:t>
            </a:r>
            <a:r>
              <a:rPr lang="ko-KR" altLang="en-US" dirty="0"/>
              <a:t>등등에 반복자를 이용해서 횟수를 </a:t>
            </a:r>
            <a:r>
              <a:rPr lang="ko-KR" altLang="en-US" dirty="0" err="1"/>
              <a:t>셀수</a:t>
            </a:r>
            <a:r>
              <a:rPr lang="ko-KR" altLang="en-US" dirty="0"/>
              <a:t> 있다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OLAP</a:t>
            </a:r>
            <a:r>
              <a:rPr lang="ko-KR" altLang="en-US" dirty="0"/>
              <a:t>상에서 이는 추가적으로 횟수를 정렬하는 작업을 한번 더 </a:t>
            </a:r>
            <a:r>
              <a:rPr lang="ko-KR" altLang="en-US" dirty="0" err="1"/>
              <a:t>거친것이</a:t>
            </a:r>
            <a:r>
              <a:rPr lang="ko-KR" altLang="en-US" dirty="0"/>
              <a:t> 바람직하다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따라 </a:t>
            </a:r>
            <a:r>
              <a:rPr lang="ko-KR" altLang="en-US" dirty="0" err="1"/>
              <a:t>이를돕기</a:t>
            </a:r>
            <a:r>
              <a:rPr lang="ko-KR" altLang="en-US" dirty="0"/>
              <a:t> 위해서 </a:t>
            </a:r>
            <a:r>
              <a:rPr lang="ko-KR" altLang="en-US" dirty="0" err="1"/>
              <a:t>맵리듀스</a:t>
            </a:r>
            <a:r>
              <a:rPr lang="ko-KR" altLang="en-US" dirty="0"/>
              <a:t> 작업을 연결하는데 하나의 출력을 다른 </a:t>
            </a:r>
            <a:r>
              <a:rPr lang="ko-KR" altLang="en-US" dirty="0" err="1"/>
              <a:t>맵리듀스의</a:t>
            </a:r>
            <a:r>
              <a:rPr lang="ko-KR" altLang="en-US" dirty="0"/>
              <a:t> 작업의 입력으로 사용하게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일괄처리 작업의 출력은 성공적으로 </a:t>
            </a:r>
            <a:r>
              <a:rPr lang="ko-KR" altLang="en-US" dirty="0" err="1"/>
              <a:t>끝났을때</a:t>
            </a:r>
            <a:r>
              <a:rPr lang="ko-KR" altLang="en-US" dirty="0"/>
              <a:t> 유효하기때문에 </a:t>
            </a:r>
            <a:r>
              <a:rPr lang="ko-KR" altLang="en-US" dirty="0" err="1"/>
              <a:t>선행작업이</a:t>
            </a:r>
            <a:r>
              <a:rPr lang="ko-KR" altLang="en-US" dirty="0"/>
              <a:t> 완전히 끝나야 </a:t>
            </a:r>
            <a:r>
              <a:rPr lang="ko-KR" altLang="en-US" dirty="0" err="1"/>
              <a:t>다음작업</a:t>
            </a:r>
            <a:r>
              <a:rPr lang="ko-KR" altLang="en-US" dirty="0"/>
              <a:t> 실행가능 </a:t>
            </a:r>
            <a:endParaRPr lang="en-US" altLang="ko-KR" dirty="0"/>
          </a:p>
          <a:p>
            <a:r>
              <a:rPr lang="ko-KR" altLang="en-US" dirty="0"/>
              <a:t>이런 수행의존성을 위해 다양한 스케줄러 개발됨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1312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672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데이터 중심 어플리케이션 설계</vt:lpstr>
      <vt:lpstr>PowerPoint Presentation</vt:lpstr>
      <vt:lpstr>PowerPoint Presentation</vt:lpstr>
      <vt:lpstr>유닉스 도구 </vt:lpstr>
      <vt:lpstr>유닉스 도구  </vt:lpstr>
      <vt:lpstr>맵리듀스와 분산파일시스템</vt:lpstr>
      <vt:lpstr>맵리듀스 </vt:lpstr>
      <vt:lpstr>PowerPoint Presentation</vt:lpstr>
      <vt:lpstr>맵리듀스 워크플로우 </vt:lpstr>
      <vt:lpstr>리듀스 사이드 조인과 그룹화 및 알고리즘</vt:lpstr>
      <vt:lpstr>PowerPoint Presentation</vt:lpstr>
      <vt:lpstr>일괄처리 워크플로의 출력 </vt:lpstr>
      <vt:lpstr>일괄처리에 출력에 대한 철학</vt:lpstr>
      <vt:lpstr>하둡과 분산데이터베이스의 비교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2020-08-20T02:11:24Z</dcterms:created>
  <dcterms:modified xsi:type="dcterms:W3CDTF">2020-08-21T00:05:02Z</dcterms:modified>
</cp:coreProperties>
</file>