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f07ad4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f07ad4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f07ad4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f07ad4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f07ad4c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f07ad4c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0f07ad4c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0f07ad4c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0f07ad4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0f07ad4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f07ad4c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0f07ad4c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0f07ad4c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0f07ad4c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0f07ad4c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0f07ad4c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f07ad4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0f07ad4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0f07ad4c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0f07ad4c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f07ad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f07ad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0f07ad4c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0f07ad4c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0f07ad4c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0f07ad4c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0f07ad4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0f07ad4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f07ad4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f07ad4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0f07ad4c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0f07ad4c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0f07ad4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0f07ad4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f07ad4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f07ad4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f07ad4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f07ad4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f07ad4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f07ad4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0f07ad4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0f07ad4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0f07ad4c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0f07ad4c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0f07ad4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0f07ad4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 일관성</a:t>
            </a:r>
            <a:r>
              <a:rPr lang="en-GB"/>
              <a:t>과 합의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9.3.3. 전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체 순서 브로드캐스트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전체 순서 브로드 캐스트, 원자적 브로드캐스트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처리량이 단일 리더가 처리할 수 있는 수준을 넘어설 때 시스템을 어떻게 확장할 것인가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리더에 장애가 발생했을 때 어떻게 장애 복구를 처리할 것인가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전체 순서 브로드캐스트는 보통 노드 사이에 메시지를 교환하는 프로토콜. </a:t>
            </a:r>
            <a:b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비공식적으로 두 가지 안전성 속성을 항상 만족해야 한다. </a:t>
            </a:r>
            <a:b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노드나 네트워크에 결함이 있더라도.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신뢰성 있는 전달: 어떤 메시지도 손실되지 않는다. 메시지가 한 노드에 전달되면 모든 노드에도 전달된다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전체 순서가 정해진 전달: 메시지는 모든 노드에 같은 순서로 전달된다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순서화 보장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9.3.3. 전체 순서 브로드캐스트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전체 순서 브로드 캐스트 사용하기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주키퍼나 etcd 같은 합의 서비스는 전체 순서 브로드캐스트를 실제로 구현한다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DB 복제에 딱 필요한 것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직렬성 트랜잭션을 구현하는 데도 쓸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메시지가 전달되는 시점에 그 순서가 고정 -&gt; 타임스탬프 순서화보다 강하다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전체 순서 브로드캐스트는 로그를 만드는 방법 중 하나. 메시지 전달은 로그에 추가하는 것과 비슷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펜싱 토큰을 제공하는 잠금 서비스를 구현하는 데도 유용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순서화 보장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9.3.3. 전체 순서 브로드캐스트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전체 순서 브로드캐스트를 사용해 선형성 저장소 구현하기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전체 순서 브로드캐스트는 비동기적이다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하지만 전체 순서 브로드캐스트를 추가 전용 로그로 사용해 선형성 compare-and-set 연산을 구현할 수 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이는 선형성 쓰기를 보장하지만 선형성 읽기는 보장하지 않는다 (하려면 추가작업이 필요)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선형성 저장소를 사용해 전체 순서 브로드캐스트 구현하기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가장 쉬운 방법은 정수를 저장하고 원자적 increment-and-get 연상이 지원되는 선형성 레지스터가 있다고 가정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선형성 레지스터를 증가시켜 얻은 숫자들은 틈이 없는 순열을 형성한다는 점에서 램포트 타임스탬프와 다르다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 compare-and-set 레지스터와 전체 순서 브로드캐스터는 둘 다 합의와 동등하다고 증명할 수 있다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순서화 보장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비공식적으로 합의의 목적은 단지 여러 노드들이 뭔가에 동의하게 만드는 것. 하지만 대단히 미묘하고 선행지식이 많이 필요하다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노드가 동의하는 것이 중요한 상황은 무척 많다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리더 선출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원자적 커밋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합의 불가능성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타임아웃을 쓸 수 있거나 노드의 죽음을 식별할 수 있다면 합의는 해결 가능해진다</a:t>
            </a:r>
            <a:endParaRPr sz="1600">
              <a:solidFill>
                <a:srgbClr val="33333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FLP 결과는 이론적으는 중요하지만 현실에서는 합의를 달성할 수 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</a:t>
            </a:r>
            <a:r>
              <a:rPr lang="en-GB"/>
              <a:t>산 트랜잭션과 합의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9.4.1. 원자적 커밋과 2단계 커밋(2PC)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단일 노드에서 분산 원자적 커밋으로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단일 DB노드에서 실행되는 트랜잭션에게 원자성은 흔히 저장소 엔진에서 구현된다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트랜잭션에 여러 노드가 관여할 경우, 단지 모든 노드에 커밋 요청을 보내고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각 노드에서 독립적으로 트랜잭션을 커밋하는 것으로는 충분치 않다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일부만 어보트 될 수 있는데, 커밋된 트랜잭션은 다시 취소할 수 없다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2단계 커밋 소개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여러 노드에 걸친 원자적 트랜잭션 커밋을 달성: 모든 노드가 커밋or어보트되도록 보장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2PC는 새로운 컴포넌트인 코디네이터를 사용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애플리케이션이 커밋할 준비가 되면, 각 노드에 커밋할 수 있는지 묻고, 응답을 추적한다</a:t>
            </a:r>
            <a:endParaRPr sz="1600">
              <a:solidFill>
                <a:srgbClr val="333333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모든 참여자가 예쓰하면 2단계 커밋 요청을 보내고 실제 일어난다</a:t>
            </a:r>
            <a:endParaRPr sz="1600">
              <a:solidFill>
                <a:srgbClr val="333333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하나라도 노우하면 모든 노드에 어보트 요청을 보낸다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9.4.1. 원자적 커밋과 2단계 커밋(2PC)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약속에 관한 시스템: 2PC 뜯어보기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애플리케이션이 분산 트랜잭션 시작하려할 때 코디네이터에게 트랜잭션 ID를 요청하고, 이는 </a:t>
            </a:r>
            <a:r>
              <a:rPr b="1" lang="en-GB" sz="1200">
                <a:solidFill>
                  <a:srgbClr val="333333"/>
                </a:solidFill>
              </a:rPr>
              <a:t>전역적으로 유일</a:t>
            </a:r>
            <a:r>
              <a:rPr lang="en-GB" sz="1200">
                <a:solidFill>
                  <a:srgbClr val="333333"/>
                </a:solidFill>
              </a:rPr>
              <a:t>하다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앱은 각 참여자에서 단일 노드 트랜잭션을 시작하고, 전역적으로 유일한 트랜잭션 ID를 붙인다</a:t>
            </a:r>
            <a:br>
              <a:rPr lang="en-GB" sz="1200">
                <a:solidFill>
                  <a:srgbClr val="333333"/>
                </a:solidFill>
              </a:rPr>
            </a:br>
            <a:r>
              <a:rPr lang="en-GB" sz="1200">
                <a:solidFill>
                  <a:srgbClr val="333333"/>
                </a:solidFill>
              </a:rPr>
              <a:t>모든 읽기와 쓰기는 이런 단일 노드 트랜잭션 중 하나에서 실행된다. </a:t>
            </a:r>
            <a:br>
              <a:rPr lang="en-GB" sz="1200">
                <a:solidFill>
                  <a:srgbClr val="333333"/>
                </a:solidFill>
              </a:rPr>
            </a:br>
            <a:r>
              <a:rPr lang="en-GB" sz="1200">
                <a:solidFill>
                  <a:srgbClr val="333333"/>
                </a:solidFill>
              </a:rPr>
              <a:t>여기서 뭔가 잘못되면 코디네이터나 참여자 중 누군가 어보트할 수 있다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애플리케이션이 커밋할 준비가 되면 코디네이터는 모든 참여자에게 전역 트랜잭션 ID로 태깅된 준비 요청을 보낸다</a:t>
            </a:r>
            <a:br>
              <a:rPr lang="en-GB" sz="1200">
                <a:solidFill>
                  <a:srgbClr val="333333"/>
                </a:solidFill>
              </a:rPr>
            </a:br>
            <a:r>
              <a:rPr lang="en-GB" sz="1200">
                <a:solidFill>
                  <a:srgbClr val="333333"/>
                </a:solidFill>
              </a:rPr>
              <a:t>이런 요청 중 실패한 게 있으면 코디네이터는 모든 참여자에게 그 트랜잭션 ID로 어보트 요청을 보낸다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참여자가 준비 요청을 받으면 </a:t>
            </a:r>
            <a:r>
              <a:rPr b="1" lang="en-GB" sz="1200">
                <a:solidFill>
                  <a:srgbClr val="333333"/>
                </a:solidFill>
              </a:rPr>
              <a:t>커밋할 수 있는지 잘 확인하고 예쑤 응답</a:t>
            </a:r>
            <a:r>
              <a:rPr lang="en-GB" sz="1200">
                <a:solidFill>
                  <a:srgbClr val="333333"/>
                </a:solidFill>
              </a:rPr>
              <a:t>한다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코디네이터가 모든 준비 요청에 대해 응답을 받았을 때 </a:t>
            </a:r>
            <a:r>
              <a:rPr b="1" lang="en-GB" sz="1200">
                <a:solidFill>
                  <a:srgbClr val="333333"/>
                </a:solidFill>
              </a:rPr>
              <a:t>커밋할지 어보트할지 최종결정</a:t>
            </a:r>
            <a:r>
              <a:rPr lang="en-GB" sz="1200">
                <a:solidFill>
                  <a:srgbClr val="333333"/>
                </a:solidFill>
              </a:rPr>
              <a:t>한다</a:t>
            </a:r>
            <a:br>
              <a:rPr lang="en-GB" sz="1200">
                <a:solidFill>
                  <a:srgbClr val="333333"/>
                </a:solidFill>
              </a:rPr>
            </a:br>
            <a:r>
              <a:rPr lang="en-GB" sz="1200">
                <a:solidFill>
                  <a:srgbClr val="333333"/>
                </a:solidFill>
              </a:rPr>
              <a:t>결정 사항은 디스크의 트랜잭션 로그에 기록된다 -&gt; 커밋 포인트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GB" sz="1200">
                <a:solidFill>
                  <a:srgbClr val="333333"/>
                </a:solidFill>
              </a:rPr>
              <a:t>코디네이터의 결정이 디스크에 쓰여지면 모든 참여자에게 결정이 전달된다</a:t>
            </a:r>
            <a:br>
              <a:rPr lang="en-GB" sz="1200">
                <a:solidFill>
                  <a:srgbClr val="333333"/>
                </a:solidFill>
              </a:rPr>
            </a:br>
            <a:r>
              <a:rPr lang="en-GB" sz="1200">
                <a:solidFill>
                  <a:srgbClr val="333333"/>
                </a:solidFill>
              </a:rPr>
              <a:t>이 요청이 실패하면 성공할 때까지 </a:t>
            </a:r>
            <a:r>
              <a:rPr b="1" lang="en-GB" sz="1200">
                <a:solidFill>
                  <a:srgbClr val="333333"/>
                </a:solidFill>
              </a:rPr>
              <a:t>영원히 재시도</a:t>
            </a:r>
            <a:r>
              <a:rPr lang="en-GB" sz="1200">
                <a:solidFill>
                  <a:srgbClr val="333333"/>
                </a:solidFill>
              </a:rPr>
              <a:t>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9.4.1. 원자적 커밋과 2단계 커밋(2PC)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코디네이터 장애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코디네이터가 죽거나 네트워크 장애 -&gt; 참여자는 그저 기다릴 뿐(의심스럽다 혹은 불확실하다)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2PC가 완료될 수 있는 유일한 방법은 코디네이터의 복구를 기다리는 것 뿐</a:t>
            </a:r>
            <a:b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-&gt; 이래서 코디네이터는 결정을 보내기 전에 디스크에 써놔야댐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3</a:t>
            </a:r>
            <a:r>
              <a:rPr lang="en-GB" sz="2000">
                <a:solidFill>
                  <a:srgbClr val="333333"/>
                </a:solidFill>
              </a:rPr>
              <a:t>단계 커밋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블로킹 원자적 커밋 프로토콜: 2PC는 코디네이터 복구 기다리느라 멈출 수 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논블로킹으로 만들기는 꽤 어렵다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2PC에서 코디네이터 복구 기다리는 것에 대한 대안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9.4.2. 현실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의 분산 트랜잭션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2PC는 안전성을 보장하지만 성능이 구리다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분산 트랜잭션은 크게 두 가지가 있다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DB 내부 분산 트랜잭션: 트랜잭션에 참여하는 모든 노드는 동일한 DB 소프트웨어를 실행한다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이종 분산 트랜잭션: 참여자들은 둘 혹은 그 이상의 다른 기술-&gt; 원자젓 커밋 보장이 훨어려움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정확히 한 번 메시지 처리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메시지 전달이나 DB 트랜잭션 중 하나가 실패하면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둘 다 어보트 되고 메시지 브로커는 나중에 메시지를 안전하게 다시 전달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메시지와 그 처리 과정의 부수 효과를 원자적으로 커밋함으로써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메시지가 결과적으로 정확히 한 번 처리되도록 보장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9.4.2. 현실의 분산 트랜잭션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XA 트랜잭션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모라는지 1도 모르겠습니다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의심스러운 상태에 있는 동안 잠금을 유지하는 것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트랜잭션이 의심스러운 상태에 빠지는 것에 많이 신경을 써야 한다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한 번 잠겼는데 코디네이터 사망하면 그 로우는 누구도 못 건드리고 심하면 읽지도 못함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코디네이터 장애에서 복구하기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코디네이터가 부활하면 이론적으로는 다 잘 돼야 하지만, 현실에서는 고아 트랜잭션 발생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관리자가 수동으로 트랜잭션의 커밋/롤백을 결정해야 하지만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여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러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XA 구현에서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는, 참여자들이 일방적으로 트랜잭션을 처분하는 ‘경험적 결정'이 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Char char="■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경험적이라는 건 원자성을 깰 수 있다는 뜻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9.4.2. 현실의 분산 트랜잭션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분산 트랜잭션의 제약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XA 트랜잭션도 중요한 운영상의 문제가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핵심 구현은 트랜잭션 코디네이터 자체가 일종의 DB여야 한다는 것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코디네이터가 단일 장비에서 실행되면 전체 시슽메의 단일 장애점이 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이후는 모라는지 1도 …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2PC가 성공하려면 모든 참여자가 응답해야 하므로 장애를 증폭시킨다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9.1. 일관</a:t>
            </a:r>
            <a:r>
              <a:rPr lang="en-GB"/>
              <a:t>성 보장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복제 DB는 대부분 최소 최종적 일관성을 제공한다.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하지만 이것은 언제 복제본이 수렴될지 말해주지 못하기 때문에 매우 약한 보장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약한 보장만 제공하는 DB를 다룰 때는 그 제한을 계속 잘 알아야 하고 너무 많은 것을 가정하면 안된다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요번 챕터에서는 더욱 강한 일관성 모델을 살펴본다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분산 일관성 모델은 앞서 나온 트랜잭션 격리 수준 계층과 비슷하지만 다르다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트랜잭션 격리는 주로 동시에 실행되는 트랜잭션 때문에 발생하는 경쟁 조건을 회피하는 것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분산 일관성은 대개 지연과 결함이 있더라도 복제본의 상태를 코디네이션하는 것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9.4.3. 내결함성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을 지닌 합의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합의의 형식화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하나 또는 그 이상의 노드들이 값을 제안할 수 있고, 합의 알고리즘이 그 값 중 하나를 결정한다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다음의 속성이 만족되어야 한다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균일한 동의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무결성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유효성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종료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합의 알고리즘이 종료를 보장하려면 최소 과반 노드가 동작해야 한다 (증명됨)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대부분 합의 알고리즘은 비잔틴 결함이 없다고 가정ㅎ나다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9.4.3. 내결함성을 지닌 합의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합의 알고리즘과 전체 브로드캐스트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알고리즘 중 대다수는 값의 순차열에 대해 결정해 전체 순서 브로드캐스트 알고리즘을 만든다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전체순서 브로드캐스트는 합의를 여러 번 반복하는 것과 동이랗다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단일 리더 복제와 합의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리더를 선출하려면 합의가 필요하다. 합의를 해결하려면 먼저 합의를 해결해야 한다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에포크 번호 붙이기와 정족수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리더가 죽은 거 같으면 노드 사이에서 투표가 시작되고 에포크 번호를 증가 시킨다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리더는 결정할 때 에포크 높은 리더가 있는지 확인한다 (높은 놈이 이긴다)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9.4.3. 내결함성을 지닌 합의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합의의 제약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합의에는 대가가 따른다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노드</a:t>
            </a:r>
            <a:r>
              <a:rPr lang="en-GB" sz="1600">
                <a:solidFill>
                  <a:srgbClr val="333333"/>
                </a:solidFill>
              </a:rPr>
              <a:t>가 제안에 투표하는 과정은 일종의 동기식 복제다(성능 필요하면 비동기 복제 사용)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합의 시스템은 항상 엄격한 과반수 노드 동작을 요구한다. 노드 수가 바뀌는 건 더 어렵다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장애를 감지하는 데 일반적으로 타임아웃에 의존한다. 실수로 멀쩡한 리더를 조지면 성능ㅃㅇ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9.4.4. 멤버십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과 코디네이션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주키퍼나 etcd 같은 프로젝트는 서비스냐 저장소냐 DB냐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먼소린지 잘 모르겠음 ㅠㅠ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애플리케이션 개발자가 직접 주키퍼를 쓸 일은 잘 없다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HBase, 하둡 얀, 오픈스택 노바, 카프카는 모두 배후에서 실행되는 주키퍼에 의존하므로 간접적으로 의존하게 된다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주키퍼는 전체 순서 브로드캐스트 말고 다른 기능 집합도 구현한다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선형적 원자적 연산, 연산의 전체 순서화, 장애 감지, 변경 알림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9.4.4. 멤버십과 코디네이션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작업을 노드에 할당하기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주키퍼/처비 모델 잘 작동하는 때는</a:t>
            </a:r>
            <a:endParaRPr sz="1600">
              <a:solidFill>
                <a:srgbClr val="33333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여러 개 프로세스/서비스가 있고 그 중 하나가 리더로 선택돼야 할 때</a:t>
            </a:r>
            <a:endParaRPr sz="1600">
              <a:solidFill>
                <a:srgbClr val="33333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</a:pPr>
            <a:r>
              <a:rPr lang="en-GB" sz="1600">
                <a:solidFill>
                  <a:srgbClr val="333333"/>
                </a:solidFill>
              </a:rPr>
              <a:t>파티셔닝 된 자원에서 파티션-노드 할당을 결정해야 할 때 (재균형화  참고)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주키퍼에서 원자적 연산, 단명 노드, 알림 등을 잘하면 </a:t>
            </a:r>
            <a:br>
              <a:rPr lang="en-GB" sz="1600">
                <a:solidFill>
                  <a:srgbClr val="333333"/>
                </a:solidFill>
              </a:rPr>
            </a:br>
            <a:r>
              <a:rPr lang="en-GB" sz="1600">
                <a:solidFill>
                  <a:srgbClr val="333333"/>
                </a:solidFill>
              </a:rPr>
              <a:t>사람 개입 없어도 결함으로 자동 복구가 될 수 있다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서비스 찾기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주키퍼, etcd,  콘술은 특정서비스에 연결할 때 어떤 IP로 가야하는지 안내하는 용도로 사용된다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이때는 합의보다는 신뢰성 있는 것과 네트워크 끊김에 견고한 게 중요하다</a:t>
            </a:r>
            <a:endParaRPr sz="16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</a:rPr>
              <a:t>멤버십 서비스</a:t>
            </a:r>
            <a:endParaRPr sz="20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클러스터에서 어떤 노드가 현재 살아있는 멤버인지 결정한다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장애감지와 연결하면 노드들은 어떤 노드의 생사를 결정할 수 있다</a:t>
            </a:r>
            <a:endParaRPr sz="1600">
              <a:solidFill>
                <a:srgbClr val="333333"/>
              </a:solidFill>
            </a:endParaRPr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9.4. 분산 트랜잭션과 합의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선형성, 원자적 일관성, 강한 일관성, 즉각 일관성, 외부 일관성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시스템에 데이터 복사본이 하나만 있고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그 데이터를 대상으로 수행하는 모든 연산은 원자적인 것처럼 보이게 만드는 것!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최신성 보장: 클라이언트가 쓰기를 성공적으로 완료하자마자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그 DB를 읽는 모든 클라이언트는 방금 쓰여진 값을 볼 수 있어야 한다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9.2.1. 시스템에 선형성을 부여하는 것은?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분산 시스템 분야에서 키 x는 레지스터라고 불린다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쓰기 연산과 시간이 겹치는 읽기 연산은 쓰기 전과 후 모두를 반환할 수 있다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-&gt; 기대하는 바가 아니다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한 클라이언트의 읽기가 새로운 값을 반환하면 이후의 모든 읽기는 새로운 값을 반환해야 한다!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새로운 값이 쓰여지거나 읽히면 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이후 실행되는 모든 읽기는 값이 다시 덮어쓰여질 때까지 새로운 값을 읽게 된다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9.2. 선형</a:t>
            </a:r>
            <a:r>
              <a:rPr lang="en-GB"/>
              <a:t>성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9.2. 선형성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9.2.2. 선형성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에 기대기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시스템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이 올바르게 작동하기 위해 선형성이 필요한 영역들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잠금과 리더 선출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제약 조건과 유일성 보장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채널 간 타이밍 의존성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9.2.3. 선형성 시스템 구현하기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가장 쉬운 건 데이터 복사본 하나만 사용하는 거지만 결함에 취약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5장의 복제 방법을 다시 보자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단일 리더 복제 -&gt; 선형적일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합의 알고리즘 -&gt; 선형적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다중 리더 복제 -&gt; 비선형적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리더 없는 복제 -&gt; 아마 비선형적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9.2.3. 선형성 시스템 구현하기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과 정족수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다이나모 스타일 모델에서 엄격한 정족수 -&gt; 선형적인 것 같음</a:t>
            </a:r>
            <a:b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하지만 네트워크 지연의 변동이 심하면 경쟁조건이 생긴다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성능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을 대가로 다이나모 스타일 정족수를 선형적으로 만들 수 있지만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선형성 compare-and-set 연산은 합의 알고리즘이 필요해 구현할 수 없다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하지만 다이나모 스타일 복제를 하는, 리더없는 시스템은 선형적이지 않다고 보는 게 안전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9.2. 선형성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9.2.4. 선형성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의 비용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다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중 데이터 센터에서 센터 사이 네트워크가 끊길 때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다중 리더 DB -&gt; 각 센터는 정상작동. 쓰기는 큐에 쌓였다 네트워크 복구 후 전달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단</a:t>
            </a: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일 리더 -&gt; 쓸 수도 선형성 읽기도 불가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CAP 정리: 선형성이 필요없는 애플리케이션은 네트워크에 더 강인하다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근데 공식적인 CAP는 매우 범위가 좁아 시스템 설계할 때는 실용적 가치가 없다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선형성과 네트워크 지연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현실에서 실제로 선형적인 시스템은 진짜 없다. 최신 다중코어 CPU의 램도 선형X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선형성을 제거한 이유는 내결함성이 아니라 성능 때문. 선형성은 느려느려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9.2. 선형성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 레지스터는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데이터 복사본이 하나만 있는 것처럼 동작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모든 연산이 어느 시점에 원자적으로 효과가 나타나는 것처럼 보이는 것이다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순서화는 되풀이된 주제이며 중요한 근본적인 아이디어일 수 있다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단일 리더 복제에서 리더의 주 목적은 복제 로그에서의 쓰기의 </a:t>
            </a:r>
            <a:r>
              <a:rPr b="1" lang="en-GB" sz="1600">
                <a:solidFill>
                  <a:schemeClr val="dk1"/>
                </a:solidFill>
              </a:rPr>
              <a:t>순서</a:t>
            </a:r>
            <a:r>
              <a:rPr lang="en-GB" sz="1600">
                <a:solidFill>
                  <a:schemeClr val="dk1"/>
                </a:solidFill>
              </a:rPr>
              <a:t>를 결정하는 것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7장의 직렬성은 트랜잭션들이 마치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어떤 일련의 </a:t>
            </a:r>
            <a:r>
              <a:rPr b="1" lang="en-GB" sz="1600">
                <a:solidFill>
                  <a:schemeClr val="dk1"/>
                </a:solidFill>
              </a:rPr>
              <a:t>순서</a:t>
            </a:r>
            <a:r>
              <a:rPr lang="en-GB" sz="1600">
                <a:solidFill>
                  <a:schemeClr val="dk1"/>
                </a:solidFill>
              </a:rPr>
              <a:t>에 따라 실행되는 것처럼 동작하도록 보장하는 것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8장에서 분산 시스템에서 타임스탬프와 시계 사용은 </a:t>
            </a:r>
            <a:br>
              <a:rPr lang="en-GB" sz="1600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무질서한 세상에 </a:t>
            </a:r>
            <a:r>
              <a:rPr b="1" lang="en-GB" sz="1600">
                <a:solidFill>
                  <a:schemeClr val="dk1"/>
                </a:solidFill>
              </a:rPr>
              <a:t>질서</a:t>
            </a:r>
            <a:r>
              <a:rPr lang="en-GB" sz="1600">
                <a:solidFill>
                  <a:schemeClr val="dk1"/>
                </a:solidFill>
              </a:rPr>
              <a:t>를 부여하려는 또 다른 시도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</a:t>
            </a:r>
            <a:r>
              <a:rPr lang="en-GB"/>
              <a:t>화 보장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9.3.1. 순서화와 인과성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순서화가 중요한 이유 중 하나: 순서화가 인과성을 보존하는데 도움을 주기 때문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시스템이 인과성에 의해 부과된 순서를 지키면 그 시스템은 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</a:rPr>
              <a:t>인과적으로 일관적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이라고 한다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인과적 순서가 전체 순서는 아니다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선형성: 연산의 전체 순서를 정할 수 있다</a:t>
            </a:r>
            <a:endParaRPr sz="1600">
              <a:solidFill>
                <a:srgbClr val="33333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</a:rPr>
              <a:t>인과성: 두 연산 중 어떤 것도 다른 것보다 먼저 실행되지 않았으면 두 연산은 동시적이다. 전체 순서가 아닌 부분 순서만 정의한다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선형성은 인과적 일관성보다 강하다. 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선형성은 일관성을 내포한다.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그리고 이 둘 사이를 절충할 수 있다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</a:rPr>
              <a:t>대부분 필요한 건 선형성이 아니라 인과적 일관성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인과적 의존성 담기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인과적 순서를 결정하기 위해 DB는 애플리케이션이 데이터의 어떤 버전을 읽었는지 알아야 한다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순서화 보장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9.3.2. 일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련번호 순서화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인과성은 중요하지만 모든 인과적 의존성을 다 추적할 수는 없다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-&gt; 일련번호나 타임스탬프를 써서 이벤트의 순서만 정하자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비인과적 일련번호 생성기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각 노드가 미리 예약한 비트 내에서 자신만의 고유한 일련 번호 생성 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-&gt; 인과성에 일관적이지 않다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램포트 타임스탬프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램포트 타임스탬프 = (카운터, 노드ID)의 쌍. 노드ID는 타임스탬프를 포함한다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랜포트 타임스탬프는 인과성에 일관적이도록 보장하며 항상 전체 순서화를 강제한다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타임스탬프 순서화는 유일성 보장을 만족하지 않는다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</a:rPr>
              <a:t>언제 전체 순서가 확정되는지 알아야 한다 -&gt; 전체 순서 브로드캐스트의 주제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9.3. 순서화 보장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