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80" r:id="rId7"/>
    <p:sldId id="300" r:id="rId8"/>
    <p:sldId id="271" r:id="rId9"/>
    <p:sldId id="301" r:id="rId10"/>
    <p:sldId id="281" r:id="rId11"/>
    <p:sldId id="260" r:id="rId12"/>
    <p:sldId id="304" r:id="rId13"/>
    <p:sldId id="305" r:id="rId14"/>
    <p:sldId id="319" r:id="rId15"/>
    <p:sldId id="320" r:id="rId16"/>
    <p:sldId id="282" r:id="rId17"/>
    <p:sldId id="321" r:id="rId18"/>
    <p:sldId id="322" r:id="rId19"/>
    <p:sldId id="323" r:id="rId20"/>
    <p:sldId id="325" r:id="rId21"/>
    <p:sldId id="326" r:id="rId22"/>
    <p:sldId id="283" r:id="rId23"/>
    <p:sldId id="327" r:id="rId24"/>
    <p:sldId id="328" r:id="rId25"/>
    <p:sldId id="329" r:id="rId26"/>
    <p:sldId id="330" r:id="rId27"/>
    <p:sldId id="331" r:id="rId28"/>
    <p:sldId id="332" r:id="rId29"/>
    <p:sldId id="284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7FE"/>
    <a:srgbClr val="1E9FB5"/>
    <a:srgbClr val="1E7C8F"/>
    <a:srgbClr val="FEDB03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30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4C303-DAB8-4DD4-A265-055D8B0936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2568-B2EA-4BFB-AE09-5EEA1C9758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439B-D6E1-4059-9FD6-724C6A42BB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/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/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/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/>
            <p:cNvSpPr/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/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/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310755" y="2505710"/>
            <a:ext cx="2661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模式识别大作业</a:t>
            </a:r>
            <a:endParaRPr lang="zh-CN" altLang="en-US" sz="4800" dirty="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-308070" y="-2738405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/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2324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嵌入式：基于正则化项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845560" y="1706880"/>
            <a:ext cx="814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RandomForest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845560" y="4424680"/>
            <a:ext cx="605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四个特征分别是A B C E，重要性几乎相等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40150" y="3020060"/>
            <a:ext cx="749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使用svm作为基模型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/>
      <p:bldP spid="73" grpId="0"/>
      <p:bldP spid="73" grpId="1"/>
      <p:bldP spid="2" grpId="0"/>
      <p:bldP spid="2" grpId="1"/>
      <p:bldP spid="4" grpId="0"/>
      <p:bldP spid="4" grpId="1"/>
      <p:bldP spid="69" grpId="0"/>
      <p:bldP spid="6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2335"/>
            <a:ext cx="10515600" cy="1325563"/>
          </a:xfrm>
        </p:spPr>
        <p:txBody>
          <a:bodyPr/>
          <a:p>
            <a:r>
              <a:rPr lang="zh-CN" altLang="en-US"/>
              <a:t>四个最好的</a:t>
            </a:r>
            <a:r>
              <a:rPr lang="zh-CN" altLang="en-US"/>
              <a:t>特征：A B C 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3555365"/>
            <a:ext cx="691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4400">
                <a:latin typeface="+mj-lt"/>
                <a:ea typeface="+mj-ea"/>
                <a:cs typeface="+mj-cs"/>
              </a:rPr>
              <a:t>选取两两组合</a:t>
            </a:r>
            <a:endParaRPr lang="zh-CN" alt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SVM</a:t>
            </a:r>
            <a:r>
              <a:rPr lang="zh-CN" altLang="en-US"/>
              <a:t>，画出样本点以及决策线</a:t>
            </a:r>
            <a:endParaRPr lang="zh-CN" altLang="en-US"/>
          </a:p>
        </p:txBody>
      </p:sp>
      <p:pic>
        <p:nvPicPr>
          <p:cNvPr id="11" name="图片 11" descr="ab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467803"/>
            <a:ext cx="6391910" cy="5047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90510" y="2145030"/>
            <a:ext cx="409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线性相关：</a:t>
            </a:r>
            <a:r>
              <a:rPr lang="en-US" altLang="zh-CN"/>
              <a:t>AE  BC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90510" y="3681730"/>
            <a:ext cx="325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错误率更低：</a:t>
            </a:r>
            <a:r>
              <a:rPr lang="en-US" altLang="zh-CN"/>
              <a:t>AE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61325" y="5274310"/>
            <a:ext cx="364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</a:t>
            </a:r>
            <a:r>
              <a:rPr lang="en-US" altLang="zh-CN"/>
              <a:t>A</a:t>
            </a:r>
            <a:r>
              <a:rPr lang="en-US" altLang="zh-CN"/>
              <a:t>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50923" y="1899092"/>
            <a:ext cx="4589416" cy="2796073"/>
            <a:chOff x="1550923" y="1478178"/>
            <a:chExt cx="4589416" cy="2796073"/>
          </a:xfrm>
        </p:grpSpPr>
        <p:sp>
          <p:nvSpPr>
            <p:cNvPr id="6" name="文本框 5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03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THREE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36849" y="3463336"/>
              <a:ext cx="310440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16161"/>
                  </a:solidFill>
                </a:rPr>
                <a:t>模型评估</a:t>
              </a:r>
              <a:endParaRPr lang="zh-CN" altLang="en-US" sz="2000" b="1" dirty="0">
                <a:solidFill>
                  <a:srgbClr val="61616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50923" y="3925001"/>
              <a:ext cx="4589416" cy="349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dirty="0"/>
            </a:p>
          </p:txBody>
        </p:sp>
      </p:grpSp>
      <p:sp>
        <p:nvSpPr>
          <p:cNvPr id="10" name="椭圆 9"/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Handout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92175" y="2459355"/>
            <a:ext cx="843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把训练集的一部分数据留出来作为测试集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2175" y="3818890"/>
            <a:ext cx="915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缺点：只采用固定的数据作为训练集和测试集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交叉验证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3839210"/>
            <a:ext cx="843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防止过拟合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469515"/>
            <a:ext cx="915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十次十折交叉验证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dataset3---&gt;vali_500_with_tag--&gt;0.7</a:t>
            </a:r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38200" y="26346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vali_500_with_tag</a:t>
            </a:r>
            <a:r>
              <a:rPr lang="en-US" altLang="zh-CN"/>
              <a:t>+</a:t>
            </a:r>
            <a:r>
              <a:rPr lang="en-US" altLang="zh-CN">
                <a:sym typeface="+mn-ea"/>
              </a:rPr>
              <a:t>dataset3</a:t>
            </a:r>
            <a:r>
              <a:rPr lang="en-US" altLang="zh-CN"/>
              <a:t>--&gt;0.7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939800" y="1450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vali_500_with_tag</a:t>
            </a:r>
            <a:r>
              <a:rPr lang="en-US" altLang="zh-CN"/>
              <a:t>---&gt;</a:t>
            </a:r>
            <a:r>
              <a:rPr lang="en-US" altLang="zh-CN">
                <a:sym typeface="+mn-ea"/>
              </a:rPr>
              <a:t>dataset3</a:t>
            </a:r>
            <a:r>
              <a:rPr lang="en-US" altLang="zh-CN"/>
              <a:t>--&gt;0.6</a:t>
            </a: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939800" y="3666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dataset3--&gt;0.9</a:t>
            </a:r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838200" y="4992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vali_500_with_tag</a:t>
            </a:r>
            <a:r>
              <a:rPr lang="en-US" altLang="zh-CN"/>
              <a:t>--&gt;0.9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6" grpId="0"/>
      <p:bldP spid="6" grpId="1"/>
      <p:bldP spid="10" grpId="0"/>
      <p:bldP spid="10" grpId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27050"/>
            <a:ext cx="10515600" cy="1325563"/>
          </a:xfrm>
        </p:spPr>
        <p:txBody>
          <a:bodyPr/>
          <a:p>
            <a:r>
              <a:rPr lang="zh-CN" altLang="en-US"/>
              <a:t>两个数据集的差别比较大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1375" y="2804795"/>
            <a:ext cx="975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+mj-lt"/>
                <a:ea typeface="+mj-ea"/>
                <a:cs typeface="+mj-cs"/>
              </a:rPr>
              <a:t>选取一个作为训练集</a:t>
            </a:r>
            <a:endParaRPr lang="zh-CN" alt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940" y="1810385"/>
            <a:ext cx="1030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数据比较干净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3940" y="2487295"/>
            <a:ext cx="747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数据的量级比较接近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43940" y="3164205"/>
            <a:ext cx="474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特征数比较少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39704" y="-219024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988195" y="1899092"/>
            <a:ext cx="3353062" cy="2383938"/>
            <a:chOff x="1988195" y="1478178"/>
            <a:chExt cx="3353062" cy="2383938"/>
          </a:xfrm>
        </p:grpSpPr>
        <p:sp>
          <p:nvSpPr>
            <p:cNvPr id="6" name="文本框 5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04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FOUR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36849" y="3463336"/>
              <a:ext cx="310440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16161"/>
                  </a:solidFill>
                </a:rPr>
                <a:t>附加题</a:t>
              </a:r>
              <a:endParaRPr lang="zh-CN" altLang="en-US" sz="2000" b="1" dirty="0">
                <a:solidFill>
                  <a:srgbClr val="616161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5178144" y="1193318"/>
            <a:ext cx="1682893" cy="1682893"/>
          </a:xfrm>
          <a:prstGeom prst="ellipse">
            <a:avLst/>
          </a:prstGeom>
          <a:gradFill flip="none" rotWithShape="1">
            <a:gsLst>
              <a:gs pos="75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6"/>
          <p:cNvSpPr/>
          <p:nvPr/>
        </p:nvSpPr>
        <p:spPr>
          <a:xfrm>
            <a:off x="5369414" y="1622523"/>
            <a:ext cx="1300356" cy="64633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 b="1" dirty="0"/>
              <a:t>目录</a:t>
            </a:r>
            <a:br>
              <a:rPr lang="zh-CN" altLang="en-US" b="1" dirty="0"/>
            </a:br>
            <a:r>
              <a:rPr lang="en-US" altLang="zh-CN" b="1" dirty="0"/>
              <a:t>CONTENT</a:t>
            </a:r>
            <a:endParaRPr lang="en-US" altLang="zh-CN" b="1" dirty="0"/>
          </a:p>
        </p:txBody>
      </p:sp>
      <p:sp>
        <p:nvSpPr>
          <p:cNvPr id="29" name="Oval 42"/>
          <p:cNvSpPr/>
          <p:nvPr/>
        </p:nvSpPr>
        <p:spPr bwMode="auto">
          <a:xfrm>
            <a:off x="1847860" y="3136815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30" name="Freeform: Shape 28"/>
          <p:cNvSpPr/>
          <p:nvPr/>
        </p:nvSpPr>
        <p:spPr bwMode="auto">
          <a:xfrm>
            <a:off x="2148821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4629150" h="4629150">
                <a:moveTo>
                  <a:pt x="2317164" y="3859790"/>
                </a:moveTo>
                <a:cubicBezTo>
                  <a:pt x="2297115" y="3859790"/>
                  <a:pt x="2280107" y="3866979"/>
                  <a:pt x="2266139" y="3881358"/>
                </a:cubicBezTo>
                <a:cubicBezTo>
                  <a:pt x="2252171" y="3895737"/>
                  <a:pt x="2245187" y="3914594"/>
                  <a:pt x="2245187" y="3937929"/>
                </a:cubicBezTo>
                <a:cubicBezTo>
                  <a:pt x="2245187" y="3953212"/>
                  <a:pt x="2248432" y="3967838"/>
                  <a:pt x="2254923" y="3981806"/>
                </a:cubicBezTo>
                <a:cubicBezTo>
                  <a:pt x="2261414" y="3995774"/>
                  <a:pt x="2270494" y="4006414"/>
                  <a:pt x="2282161" y="4013727"/>
                </a:cubicBezTo>
                <a:cubicBezTo>
                  <a:pt x="2293829" y="4021040"/>
                  <a:pt x="2306071" y="4024696"/>
                  <a:pt x="2318889" y="4024696"/>
                </a:cubicBezTo>
                <a:cubicBezTo>
                  <a:pt x="2337623" y="4024696"/>
                  <a:pt x="2353727" y="4017137"/>
                  <a:pt x="2367203" y="4002018"/>
                </a:cubicBezTo>
                <a:cubicBezTo>
                  <a:pt x="2380678" y="3986900"/>
                  <a:pt x="2387415" y="3966359"/>
                  <a:pt x="2387415" y="3940394"/>
                </a:cubicBezTo>
                <a:cubicBezTo>
                  <a:pt x="2387415" y="3915416"/>
                  <a:pt x="2380760" y="3895737"/>
                  <a:pt x="2367449" y="3881358"/>
                </a:cubicBezTo>
                <a:cubicBezTo>
                  <a:pt x="2354138" y="3866979"/>
                  <a:pt x="2337376" y="3859790"/>
                  <a:pt x="2317164" y="3859790"/>
                </a:cubicBezTo>
                <a:close/>
                <a:moveTo>
                  <a:pt x="2323819" y="3692172"/>
                </a:moveTo>
                <a:cubicBezTo>
                  <a:pt x="2352248" y="3692172"/>
                  <a:pt x="2375542" y="3700142"/>
                  <a:pt x="2393701" y="3716082"/>
                </a:cubicBezTo>
                <a:cubicBezTo>
                  <a:pt x="2411860" y="3732023"/>
                  <a:pt x="2422746" y="3754043"/>
                  <a:pt x="2426362" y="3782144"/>
                </a:cubicBezTo>
                <a:lnTo>
                  <a:pt x="2382239" y="3785594"/>
                </a:lnTo>
                <a:cubicBezTo>
                  <a:pt x="2378295" y="3768175"/>
                  <a:pt x="2372708" y="3755522"/>
                  <a:pt x="2365477" y="3747634"/>
                </a:cubicBezTo>
                <a:cubicBezTo>
                  <a:pt x="2353481" y="3734980"/>
                  <a:pt x="2338691" y="3728654"/>
                  <a:pt x="2321108" y="3728654"/>
                </a:cubicBezTo>
                <a:cubicBezTo>
                  <a:pt x="2306975" y="3728654"/>
                  <a:pt x="2294568" y="3732598"/>
                  <a:pt x="2283887" y="3740486"/>
                </a:cubicBezTo>
                <a:cubicBezTo>
                  <a:pt x="2269919" y="3750674"/>
                  <a:pt x="2258908" y="3765546"/>
                  <a:pt x="2250856" y="3785101"/>
                </a:cubicBezTo>
                <a:cubicBezTo>
                  <a:pt x="2242804" y="3804657"/>
                  <a:pt x="2238614" y="3832511"/>
                  <a:pt x="2238285" y="3868664"/>
                </a:cubicBezTo>
                <a:cubicBezTo>
                  <a:pt x="2248966" y="3852395"/>
                  <a:pt x="2262031" y="3840317"/>
                  <a:pt x="2277478" y="3832429"/>
                </a:cubicBezTo>
                <a:cubicBezTo>
                  <a:pt x="2292925" y="3824541"/>
                  <a:pt x="2309112" y="3820597"/>
                  <a:pt x="2326038" y="3820597"/>
                </a:cubicBezTo>
                <a:cubicBezTo>
                  <a:pt x="2355617" y="3820597"/>
                  <a:pt x="2380801" y="3831484"/>
                  <a:pt x="2401589" y="3853258"/>
                </a:cubicBezTo>
                <a:cubicBezTo>
                  <a:pt x="2422377" y="3875032"/>
                  <a:pt x="2432771" y="3903173"/>
                  <a:pt x="2432771" y="3937683"/>
                </a:cubicBezTo>
                <a:cubicBezTo>
                  <a:pt x="2432771" y="3960361"/>
                  <a:pt x="2427882" y="3981436"/>
                  <a:pt x="2418104" y="4000909"/>
                </a:cubicBezTo>
                <a:cubicBezTo>
                  <a:pt x="2408326" y="4020382"/>
                  <a:pt x="2394892" y="4035296"/>
                  <a:pt x="2377802" y="4045648"/>
                </a:cubicBezTo>
                <a:cubicBezTo>
                  <a:pt x="2360712" y="4056001"/>
                  <a:pt x="2341320" y="4061178"/>
                  <a:pt x="2319629" y="4061178"/>
                </a:cubicBezTo>
                <a:cubicBezTo>
                  <a:pt x="2282654" y="4061178"/>
                  <a:pt x="2252500" y="4047579"/>
                  <a:pt x="2229164" y="4020382"/>
                </a:cubicBezTo>
                <a:cubicBezTo>
                  <a:pt x="2205829" y="3993186"/>
                  <a:pt x="2194162" y="3948364"/>
                  <a:pt x="2194162" y="3885919"/>
                </a:cubicBezTo>
                <a:cubicBezTo>
                  <a:pt x="2194162" y="3816078"/>
                  <a:pt x="2207062" y="3765300"/>
                  <a:pt x="2232862" y="3733584"/>
                </a:cubicBezTo>
                <a:cubicBezTo>
                  <a:pt x="2255375" y="3705976"/>
                  <a:pt x="2285694" y="3692172"/>
                  <a:pt x="2323819" y="3692172"/>
                </a:cubicBezTo>
                <a:close/>
                <a:moveTo>
                  <a:pt x="3020074" y="3489300"/>
                </a:moveTo>
                <a:lnTo>
                  <a:pt x="3199770" y="3489300"/>
                </a:lnTo>
                <a:lnTo>
                  <a:pt x="3199770" y="3531698"/>
                </a:lnTo>
                <a:lnTo>
                  <a:pt x="3055570" y="3531698"/>
                </a:lnTo>
                <a:lnTo>
                  <a:pt x="3036097" y="3628817"/>
                </a:lnTo>
                <a:cubicBezTo>
                  <a:pt x="3057788" y="3613699"/>
                  <a:pt x="3080548" y="3606140"/>
                  <a:pt x="3104376" y="3606140"/>
                </a:cubicBezTo>
                <a:cubicBezTo>
                  <a:pt x="3135928" y="3606140"/>
                  <a:pt x="3162549" y="3617068"/>
                  <a:pt x="3184241" y="3638924"/>
                </a:cubicBezTo>
                <a:cubicBezTo>
                  <a:pt x="3205933" y="3660780"/>
                  <a:pt x="3216779" y="3688880"/>
                  <a:pt x="3216779" y="3723225"/>
                </a:cubicBezTo>
                <a:cubicBezTo>
                  <a:pt x="3216779" y="3755927"/>
                  <a:pt x="3207247" y="3784192"/>
                  <a:pt x="3188185" y="3808020"/>
                </a:cubicBezTo>
                <a:cubicBezTo>
                  <a:pt x="3165014" y="3837271"/>
                  <a:pt x="3133381" y="3851897"/>
                  <a:pt x="3093284" y="3851897"/>
                </a:cubicBezTo>
                <a:cubicBezTo>
                  <a:pt x="3060418" y="3851897"/>
                  <a:pt x="3033591" y="3842694"/>
                  <a:pt x="3012803" y="3824289"/>
                </a:cubicBezTo>
                <a:cubicBezTo>
                  <a:pt x="2992015" y="3805884"/>
                  <a:pt x="2980142" y="3781481"/>
                  <a:pt x="2977184" y="3751080"/>
                </a:cubicBezTo>
                <a:lnTo>
                  <a:pt x="3023772" y="3747136"/>
                </a:lnTo>
                <a:cubicBezTo>
                  <a:pt x="3027223" y="3769813"/>
                  <a:pt x="3035234" y="3786863"/>
                  <a:pt x="3047805" y="3798284"/>
                </a:cubicBezTo>
                <a:cubicBezTo>
                  <a:pt x="3060377" y="3809705"/>
                  <a:pt x="3075536" y="3815415"/>
                  <a:pt x="3093284" y="3815415"/>
                </a:cubicBezTo>
                <a:cubicBezTo>
                  <a:pt x="3114647" y="3815415"/>
                  <a:pt x="3132723" y="3807363"/>
                  <a:pt x="3147513" y="3791258"/>
                </a:cubicBezTo>
                <a:cubicBezTo>
                  <a:pt x="3162303" y="3775154"/>
                  <a:pt x="3169698" y="3753791"/>
                  <a:pt x="3169698" y="3727169"/>
                </a:cubicBezTo>
                <a:cubicBezTo>
                  <a:pt x="3169698" y="3701862"/>
                  <a:pt x="3162590" y="3681896"/>
                  <a:pt x="3148376" y="3667271"/>
                </a:cubicBezTo>
                <a:cubicBezTo>
                  <a:pt x="3134161" y="3652645"/>
                  <a:pt x="3115551" y="3645333"/>
                  <a:pt x="3092544" y="3645333"/>
                </a:cubicBezTo>
                <a:cubicBezTo>
                  <a:pt x="3078248" y="3645333"/>
                  <a:pt x="3065348" y="3648578"/>
                  <a:pt x="3053844" y="3655069"/>
                </a:cubicBezTo>
                <a:cubicBezTo>
                  <a:pt x="3042341" y="3661560"/>
                  <a:pt x="3033303" y="3669982"/>
                  <a:pt x="3026730" y="3680335"/>
                </a:cubicBezTo>
                <a:lnTo>
                  <a:pt x="2985072" y="3674912"/>
                </a:lnTo>
                <a:lnTo>
                  <a:pt x="3020074" y="3489300"/>
                </a:lnTo>
                <a:close/>
                <a:moveTo>
                  <a:pt x="1418041" y="3489054"/>
                </a:moveTo>
                <a:lnTo>
                  <a:pt x="1651967" y="3489054"/>
                </a:lnTo>
                <a:lnTo>
                  <a:pt x="1651967" y="3523563"/>
                </a:lnTo>
                <a:cubicBezTo>
                  <a:pt x="1628960" y="3548049"/>
                  <a:pt x="1606159" y="3580586"/>
                  <a:pt x="1583564" y="3621176"/>
                </a:cubicBezTo>
                <a:cubicBezTo>
                  <a:pt x="1560968" y="3661766"/>
                  <a:pt x="1543508" y="3703506"/>
                  <a:pt x="1531183" y="3746396"/>
                </a:cubicBezTo>
                <a:cubicBezTo>
                  <a:pt x="1522309" y="3776633"/>
                  <a:pt x="1516640" y="3809746"/>
                  <a:pt x="1514175" y="3845734"/>
                </a:cubicBezTo>
                <a:lnTo>
                  <a:pt x="1468573" y="3845734"/>
                </a:lnTo>
                <a:cubicBezTo>
                  <a:pt x="1469066" y="3817305"/>
                  <a:pt x="1474653" y="3782960"/>
                  <a:pt x="1485335" y="3742699"/>
                </a:cubicBezTo>
                <a:cubicBezTo>
                  <a:pt x="1496017" y="3702438"/>
                  <a:pt x="1511340" y="3663614"/>
                  <a:pt x="1531307" y="3626229"/>
                </a:cubicBezTo>
                <a:cubicBezTo>
                  <a:pt x="1551273" y="3588844"/>
                  <a:pt x="1572513" y="3557333"/>
                  <a:pt x="1595026" y="3531698"/>
                </a:cubicBezTo>
                <a:lnTo>
                  <a:pt x="1418041" y="3531698"/>
                </a:lnTo>
                <a:lnTo>
                  <a:pt x="1418041" y="3489054"/>
                </a:lnTo>
                <a:close/>
                <a:moveTo>
                  <a:pt x="960894" y="3097227"/>
                </a:moveTo>
                <a:cubicBezTo>
                  <a:pt x="940024" y="3097227"/>
                  <a:pt x="922728" y="3104129"/>
                  <a:pt x="909007" y="3117933"/>
                </a:cubicBezTo>
                <a:cubicBezTo>
                  <a:pt x="895285" y="3131737"/>
                  <a:pt x="888424" y="3148991"/>
                  <a:pt x="888424" y="3169697"/>
                </a:cubicBezTo>
                <a:cubicBezTo>
                  <a:pt x="888424" y="3182351"/>
                  <a:pt x="891423" y="3194593"/>
                  <a:pt x="897421" y="3206425"/>
                </a:cubicBezTo>
                <a:cubicBezTo>
                  <a:pt x="903420" y="3218257"/>
                  <a:pt x="912335" y="3227418"/>
                  <a:pt x="924166" y="3233910"/>
                </a:cubicBezTo>
                <a:cubicBezTo>
                  <a:pt x="935998" y="3240401"/>
                  <a:pt x="948734" y="3243646"/>
                  <a:pt x="962373" y="3243646"/>
                </a:cubicBezTo>
                <a:cubicBezTo>
                  <a:pt x="983572" y="3243646"/>
                  <a:pt x="1001073" y="3236826"/>
                  <a:pt x="1014877" y="3223187"/>
                </a:cubicBezTo>
                <a:cubicBezTo>
                  <a:pt x="1028681" y="3209547"/>
                  <a:pt x="1035583" y="3192211"/>
                  <a:pt x="1035583" y="3171176"/>
                </a:cubicBezTo>
                <a:cubicBezTo>
                  <a:pt x="1035583" y="3149813"/>
                  <a:pt x="1028476" y="3132148"/>
                  <a:pt x="1014261" y="3118179"/>
                </a:cubicBezTo>
                <a:cubicBezTo>
                  <a:pt x="1000046" y="3104211"/>
                  <a:pt x="982257" y="3097227"/>
                  <a:pt x="960894" y="3097227"/>
                </a:cubicBezTo>
                <a:close/>
                <a:moveTo>
                  <a:pt x="3691180" y="2983839"/>
                </a:moveTo>
                <a:lnTo>
                  <a:pt x="3578039" y="3146773"/>
                </a:lnTo>
                <a:lnTo>
                  <a:pt x="3691180" y="3146773"/>
                </a:lnTo>
                <a:lnTo>
                  <a:pt x="3691180" y="2983839"/>
                </a:lnTo>
                <a:close/>
                <a:moveTo>
                  <a:pt x="961634" y="2947604"/>
                </a:moveTo>
                <a:cubicBezTo>
                  <a:pt x="944708" y="2947604"/>
                  <a:pt x="930657" y="2953027"/>
                  <a:pt x="919483" y="2963872"/>
                </a:cubicBezTo>
                <a:cubicBezTo>
                  <a:pt x="908308" y="2974718"/>
                  <a:pt x="902721" y="2987700"/>
                  <a:pt x="902721" y="3002819"/>
                </a:cubicBezTo>
                <a:cubicBezTo>
                  <a:pt x="902721" y="3019909"/>
                  <a:pt x="908226" y="3033877"/>
                  <a:pt x="919236" y="3044723"/>
                </a:cubicBezTo>
                <a:cubicBezTo>
                  <a:pt x="930247" y="3055569"/>
                  <a:pt x="944543" y="3060992"/>
                  <a:pt x="962127" y="3060992"/>
                </a:cubicBezTo>
                <a:cubicBezTo>
                  <a:pt x="979217" y="3060992"/>
                  <a:pt x="993226" y="3055610"/>
                  <a:pt x="1004155" y="3044847"/>
                </a:cubicBezTo>
                <a:cubicBezTo>
                  <a:pt x="1015083" y="3034083"/>
                  <a:pt x="1020547" y="3020895"/>
                  <a:pt x="1020547" y="3005284"/>
                </a:cubicBezTo>
                <a:cubicBezTo>
                  <a:pt x="1020547" y="2989015"/>
                  <a:pt x="1014918" y="2975335"/>
                  <a:pt x="1003662" y="2964242"/>
                </a:cubicBezTo>
                <a:cubicBezTo>
                  <a:pt x="992405" y="2953150"/>
                  <a:pt x="978396" y="2947604"/>
                  <a:pt x="961634" y="2947604"/>
                </a:cubicBezTo>
                <a:close/>
                <a:moveTo>
                  <a:pt x="3699315" y="2912601"/>
                </a:moveTo>
                <a:lnTo>
                  <a:pt x="3735550" y="2912601"/>
                </a:lnTo>
                <a:lnTo>
                  <a:pt x="3735550" y="3146773"/>
                </a:lnTo>
                <a:lnTo>
                  <a:pt x="3784356" y="3146773"/>
                </a:lnTo>
                <a:lnTo>
                  <a:pt x="3784356" y="3187445"/>
                </a:lnTo>
                <a:lnTo>
                  <a:pt x="3735550" y="3187445"/>
                </a:lnTo>
                <a:lnTo>
                  <a:pt x="3735550" y="3273965"/>
                </a:lnTo>
                <a:lnTo>
                  <a:pt x="3691180" y="3273965"/>
                </a:lnTo>
                <a:lnTo>
                  <a:pt x="3691180" y="3187445"/>
                </a:lnTo>
                <a:lnTo>
                  <a:pt x="3534409" y="3187445"/>
                </a:lnTo>
                <a:lnTo>
                  <a:pt x="3534409" y="3146773"/>
                </a:lnTo>
                <a:lnTo>
                  <a:pt x="3699315" y="2912601"/>
                </a:lnTo>
                <a:close/>
                <a:moveTo>
                  <a:pt x="961141" y="2911122"/>
                </a:moveTo>
                <a:cubicBezTo>
                  <a:pt x="992692" y="2911122"/>
                  <a:pt x="1018082" y="2920284"/>
                  <a:pt x="1037308" y="2938607"/>
                </a:cubicBezTo>
                <a:cubicBezTo>
                  <a:pt x="1056535" y="2956929"/>
                  <a:pt x="1066148" y="2979237"/>
                  <a:pt x="1066148" y="3005530"/>
                </a:cubicBezTo>
                <a:cubicBezTo>
                  <a:pt x="1066148" y="3022292"/>
                  <a:pt x="1061753" y="3036877"/>
                  <a:pt x="1052961" y="3049284"/>
                </a:cubicBezTo>
                <a:cubicBezTo>
                  <a:pt x="1044169" y="3061690"/>
                  <a:pt x="1030817" y="3071263"/>
                  <a:pt x="1012905" y="3078000"/>
                </a:cubicBezTo>
                <a:cubicBezTo>
                  <a:pt x="1035090" y="3085231"/>
                  <a:pt x="1051975" y="3096899"/>
                  <a:pt x="1063560" y="3113003"/>
                </a:cubicBezTo>
                <a:cubicBezTo>
                  <a:pt x="1075146" y="3129107"/>
                  <a:pt x="1080938" y="3148334"/>
                  <a:pt x="1080938" y="3170683"/>
                </a:cubicBezTo>
                <a:cubicBezTo>
                  <a:pt x="1080938" y="3201577"/>
                  <a:pt x="1070010" y="3227542"/>
                  <a:pt x="1048154" y="3248576"/>
                </a:cubicBezTo>
                <a:cubicBezTo>
                  <a:pt x="1026298" y="3269610"/>
                  <a:pt x="997540" y="3280128"/>
                  <a:pt x="961880" y="3280128"/>
                </a:cubicBezTo>
                <a:cubicBezTo>
                  <a:pt x="926221" y="3280128"/>
                  <a:pt x="897463" y="3269569"/>
                  <a:pt x="875607" y="3248453"/>
                </a:cubicBezTo>
                <a:cubicBezTo>
                  <a:pt x="853751" y="3227336"/>
                  <a:pt x="842822" y="3201002"/>
                  <a:pt x="842822" y="3169451"/>
                </a:cubicBezTo>
                <a:cubicBezTo>
                  <a:pt x="842822" y="3145951"/>
                  <a:pt x="848779" y="3126273"/>
                  <a:pt x="860693" y="3110415"/>
                </a:cubicBezTo>
                <a:cubicBezTo>
                  <a:pt x="872607" y="3094557"/>
                  <a:pt x="889575" y="3083752"/>
                  <a:pt x="911595" y="3078000"/>
                </a:cubicBezTo>
                <a:cubicBezTo>
                  <a:pt x="893190" y="3071263"/>
                  <a:pt x="879550" y="3061649"/>
                  <a:pt x="870677" y="3049160"/>
                </a:cubicBezTo>
                <a:cubicBezTo>
                  <a:pt x="861803" y="3036671"/>
                  <a:pt x="857366" y="3021717"/>
                  <a:pt x="857366" y="3004298"/>
                </a:cubicBezTo>
                <a:cubicBezTo>
                  <a:pt x="857366" y="2978005"/>
                  <a:pt x="866815" y="2955902"/>
                  <a:pt x="885713" y="2937990"/>
                </a:cubicBezTo>
                <a:cubicBezTo>
                  <a:pt x="904611" y="2920078"/>
                  <a:pt x="929754" y="2911122"/>
                  <a:pt x="961141" y="2911122"/>
                </a:cubicBezTo>
                <a:close/>
                <a:moveTo>
                  <a:pt x="753091" y="2166800"/>
                </a:moveTo>
                <a:cubicBezTo>
                  <a:pt x="733372" y="2166800"/>
                  <a:pt x="716199" y="2174852"/>
                  <a:pt x="701574" y="2190957"/>
                </a:cubicBezTo>
                <a:cubicBezTo>
                  <a:pt x="686948" y="2207061"/>
                  <a:pt x="679635" y="2227931"/>
                  <a:pt x="679635" y="2253567"/>
                </a:cubicBezTo>
                <a:cubicBezTo>
                  <a:pt x="679635" y="2276573"/>
                  <a:pt x="686578" y="2295266"/>
                  <a:pt x="700464" y="2309645"/>
                </a:cubicBezTo>
                <a:cubicBezTo>
                  <a:pt x="714350" y="2324024"/>
                  <a:pt x="731482" y="2331213"/>
                  <a:pt x="751859" y="2331213"/>
                </a:cubicBezTo>
                <a:cubicBezTo>
                  <a:pt x="772400" y="2331213"/>
                  <a:pt x="789285" y="2324024"/>
                  <a:pt x="802514" y="2309645"/>
                </a:cubicBezTo>
                <a:cubicBezTo>
                  <a:pt x="815743" y="2295266"/>
                  <a:pt x="822357" y="2275341"/>
                  <a:pt x="822357" y="2249870"/>
                </a:cubicBezTo>
                <a:cubicBezTo>
                  <a:pt x="822357" y="2224398"/>
                  <a:pt x="815578" y="2204185"/>
                  <a:pt x="802021" y="2189231"/>
                </a:cubicBezTo>
                <a:cubicBezTo>
                  <a:pt x="788464" y="2174277"/>
                  <a:pt x="772154" y="2166800"/>
                  <a:pt x="753091" y="2166800"/>
                </a:cubicBezTo>
                <a:close/>
                <a:moveTo>
                  <a:pt x="3871622" y="2130072"/>
                </a:moveTo>
                <a:cubicBezTo>
                  <a:pt x="3891342" y="2130072"/>
                  <a:pt x="3909501" y="2134304"/>
                  <a:pt x="3926098" y="2142767"/>
                </a:cubicBezTo>
                <a:cubicBezTo>
                  <a:pt x="3942696" y="2151230"/>
                  <a:pt x="3955390" y="2162774"/>
                  <a:pt x="3964182" y="2177400"/>
                </a:cubicBezTo>
                <a:cubicBezTo>
                  <a:pt x="3972974" y="2192025"/>
                  <a:pt x="3977369" y="2207554"/>
                  <a:pt x="3977369" y="2223987"/>
                </a:cubicBezTo>
                <a:cubicBezTo>
                  <a:pt x="3977369" y="2239599"/>
                  <a:pt x="3973179" y="2253813"/>
                  <a:pt x="3964798" y="2266631"/>
                </a:cubicBezTo>
                <a:cubicBezTo>
                  <a:pt x="3956417" y="2279449"/>
                  <a:pt x="3944010" y="2289638"/>
                  <a:pt x="3927577" y="2297197"/>
                </a:cubicBezTo>
                <a:cubicBezTo>
                  <a:pt x="3948940" y="2302127"/>
                  <a:pt x="3965538" y="2312356"/>
                  <a:pt x="3977369" y="2327886"/>
                </a:cubicBezTo>
                <a:cubicBezTo>
                  <a:pt x="3989201" y="2343415"/>
                  <a:pt x="3995117" y="2362847"/>
                  <a:pt x="3995117" y="2386182"/>
                </a:cubicBezTo>
                <a:cubicBezTo>
                  <a:pt x="3995117" y="2417734"/>
                  <a:pt x="3983614" y="2444479"/>
                  <a:pt x="3960608" y="2466417"/>
                </a:cubicBezTo>
                <a:cubicBezTo>
                  <a:pt x="3937601" y="2488355"/>
                  <a:pt x="3908515" y="2499324"/>
                  <a:pt x="3873348" y="2499324"/>
                </a:cubicBezTo>
                <a:cubicBezTo>
                  <a:pt x="3841632" y="2499324"/>
                  <a:pt x="3815298" y="2489875"/>
                  <a:pt x="3794346" y="2470977"/>
                </a:cubicBezTo>
                <a:cubicBezTo>
                  <a:pt x="3773393" y="2452079"/>
                  <a:pt x="3761438" y="2427594"/>
                  <a:pt x="3758480" y="2397521"/>
                </a:cubicBezTo>
                <a:lnTo>
                  <a:pt x="3802850" y="2391605"/>
                </a:lnTo>
                <a:cubicBezTo>
                  <a:pt x="3807944" y="2416748"/>
                  <a:pt x="3816613" y="2434865"/>
                  <a:pt x="3828855" y="2445958"/>
                </a:cubicBezTo>
                <a:cubicBezTo>
                  <a:pt x="3841098" y="2457050"/>
                  <a:pt x="3856011" y="2462596"/>
                  <a:pt x="3873594" y="2462596"/>
                </a:cubicBezTo>
                <a:cubicBezTo>
                  <a:pt x="3894464" y="2462596"/>
                  <a:pt x="3912089" y="2455366"/>
                  <a:pt x="3926468" y="2440904"/>
                </a:cubicBezTo>
                <a:cubicBezTo>
                  <a:pt x="3940847" y="2426443"/>
                  <a:pt x="3948036" y="2408531"/>
                  <a:pt x="3948036" y="2387168"/>
                </a:cubicBezTo>
                <a:cubicBezTo>
                  <a:pt x="3948036" y="2366791"/>
                  <a:pt x="3941381" y="2349988"/>
                  <a:pt x="3928070" y="2336760"/>
                </a:cubicBezTo>
                <a:cubicBezTo>
                  <a:pt x="3914759" y="2323531"/>
                  <a:pt x="3897833" y="2316917"/>
                  <a:pt x="3877292" y="2316917"/>
                </a:cubicBezTo>
                <a:cubicBezTo>
                  <a:pt x="3868911" y="2316917"/>
                  <a:pt x="3858476" y="2318560"/>
                  <a:pt x="3845987" y="2321847"/>
                </a:cubicBezTo>
                <a:lnTo>
                  <a:pt x="3850917" y="2282900"/>
                </a:lnTo>
                <a:cubicBezTo>
                  <a:pt x="3853875" y="2283229"/>
                  <a:pt x="3856257" y="2283393"/>
                  <a:pt x="3858065" y="2283393"/>
                </a:cubicBezTo>
                <a:cubicBezTo>
                  <a:pt x="3876963" y="2283393"/>
                  <a:pt x="3893971" y="2278463"/>
                  <a:pt x="3909090" y="2268603"/>
                </a:cubicBezTo>
                <a:cubicBezTo>
                  <a:pt x="3924208" y="2258743"/>
                  <a:pt x="3931768" y="2243543"/>
                  <a:pt x="3931768" y="2223001"/>
                </a:cubicBezTo>
                <a:cubicBezTo>
                  <a:pt x="3931768" y="2206733"/>
                  <a:pt x="3926262" y="2193257"/>
                  <a:pt x="3915252" y="2182576"/>
                </a:cubicBezTo>
                <a:cubicBezTo>
                  <a:pt x="3904242" y="2171894"/>
                  <a:pt x="3890027" y="2166554"/>
                  <a:pt x="3872608" y="2166554"/>
                </a:cubicBezTo>
                <a:cubicBezTo>
                  <a:pt x="3855354" y="2166554"/>
                  <a:pt x="3840975" y="2171977"/>
                  <a:pt x="3829471" y="2182822"/>
                </a:cubicBezTo>
                <a:cubicBezTo>
                  <a:pt x="3817968" y="2193668"/>
                  <a:pt x="3810573" y="2209937"/>
                  <a:pt x="3807287" y="2231629"/>
                </a:cubicBezTo>
                <a:lnTo>
                  <a:pt x="3762917" y="2223741"/>
                </a:lnTo>
                <a:cubicBezTo>
                  <a:pt x="3768340" y="2193997"/>
                  <a:pt x="3780665" y="2170950"/>
                  <a:pt x="3799892" y="2154599"/>
                </a:cubicBezTo>
                <a:cubicBezTo>
                  <a:pt x="3819119" y="2138248"/>
                  <a:pt x="3843029" y="2130072"/>
                  <a:pt x="3871622" y="2130072"/>
                </a:cubicBezTo>
                <a:close/>
                <a:moveTo>
                  <a:pt x="747668" y="2130072"/>
                </a:moveTo>
                <a:cubicBezTo>
                  <a:pt x="771168" y="2130072"/>
                  <a:pt x="792654" y="2136399"/>
                  <a:pt x="812127" y="2149052"/>
                </a:cubicBezTo>
                <a:cubicBezTo>
                  <a:pt x="831600" y="2161706"/>
                  <a:pt x="846390" y="2179741"/>
                  <a:pt x="856497" y="2203158"/>
                </a:cubicBezTo>
                <a:cubicBezTo>
                  <a:pt x="866603" y="2226576"/>
                  <a:pt x="871656" y="2260469"/>
                  <a:pt x="871656" y="2304838"/>
                </a:cubicBezTo>
                <a:cubicBezTo>
                  <a:pt x="871656" y="2351015"/>
                  <a:pt x="866644" y="2387784"/>
                  <a:pt x="856620" y="2415145"/>
                </a:cubicBezTo>
                <a:cubicBezTo>
                  <a:pt x="846596" y="2442507"/>
                  <a:pt x="831683" y="2463336"/>
                  <a:pt x="811881" y="2477632"/>
                </a:cubicBezTo>
                <a:cubicBezTo>
                  <a:pt x="792079" y="2491929"/>
                  <a:pt x="768867" y="2499078"/>
                  <a:pt x="742245" y="2499078"/>
                </a:cubicBezTo>
                <a:cubicBezTo>
                  <a:pt x="713981" y="2499078"/>
                  <a:pt x="690892" y="2491231"/>
                  <a:pt x="672980" y="2475537"/>
                </a:cubicBezTo>
                <a:cubicBezTo>
                  <a:pt x="655068" y="2459844"/>
                  <a:pt x="644304" y="2437782"/>
                  <a:pt x="640689" y="2409353"/>
                </a:cubicBezTo>
                <a:lnTo>
                  <a:pt x="683333" y="2405409"/>
                </a:lnTo>
                <a:cubicBezTo>
                  <a:pt x="686948" y="2425457"/>
                  <a:pt x="693850" y="2440001"/>
                  <a:pt x="704039" y="2449039"/>
                </a:cubicBezTo>
                <a:cubicBezTo>
                  <a:pt x="714227" y="2458077"/>
                  <a:pt x="727291" y="2462596"/>
                  <a:pt x="743231" y="2462596"/>
                </a:cubicBezTo>
                <a:cubicBezTo>
                  <a:pt x="756871" y="2462596"/>
                  <a:pt x="768826" y="2459474"/>
                  <a:pt x="779097" y="2453229"/>
                </a:cubicBezTo>
                <a:cubicBezTo>
                  <a:pt x="789367" y="2446985"/>
                  <a:pt x="797789" y="2438645"/>
                  <a:pt x="804363" y="2428210"/>
                </a:cubicBezTo>
                <a:cubicBezTo>
                  <a:pt x="810936" y="2417775"/>
                  <a:pt x="816441" y="2403683"/>
                  <a:pt x="820878" y="2385936"/>
                </a:cubicBezTo>
                <a:cubicBezTo>
                  <a:pt x="825315" y="2368188"/>
                  <a:pt x="827533" y="2350111"/>
                  <a:pt x="827533" y="2331706"/>
                </a:cubicBezTo>
                <a:cubicBezTo>
                  <a:pt x="827533" y="2329734"/>
                  <a:pt x="827451" y="2326776"/>
                  <a:pt x="827287" y="2322832"/>
                </a:cubicBezTo>
                <a:cubicBezTo>
                  <a:pt x="818413" y="2336965"/>
                  <a:pt x="806293" y="2348427"/>
                  <a:pt x="790929" y="2357219"/>
                </a:cubicBezTo>
                <a:cubicBezTo>
                  <a:pt x="775564" y="2366010"/>
                  <a:pt x="758925" y="2370406"/>
                  <a:pt x="741013" y="2370406"/>
                </a:cubicBezTo>
                <a:cubicBezTo>
                  <a:pt x="711105" y="2370406"/>
                  <a:pt x="685798" y="2359560"/>
                  <a:pt x="665092" y="2337869"/>
                </a:cubicBezTo>
                <a:cubicBezTo>
                  <a:pt x="644386" y="2316177"/>
                  <a:pt x="634033" y="2287583"/>
                  <a:pt x="634033" y="2252088"/>
                </a:cubicBezTo>
                <a:cubicBezTo>
                  <a:pt x="634033" y="2215442"/>
                  <a:pt x="644838" y="2185945"/>
                  <a:pt x="666448" y="2163596"/>
                </a:cubicBezTo>
                <a:cubicBezTo>
                  <a:pt x="688057" y="2141247"/>
                  <a:pt x="715131" y="2130072"/>
                  <a:pt x="747668" y="2130072"/>
                </a:cubicBezTo>
                <a:close/>
                <a:moveTo>
                  <a:pt x="1552575" y="1936750"/>
                </a:moveTo>
                <a:lnTo>
                  <a:pt x="1562100" y="1939925"/>
                </a:lnTo>
                <a:lnTo>
                  <a:pt x="2228850" y="2241550"/>
                </a:lnTo>
                <a:lnTo>
                  <a:pt x="2247900" y="2225675"/>
                </a:lnTo>
                <a:lnTo>
                  <a:pt x="2266950" y="2212975"/>
                </a:lnTo>
                <a:lnTo>
                  <a:pt x="2289175" y="2206625"/>
                </a:lnTo>
                <a:lnTo>
                  <a:pt x="2314575" y="2203450"/>
                </a:lnTo>
                <a:lnTo>
                  <a:pt x="2336800" y="2206625"/>
                </a:lnTo>
                <a:lnTo>
                  <a:pt x="2359025" y="2212975"/>
                </a:lnTo>
                <a:lnTo>
                  <a:pt x="2378075" y="2222500"/>
                </a:lnTo>
                <a:lnTo>
                  <a:pt x="2393950" y="2235200"/>
                </a:lnTo>
                <a:lnTo>
                  <a:pt x="2406650" y="2251075"/>
                </a:lnTo>
                <a:lnTo>
                  <a:pt x="2419350" y="2270125"/>
                </a:lnTo>
                <a:lnTo>
                  <a:pt x="2425700" y="2292350"/>
                </a:lnTo>
                <a:lnTo>
                  <a:pt x="2425700" y="2314575"/>
                </a:lnTo>
                <a:lnTo>
                  <a:pt x="2425700" y="2336800"/>
                </a:lnTo>
                <a:lnTo>
                  <a:pt x="2419350" y="2359025"/>
                </a:lnTo>
                <a:lnTo>
                  <a:pt x="2406650" y="2378075"/>
                </a:lnTo>
                <a:lnTo>
                  <a:pt x="2393950" y="2393950"/>
                </a:lnTo>
                <a:lnTo>
                  <a:pt x="2378075" y="2406650"/>
                </a:lnTo>
                <a:lnTo>
                  <a:pt x="2359025" y="2419350"/>
                </a:lnTo>
                <a:lnTo>
                  <a:pt x="2336800" y="2425700"/>
                </a:lnTo>
                <a:lnTo>
                  <a:pt x="2330450" y="2425700"/>
                </a:lnTo>
                <a:lnTo>
                  <a:pt x="2330450" y="3467100"/>
                </a:lnTo>
                <a:lnTo>
                  <a:pt x="2327275" y="3470275"/>
                </a:lnTo>
                <a:lnTo>
                  <a:pt x="2324100" y="3473450"/>
                </a:lnTo>
                <a:lnTo>
                  <a:pt x="2320925" y="3476625"/>
                </a:lnTo>
                <a:lnTo>
                  <a:pt x="2314575" y="3476625"/>
                </a:lnTo>
                <a:lnTo>
                  <a:pt x="2308225" y="3476625"/>
                </a:lnTo>
                <a:lnTo>
                  <a:pt x="2305050" y="3473450"/>
                </a:lnTo>
                <a:lnTo>
                  <a:pt x="2301875" y="3470275"/>
                </a:lnTo>
                <a:lnTo>
                  <a:pt x="2301875" y="3467100"/>
                </a:lnTo>
                <a:lnTo>
                  <a:pt x="2301875" y="2425700"/>
                </a:lnTo>
                <a:lnTo>
                  <a:pt x="2292350" y="2425700"/>
                </a:lnTo>
                <a:lnTo>
                  <a:pt x="2270125" y="2416175"/>
                </a:lnTo>
                <a:lnTo>
                  <a:pt x="2251075" y="2406650"/>
                </a:lnTo>
                <a:lnTo>
                  <a:pt x="2232025" y="2390775"/>
                </a:lnTo>
                <a:lnTo>
                  <a:pt x="1098550" y="2882900"/>
                </a:lnTo>
                <a:lnTo>
                  <a:pt x="1089025" y="2886075"/>
                </a:lnTo>
                <a:lnTo>
                  <a:pt x="1076325" y="2882900"/>
                </a:lnTo>
                <a:lnTo>
                  <a:pt x="1066800" y="2873375"/>
                </a:lnTo>
                <a:lnTo>
                  <a:pt x="1060450" y="2863850"/>
                </a:lnTo>
                <a:lnTo>
                  <a:pt x="1057275" y="2851150"/>
                </a:lnTo>
                <a:lnTo>
                  <a:pt x="1057275" y="2838450"/>
                </a:lnTo>
                <a:lnTo>
                  <a:pt x="1063625" y="2828925"/>
                </a:lnTo>
                <a:lnTo>
                  <a:pt x="1069975" y="2819400"/>
                </a:lnTo>
                <a:lnTo>
                  <a:pt x="2203450" y="2330450"/>
                </a:lnTo>
                <a:lnTo>
                  <a:pt x="2203450" y="2314575"/>
                </a:lnTo>
                <a:lnTo>
                  <a:pt x="2203450" y="2305050"/>
                </a:lnTo>
                <a:lnTo>
                  <a:pt x="1533525" y="2003425"/>
                </a:lnTo>
                <a:lnTo>
                  <a:pt x="1527175" y="1993900"/>
                </a:lnTo>
                <a:lnTo>
                  <a:pt x="1520825" y="1984375"/>
                </a:lnTo>
                <a:lnTo>
                  <a:pt x="1520825" y="1971675"/>
                </a:lnTo>
                <a:lnTo>
                  <a:pt x="1524000" y="1958975"/>
                </a:lnTo>
                <a:lnTo>
                  <a:pt x="1530350" y="1949450"/>
                </a:lnTo>
                <a:lnTo>
                  <a:pt x="1539875" y="1939925"/>
                </a:lnTo>
                <a:lnTo>
                  <a:pt x="1552575" y="1936750"/>
                </a:lnTo>
                <a:close/>
                <a:moveTo>
                  <a:pt x="1093997" y="1385750"/>
                </a:moveTo>
                <a:cubicBezTo>
                  <a:pt x="1073620" y="1385750"/>
                  <a:pt x="1057352" y="1394378"/>
                  <a:pt x="1045191" y="1411632"/>
                </a:cubicBezTo>
                <a:cubicBezTo>
                  <a:pt x="1029908" y="1433653"/>
                  <a:pt x="1022267" y="1474325"/>
                  <a:pt x="1022267" y="1533648"/>
                </a:cubicBezTo>
                <a:cubicBezTo>
                  <a:pt x="1022267" y="1592972"/>
                  <a:pt x="1029210" y="1632452"/>
                  <a:pt x="1043096" y="1652090"/>
                </a:cubicBezTo>
                <a:cubicBezTo>
                  <a:pt x="1056982" y="1671727"/>
                  <a:pt x="1074113" y="1681546"/>
                  <a:pt x="1094490" y="1681546"/>
                </a:cubicBezTo>
                <a:cubicBezTo>
                  <a:pt x="1114867" y="1681546"/>
                  <a:pt x="1131999" y="1671686"/>
                  <a:pt x="1145885" y="1651966"/>
                </a:cubicBezTo>
                <a:cubicBezTo>
                  <a:pt x="1159771" y="1632247"/>
                  <a:pt x="1166714" y="1592807"/>
                  <a:pt x="1166714" y="1533648"/>
                </a:cubicBezTo>
                <a:cubicBezTo>
                  <a:pt x="1166714" y="1474160"/>
                  <a:pt x="1159771" y="1434639"/>
                  <a:pt x="1145885" y="1415083"/>
                </a:cubicBezTo>
                <a:cubicBezTo>
                  <a:pt x="1131999" y="1395528"/>
                  <a:pt x="1114703" y="1385750"/>
                  <a:pt x="1093997" y="1385750"/>
                </a:cubicBezTo>
                <a:close/>
                <a:moveTo>
                  <a:pt x="3668996" y="1349022"/>
                </a:moveTo>
                <a:cubicBezTo>
                  <a:pt x="3703670" y="1349022"/>
                  <a:pt x="3731113" y="1358636"/>
                  <a:pt x="3751326" y="1377862"/>
                </a:cubicBezTo>
                <a:cubicBezTo>
                  <a:pt x="3771538" y="1397089"/>
                  <a:pt x="3781645" y="1420917"/>
                  <a:pt x="3781645" y="1449346"/>
                </a:cubicBezTo>
                <a:cubicBezTo>
                  <a:pt x="3781645" y="1463807"/>
                  <a:pt x="3778687" y="1478022"/>
                  <a:pt x="3772771" y="1491990"/>
                </a:cubicBezTo>
                <a:cubicBezTo>
                  <a:pt x="3766855" y="1505958"/>
                  <a:pt x="3757036" y="1520666"/>
                  <a:pt x="3743315" y="1536113"/>
                </a:cubicBezTo>
                <a:cubicBezTo>
                  <a:pt x="3729593" y="1551560"/>
                  <a:pt x="3706792" y="1572759"/>
                  <a:pt x="3674912" y="1599709"/>
                </a:cubicBezTo>
                <a:cubicBezTo>
                  <a:pt x="3648290" y="1622058"/>
                  <a:pt x="3631200" y="1637218"/>
                  <a:pt x="3623640" y="1645188"/>
                </a:cubicBezTo>
                <a:cubicBezTo>
                  <a:pt x="3616081" y="1653158"/>
                  <a:pt x="3609837" y="1661169"/>
                  <a:pt x="3604907" y="1669221"/>
                </a:cubicBezTo>
                <a:lnTo>
                  <a:pt x="3782138" y="1669221"/>
                </a:lnTo>
                <a:lnTo>
                  <a:pt x="3782138" y="1711865"/>
                </a:lnTo>
                <a:lnTo>
                  <a:pt x="3543283" y="1711865"/>
                </a:lnTo>
                <a:cubicBezTo>
                  <a:pt x="3542954" y="1701184"/>
                  <a:pt x="3544679" y="1690913"/>
                  <a:pt x="3548459" y="1681053"/>
                </a:cubicBezTo>
                <a:cubicBezTo>
                  <a:pt x="3554539" y="1664784"/>
                  <a:pt x="3564276" y="1648762"/>
                  <a:pt x="3577669" y="1632986"/>
                </a:cubicBezTo>
                <a:cubicBezTo>
                  <a:pt x="3591062" y="1617210"/>
                  <a:pt x="3610412" y="1598970"/>
                  <a:pt x="3635719" y="1578264"/>
                </a:cubicBezTo>
                <a:cubicBezTo>
                  <a:pt x="3674994" y="1546055"/>
                  <a:pt x="3701533" y="1520543"/>
                  <a:pt x="3715337" y="1501727"/>
                </a:cubicBezTo>
                <a:cubicBezTo>
                  <a:pt x="3729141" y="1482911"/>
                  <a:pt x="3736043" y="1465122"/>
                  <a:pt x="3736043" y="1448360"/>
                </a:cubicBezTo>
                <a:cubicBezTo>
                  <a:pt x="3736043" y="1430777"/>
                  <a:pt x="3729757" y="1415946"/>
                  <a:pt x="3717186" y="1403868"/>
                </a:cubicBezTo>
                <a:cubicBezTo>
                  <a:pt x="3704615" y="1391789"/>
                  <a:pt x="3688223" y="1385750"/>
                  <a:pt x="3668010" y="1385750"/>
                </a:cubicBezTo>
                <a:cubicBezTo>
                  <a:pt x="3646647" y="1385750"/>
                  <a:pt x="3629556" y="1392159"/>
                  <a:pt x="3616739" y="1404977"/>
                </a:cubicBezTo>
                <a:cubicBezTo>
                  <a:pt x="3603921" y="1417795"/>
                  <a:pt x="3597430" y="1435542"/>
                  <a:pt x="3597265" y="1458220"/>
                </a:cubicBezTo>
                <a:lnTo>
                  <a:pt x="3551663" y="1453537"/>
                </a:lnTo>
                <a:cubicBezTo>
                  <a:pt x="3554786" y="1419520"/>
                  <a:pt x="3566535" y="1393597"/>
                  <a:pt x="3586912" y="1375767"/>
                </a:cubicBezTo>
                <a:cubicBezTo>
                  <a:pt x="3607289" y="1357937"/>
                  <a:pt x="3634651" y="1349022"/>
                  <a:pt x="3668996" y="1349022"/>
                </a:cubicBezTo>
                <a:close/>
                <a:moveTo>
                  <a:pt x="1094490" y="1349022"/>
                </a:moveTo>
                <a:cubicBezTo>
                  <a:pt x="1113881" y="1349022"/>
                  <a:pt x="1130890" y="1352925"/>
                  <a:pt x="1145515" y="1360731"/>
                </a:cubicBezTo>
                <a:cubicBezTo>
                  <a:pt x="1160141" y="1368536"/>
                  <a:pt x="1172219" y="1379793"/>
                  <a:pt x="1181750" y="1394501"/>
                </a:cubicBezTo>
                <a:cubicBezTo>
                  <a:pt x="1191281" y="1409208"/>
                  <a:pt x="1198758" y="1427121"/>
                  <a:pt x="1204181" y="1448237"/>
                </a:cubicBezTo>
                <a:cubicBezTo>
                  <a:pt x="1209604" y="1469354"/>
                  <a:pt x="1212316" y="1497824"/>
                  <a:pt x="1212316" y="1533648"/>
                </a:cubicBezTo>
                <a:cubicBezTo>
                  <a:pt x="1212316" y="1576046"/>
                  <a:pt x="1207961" y="1610267"/>
                  <a:pt x="1199251" y="1636314"/>
                </a:cubicBezTo>
                <a:cubicBezTo>
                  <a:pt x="1190542" y="1662360"/>
                  <a:pt x="1177519" y="1682491"/>
                  <a:pt x="1160182" y="1696706"/>
                </a:cubicBezTo>
                <a:cubicBezTo>
                  <a:pt x="1142845" y="1710920"/>
                  <a:pt x="1120948" y="1718028"/>
                  <a:pt x="1094490" y="1718028"/>
                </a:cubicBezTo>
                <a:cubicBezTo>
                  <a:pt x="1059652" y="1718028"/>
                  <a:pt x="1032291" y="1705538"/>
                  <a:pt x="1012407" y="1680560"/>
                </a:cubicBezTo>
                <a:cubicBezTo>
                  <a:pt x="988579" y="1650487"/>
                  <a:pt x="976665" y="1601517"/>
                  <a:pt x="976665" y="1533648"/>
                </a:cubicBezTo>
                <a:cubicBezTo>
                  <a:pt x="976665" y="1490922"/>
                  <a:pt x="981061" y="1456536"/>
                  <a:pt x="989853" y="1430489"/>
                </a:cubicBezTo>
                <a:cubicBezTo>
                  <a:pt x="998644" y="1404443"/>
                  <a:pt x="1011709" y="1384353"/>
                  <a:pt x="1029045" y="1370221"/>
                </a:cubicBezTo>
                <a:cubicBezTo>
                  <a:pt x="1046382" y="1356088"/>
                  <a:pt x="1068197" y="1349022"/>
                  <a:pt x="1094490" y="1349022"/>
                </a:cubicBezTo>
                <a:close/>
                <a:moveTo>
                  <a:pt x="838971" y="1349022"/>
                </a:moveTo>
                <a:lnTo>
                  <a:pt x="867565" y="1349022"/>
                </a:lnTo>
                <a:lnTo>
                  <a:pt x="867565" y="1711865"/>
                </a:lnTo>
                <a:lnTo>
                  <a:pt x="823195" y="1711865"/>
                </a:lnTo>
                <a:lnTo>
                  <a:pt x="823195" y="1429134"/>
                </a:lnTo>
                <a:cubicBezTo>
                  <a:pt x="812514" y="1439322"/>
                  <a:pt x="798505" y="1449511"/>
                  <a:pt x="781168" y="1459699"/>
                </a:cubicBezTo>
                <a:cubicBezTo>
                  <a:pt x="763831" y="1469888"/>
                  <a:pt x="748260" y="1477529"/>
                  <a:pt x="734456" y="1482623"/>
                </a:cubicBezTo>
                <a:lnTo>
                  <a:pt x="734456" y="1439733"/>
                </a:lnTo>
                <a:cubicBezTo>
                  <a:pt x="759270" y="1428065"/>
                  <a:pt x="780962" y="1413933"/>
                  <a:pt x="799532" y="1397335"/>
                </a:cubicBezTo>
                <a:cubicBezTo>
                  <a:pt x="818101" y="1380738"/>
                  <a:pt x="831247" y="1364634"/>
                  <a:pt x="838971" y="1349022"/>
                </a:cubicBezTo>
                <a:close/>
                <a:moveTo>
                  <a:pt x="3115715" y="777254"/>
                </a:moveTo>
                <a:lnTo>
                  <a:pt x="3144309" y="777254"/>
                </a:lnTo>
                <a:lnTo>
                  <a:pt x="3144309" y="1140097"/>
                </a:lnTo>
                <a:lnTo>
                  <a:pt x="3099939" y="1140097"/>
                </a:lnTo>
                <a:lnTo>
                  <a:pt x="3099939" y="857366"/>
                </a:lnTo>
                <a:cubicBezTo>
                  <a:pt x="3089258" y="867554"/>
                  <a:pt x="3075249" y="877743"/>
                  <a:pt x="3057912" y="887931"/>
                </a:cubicBezTo>
                <a:cubicBezTo>
                  <a:pt x="3040575" y="898120"/>
                  <a:pt x="3025004" y="905761"/>
                  <a:pt x="3011200" y="910855"/>
                </a:cubicBezTo>
                <a:lnTo>
                  <a:pt x="3011200" y="867965"/>
                </a:lnTo>
                <a:cubicBezTo>
                  <a:pt x="3036014" y="856297"/>
                  <a:pt x="3057706" y="842165"/>
                  <a:pt x="3076276" y="825568"/>
                </a:cubicBezTo>
                <a:cubicBezTo>
                  <a:pt x="3094845" y="808970"/>
                  <a:pt x="3107991" y="792866"/>
                  <a:pt x="3115715" y="777254"/>
                </a:cubicBezTo>
                <a:close/>
                <a:moveTo>
                  <a:pt x="1667915" y="777254"/>
                </a:moveTo>
                <a:lnTo>
                  <a:pt x="1696508" y="777254"/>
                </a:lnTo>
                <a:lnTo>
                  <a:pt x="1696508" y="1140097"/>
                </a:lnTo>
                <a:lnTo>
                  <a:pt x="1652139" y="1140097"/>
                </a:lnTo>
                <a:lnTo>
                  <a:pt x="1652139" y="857366"/>
                </a:lnTo>
                <a:cubicBezTo>
                  <a:pt x="1641457" y="867554"/>
                  <a:pt x="1627448" y="877743"/>
                  <a:pt x="1610111" y="887931"/>
                </a:cubicBezTo>
                <a:cubicBezTo>
                  <a:pt x="1592774" y="898120"/>
                  <a:pt x="1577204" y="905761"/>
                  <a:pt x="1563400" y="910856"/>
                </a:cubicBezTo>
                <a:lnTo>
                  <a:pt x="1563400" y="867965"/>
                </a:lnTo>
                <a:cubicBezTo>
                  <a:pt x="1588214" y="856297"/>
                  <a:pt x="1609906" y="842165"/>
                  <a:pt x="1628475" y="825568"/>
                </a:cubicBezTo>
                <a:cubicBezTo>
                  <a:pt x="1647045" y="808970"/>
                  <a:pt x="1660191" y="792866"/>
                  <a:pt x="1667915" y="777254"/>
                </a:cubicBezTo>
                <a:close/>
                <a:moveTo>
                  <a:pt x="1429790" y="777254"/>
                </a:moveTo>
                <a:lnTo>
                  <a:pt x="1458383" y="777254"/>
                </a:lnTo>
                <a:lnTo>
                  <a:pt x="1458383" y="1140097"/>
                </a:lnTo>
                <a:lnTo>
                  <a:pt x="1414014" y="1140097"/>
                </a:lnTo>
                <a:lnTo>
                  <a:pt x="1414014" y="857366"/>
                </a:lnTo>
                <a:cubicBezTo>
                  <a:pt x="1403332" y="867554"/>
                  <a:pt x="1389323" y="877743"/>
                  <a:pt x="1371986" y="887931"/>
                </a:cubicBezTo>
                <a:cubicBezTo>
                  <a:pt x="1354649" y="898120"/>
                  <a:pt x="1339079" y="905761"/>
                  <a:pt x="1325275" y="910856"/>
                </a:cubicBezTo>
                <a:lnTo>
                  <a:pt x="1325275" y="867965"/>
                </a:lnTo>
                <a:cubicBezTo>
                  <a:pt x="1350089" y="856297"/>
                  <a:pt x="1371781" y="842165"/>
                  <a:pt x="1390350" y="825568"/>
                </a:cubicBezTo>
                <a:cubicBezTo>
                  <a:pt x="1408919" y="808970"/>
                  <a:pt x="1422066" y="792866"/>
                  <a:pt x="1429790" y="777254"/>
                </a:cubicBezTo>
                <a:close/>
                <a:moveTo>
                  <a:pt x="2449527" y="567973"/>
                </a:moveTo>
                <a:cubicBezTo>
                  <a:pt x="2484201" y="567973"/>
                  <a:pt x="2511644" y="577587"/>
                  <a:pt x="2531857" y="596813"/>
                </a:cubicBezTo>
                <a:cubicBezTo>
                  <a:pt x="2552070" y="616040"/>
                  <a:pt x="2562176" y="639868"/>
                  <a:pt x="2562176" y="668297"/>
                </a:cubicBezTo>
                <a:cubicBezTo>
                  <a:pt x="2562176" y="682759"/>
                  <a:pt x="2559218" y="696973"/>
                  <a:pt x="2553302" y="710941"/>
                </a:cubicBezTo>
                <a:cubicBezTo>
                  <a:pt x="2547386" y="724909"/>
                  <a:pt x="2537568" y="739617"/>
                  <a:pt x="2523846" y="755064"/>
                </a:cubicBezTo>
                <a:cubicBezTo>
                  <a:pt x="2510124" y="770511"/>
                  <a:pt x="2487323" y="791710"/>
                  <a:pt x="2455443" y="818660"/>
                </a:cubicBezTo>
                <a:cubicBezTo>
                  <a:pt x="2428822" y="841009"/>
                  <a:pt x="2411731" y="856169"/>
                  <a:pt x="2404172" y="864139"/>
                </a:cubicBezTo>
                <a:cubicBezTo>
                  <a:pt x="2396613" y="872109"/>
                  <a:pt x="2390368" y="880120"/>
                  <a:pt x="2385438" y="888172"/>
                </a:cubicBezTo>
                <a:lnTo>
                  <a:pt x="2562669" y="888172"/>
                </a:lnTo>
                <a:lnTo>
                  <a:pt x="2562669" y="930816"/>
                </a:lnTo>
                <a:lnTo>
                  <a:pt x="2323814" y="930816"/>
                </a:lnTo>
                <a:cubicBezTo>
                  <a:pt x="2323485" y="920135"/>
                  <a:pt x="2325211" y="909864"/>
                  <a:pt x="2328990" y="900004"/>
                </a:cubicBezTo>
                <a:cubicBezTo>
                  <a:pt x="2335071" y="883735"/>
                  <a:pt x="2344807" y="867713"/>
                  <a:pt x="2358200" y="851937"/>
                </a:cubicBezTo>
                <a:cubicBezTo>
                  <a:pt x="2371593" y="836161"/>
                  <a:pt x="2390943" y="817921"/>
                  <a:pt x="2416250" y="797215"/>
                </a:cubicBezTo>
                <a:cubicBezTo>
                  <a:pt x="2455525" y="765006"/>
                  <a:pt x="2482065" y="739494"/>
                  <a:pt x="2495869" y="720678"/>
                </a:cubicBezTo>
                <a:cubicBezTo>
                  <a:pt x="2509672" y="701862"/>
                  <a:pt x="2516574" y="684073"/>
                  <a:pt x="2516574" y="667311"/>
                </a:cubicBezTo>
                <a:cubicBezTo>
                  <a:pt x="2516574" y="649728"/>
                  <a:pt x="2510289" y="634897"/>
                  <a:pt x="2497717" y="622819"/>
                </a:cubicBezTo>
                <a:cubicBezTo>
                  <a:pt x="2485146" y="610740"/>
                  <a:pt x="2468754" y="604701"/>
                  <a:pt x="2448541" y="604701"/>
                </a:cubicBezTo>
                <a:cubicBezTo>
                  <a:pt x="2427178" y="604701"/>
                  <a:pt x="2410088" y="611110"/>
                  <a:pt x="2397270" y="623928"/>
                </a:cubicBezTo>
                <a:cubicBezTo>
                  <a:pt x="2384452" y="636746"/>
                  <a:pt x="2377961" y="654494"/>
                  <a:pt x="2377797" y="677171"/>
                </a:cubicBezTo>
                <a:lnTo>
                  <a:pt x="2332195" y="672488"/>
                </a:lnTo>
                <a:cubicBezTo>
                  <a:pt x="2335317" y="638471"/>
                  <a:pt x="2347067" y="612548"/>
                  <a:pt x="2367444" y="594718"/>
                </a:cubicBezTo>
                <a:cubicBezTo>
                  <a:pt x="2387821" y="576888"/>
                  <a:pt x="2415182" y="567973"/>
                  <a:pt x="2449527" y="567973"/>
                </a:cubicBezTo>
                <a:close/>
                <a:moveTo>
                  <a:pt x="2191790" y="567973"/>
                </a:moveTo>
                <a:lnTo>
                  <a:pt x="2220383" y="567973"/>
                </a:lnTo>
                <a:lnTo>
                  <a:pt x="2220383" y="930816"/>
                </a:lnTo>
                <a:lnTo>
                  <a:pt x="2176014" y="930816"/>
                </a:lnTo>
                <a:lnTo>
                  <a:pt x="2176014" y="648084"/>
                </a:lnTo>
                <a:cubicBezTo>
                  <a:pt x="2165332" y="658273"/>
                  <a:pt x="2151323" y="668462"/>
                  <a:pt x="2133986" y="678650"/>
                </a:cubicBezTo>
                <a:cubicBezTo>
                  <a:pt x="2116649" y="688839"/>
                  <a:pt x="2101079" y="696480"/>
                  <a:pt x="2087275" y="701574"/>
                </a:cubicBezTo>
                <a:lnTo>
                  <a:pt x="2087275" y="658684"/>
                </a:lnTo>
                <a:cubicBezTo>
                  <a:pt x="2112089" y="647016"/>
                  <a:pt x="2133781" y="632884"/>
                  <a:pt x="2152350" y="616287"/>
                </a:cubicBezTo>
                <a:cubicBezTo>
                  <a:pt x="2170919" y="599689"/>
                  <a:pt x="2184066" y="583585"/>
                  <a:pt x="2191790" y="567973"/>
                </a:cubicBezTo>
                <a:close/>
                <a:moveTo>
                  <a:pt x="2298700" y="288925"/>
                </a:moveTo>
                <a:lnTo>
                  <a:pt x="2197100" y="292100"/>
                </a:lnTo>
                <a:lnTo>
                  <a:pt x="2092325" y="298450"/>
                </a:lnTo>
                <a:lnTo>
                  <a:pt x="1993900" y="311150"/>
                </a:lnTo>
                <a:lnTo>
                  <a:pt x="1892300" y="330200"/>
                </a:lnTo>
                <a:lnTo>
                  <a:pt x="1797050" y="352425"/>
                </a:lnTo>
                <a:lnTo>
                  <a:pt x="1701800" y="377825"/>
                </a:lnTo>
                <a:lnTo>
                  <a:pt x="1606550" y="409575"/>
                </a:lnTo>
                <a:lnTo>
                  <a:pt x="1514475" y="447675"/>
                </a:lnTo>
                <a:lnTo>
                  <a:pt x="1425575" y="485775"/>
                </a:lnTo>
                <a:lnTo>
                  <a:pt x="1339850" y="530225"/>
                </a:lnTo>
                <a:lnTo>
                  <a:pt x="1254125" y="581025"/>
                </a:lnTo>
                <a:lnTo>
                  <a:pt x="1174750" y="631825"/>
                </a:lnTo>
                <a:lnTo>
                  <a:pt x="1095375" y="688975"/>
                </a:lnTo>
                <a:lnTo>
                  <a:pt x="1019175" y="746125"/>
                </a:lnTo>
                <a:lnTo>
                  <a:pt x="946150" y="809625"/>
                </a:lnTo>
                <a:lnTo>
                  <a:pt x="876300" y="876300"/>
                </a:lnTo>
                <a:lnTo>
                  <a:pt x="809625" y="946150"/>
                </a:lnTo>
                <a:lnTo>
                  <a:pt x="746125" y="1019175"/>
                </a:lnTo>
                <a:lnTo>
                  <a:pt x="685800" y="1095375"/>
                </a:lnTo>
                <a:lnTo>
                  <a:pt x="631825" y="1174750"/>
                </a:lnTo>
                <a:lnTo>
                  <a:pt x="577850" y="1257300"/>
                </a:lnTo>
                <a:lnTo>
                  <a:pt x="530225" y="1339850"/>
                </a:lnTo>
                <a:lnTo>
                  <a:pt x="485775" y="1428750"/>
                </a:lnTo>
                <a:lnTo>
                  <a:pt x="444500" y="1517650"/>
                </a:lnTo>
                <a:lnTo>
                  <a:pt x="409575" y="1609725"/>
                </a:lnTo>
                <a:lnTo>
                  <a:pt x="377825" y="1701800"/>
                </a:lnTo>
                <a:lnTo>
                  <a:pt x="349250" y="1797050"/>
                </a:lnTo>
                <a:lnTo>
                  <a:pt x="327025" y="1895475"/>
                </a:lnTo>
                <a:lnTo>
                  <a:pt x="311150" y="1993900"/>
                </a:lnTo>
                <a:lnTo>
                  <a:pt x="298450" y="2095500"/>
                </a:lnTo>
                <a:lnTo>
                  <a:pt x="288925" y="2197100"/>
                </a:lnTo>
                <a:lnTo>
                  <a:pt x="285750" y="2301875"/>
                </a:lnTo>
                <a:lnTo>
                  <a:pt x="288925" y="2403475"/>
                </a:lnTo>
                <a:lnTo>
                  <a:pt x="298450" y="2505075"/>
                </a:lnTo>
                <a:lnTo>
                  <a:pt x="311150" y="2606675"/>
                </a:lnTo>
                <a:lnTo>
                  <a:pt x="327025" y="2705100"/>
                </a:lnTo>
                <a:lnTo>
                  <a:pt x="349250" y="2803525"/>
                </a:lnTo>
                <a:lnTo>
                  <a:pt x="377825" y="2898775"/>
                </a:lnTo>
                <a:lnTo>
                  <a:pt x="409575" y="2990850"/>
                </a:lnTo>
                <a:lnTo>
                  <a:pt x="444500" y="3082925"/>
                </a:lnTo>
                <a:lnTo>
                  <a:pt x="485775" y="3171825"/>
                </a:lnTo>
                <a:lnTo>
                  <a:pt x="530225" y="3260725"/>
                </a:lnTo>
                <a:lnTo>
                  <a:pt x="577850" y="3343275"/>
                </a:lnTo>
                <a:lnTo>
                  <a:pt x="631825" y="3425825"/>
                </a:lnTo>
                <a:lnTo>
                  <a:pt x="685800" y="3505200"/>
                </a:lnTo>
                <a:lnTo>
                  <a:pt x="746125" y="3581400"/>
                </a:lnTo>
                <a:lnTo>
                  <a:pt x="809625" y="3654425"/>
                </a:lnTo>
                <a:lnTo>
                  <a:pt x="876300" y="3724275"/>
                </a:lnTo>
                <a:lnTo>
                  <a:pt x="946150" y="3790950"/>
                </a:lnTo>
                <a:lnTo>
                  <a:pt x="1019175" y="3854450"/>
                </a:lnTo>
                <a:lnTo>
                  <a:pt x="1095375" y="3911600"/>
                </a:lnTo>
                <a:lnTo>
                  <a:pt x="1174750" y="3968750"/>
                </a:lnTo>
                <a:lnTo>
                  <a:pt x="1254125" y="4022725"/>
                </a:lnTo>
                <a:lnTo>
                  <a:pt x="1339850" y="4070350"/>
                </a:lnTo>
                <a:lnTo>
                  <a:pt x="1425575" y="4114800"/>
                </a:lnTo>
                <a:lnTo>
                  <a:pt x="1514475" y="4156075"/>
                </a:lnTo>
                <a:lnTo>
                  <a:pt x="1606550" y="4191000"/>
                </a:lnTo>
                <a:lnTo>
                  <a:pt x="1701800" y="4222750"/>
                </a:lnTo>
                <a:lnTo>
                  <a:pt x="1797050" y="4248150"/>
                </a:lnTo>
                <a:lnTo>
                  <a:pt x="1892300" y="4270375"/>
                </a:lnTo>
                <a:lnTo>
                  <a:pt x="1993900" y="4289425"/>
                </a:lnTo>
                <a:lnTo>
                  <a:pt x="2092325" y="4302125"/>
                </a:lnTo>
                <a:lnTo>
                  <a:pt x="2197100" y="4311650"/>
                </a:lnTo>
                <a:lnTo>
                  <a:pt x="2298700" y="4311650"/>
                </a:lnTo>
                <a:lnTo>
                  <a:pt x="2403475" y="4311650"/>
                </a:lnTo>
                <a:lnTo>
                  <a:pt x="2505075" y="4302125"/>
                </a:lnTo>
                <a:lnTo>
                  <a:pt x="2606675" y="4289425"/>
                </a:lnTo>
                <a:lnTo>
                  <a:pt x="2705100" y="4270375"/>
                </a:lnTo>
                <a:lnTo>
                  <a:pt x="2803525" y="4248150"/>
                </a:lnTo>
                <a:lnTo>
                  <a:pt x="2898775" y="4222750"/>
                </a:lnTo>
                <a:lnTo>
                  <a:pt x="2990850" y="4191000"/>
                </a:lnTo>
                <a:lnTo>
                  <a:pt x="3082925" y="4156075"/>
                </a:lnTo>
                <a:lnTo>
                  <a:pt x="3171825" y="4114800"/>
                </a:lnTo>
                <a:lnTo>
                  <a:pt x="3257550" y="4070350"/>
                </a:lnTo>
                <a:lnTo>
                  <a:pt x="3343275" y="4022725"/>
                </a:lnTo>
                <a:lnTo>
                  <a:pt x="3425825" y="3968750"/>
                </a:lnTo>
                <a:lnTo>
                  <a:pt x="3502025" y="3911600"/>
                </a:lnTo>
                <a:lnTo>
                  <a:pt x="3578225" y="3854450"/>
                </a:lnTo>
                <a:lnTo>
                  <a:pt x="3651250" y="3790950"/>
                </a:lnTo>
                <a:lnTo>
                  <a:pt x="3721100" y="3724275"/>
                </a:lnTo>
                <a:lnTo>
                  <a:pt x="3787775" y="3654425"/>
                </a:lnTo>
                <a:lnTo>
                  <a:pt x="3851275" y="3581400"/>
                </a:lnTo>
                <a:lnTo>
                  <a:pt x="3911600" y="3505200"/>
                </a:lnTo>
                <a:lnTo>
                  <a:pt x="3968750" y="3425825"/>
                </a:lnTo>
                <a:lnTo>
                  <a:pt x="4019550" y="3343275"/>
                </a:lnTo>
                <a:lnTo>
                  <a:pt x="4067175" y="3260725"/>
                </a:lnTo>
                <a:lnTo>
                  <a:pt x="4111625" y="3171825"/>
                </a:lnTo>
                <a:lnTo>
                  <a:pt x="4152900" y="3082925"/>
                </a:lnTo>
                <a:lnTo>
                  <a:pt x="4187825" y="2990850"/>
                </a:lnTo>
                <a:lnTo>
                  <a:pt x="4219575" y="2898775"/>
                </a:lnTo>
                <a:lnTo>
                  <a:pt x="4248150" y="2803525"/>
                </a:lnTo>
                <a:lnTo>
                  <a:pt x="4270375" y="2705100"/>
                </a:lnTo>
                <a:lnTo>
                  <a:pt x="4289425" y="2606675"/>
                </a:lnTo>
                <a:lnTo>
                  <a:pt x="4302125" y="2505075"/>
                </a:lnTo>
                <a:lnTo>
                  <a:pt x="4308475" y="2403475"/>
                </a:lnTo>
                <a:lnTo>
                  <a:pt x="4311650" y="2301875"/>
                </a:lnTo>
                <a:lnTo>
                  <a:pt x="4308475" y="2197100"/>
                </a:lnTo>
                <a:lnTo>
                  <a:pt x="4302125" y="2095500"/>
                </a:lnTo>
                <a:lnTo>
                  <a:pt x="4289425" y="1993900"/>
                </a:lnTo>
                <a:lnTo>
                  <a:pt x="4270375" y="1895475"/>
                </a:lnTo>
                <a:lnTo>
                  <a:pt x="4248150" y="1797050"/>
                </a:lnTo>
                <a:lnTo>
                  <a:pt x="4219575" y="1701800"/>
                </a:lnTo>
                <a:lnTo>
                  <a:pt x="4187825" y="1609725"/>
                </a:lnTo>
                <a:lnTo>
                  <a:pt x="4152900" y="1517650"/>
                </a:lnTo>
                <a:lnTo>
                  <a:pt x="4111625" y="1428750"/>
                </a:lnTo>
                <a:lnTo>
                  <a:pt x="4067175" y="1339850"/>
                </a:lnTo>
                <a:lnTo>
                  <a:pt x="4019550" y="1257300"/>
                </a:lnTo>
                <a:lnTo>
                  <a:pt x="3968750" y="1174750"/>
                </a:lnTo>
                <a:lnTo>
                  <a:pt x="3911600" y="1095375"/>
                </a:lnTo>
                <a:lnTo>
                  <a:pt x="3851275" y="1019175"/>
                </a:lnTo>
                <a:lnTo>
                  <a:pt x="3787775" y="946150"/>
                </a:lnTo>
                <a:lnTo>
                  <a:pt x="3721100" y="876300"/>
                </a:lnTo>
                <a:lnTo>
                  <a:pt x="3651250" y="809625"/>
                </a:lnTo>
                <a:lnTo>
                  <a:pt x="3578225" y="746125"/>
                </a:lnTo>
                <a:lnTo>
                  <a:pt x="3502025" y="688975"/>
                </a:lnTo>
                <a:lnTo>
                  <a:pt x="3425825" y="631825"/>
                </a:lnTo>
                <a:lnTo>
                  <a:pt x="3343275" y="581025"/>
                </a:lnTo>
                <a:lnTo>
                  <a:pt x="3257550" y="530225"/>
                </a:lnTo>
                <a:lnTo>
                  <a:pt x="3171825" y="485775"/>
                </a:lnTo>
                <a:lnTo>
                  <a:pt x="3082925" y="447675"/>
                </a:lnTo>
                <a:lnTo>
                  <a:pt x="2990850" y="409575"/>
                </a:lnTo>
                <a:lnTo>
                  <a:pt x="2898775" y="377825"/>
                </a:lnTo>
                <a:lnTo>
                  <a:pt x="2803525" y="352425"/>
                </a:lnTo>
                <a:lnTo>
                  <a:pt x="2705100" y="330200"/>
                </a:lnTo>
                <a:lnTo>
                  <a:pt x="2606675" y="311150"/>
                </a:lnTo>
                <a:lnTo>
                  <a:pt x="2505075" y="298450"/>
                </a:lnTo>
                <a:lnTo>
                  <a:pt x="2403475" y="292100"/>
                </a:lnTo>
                <a:lnTo>
                  <a:pt x="2298700" y="288925"/>
                </a:lnTo>
                <a:close/>
                <a:moveTo>
                  <a:pt x="1146175" y="0"/>
                </a:moveTo>
                <a:lnTo>
                  <a:pt x="1285875" y="0"/>
                </a:lnTo>
                <a:lnTo>
                  <a:pt x="1454150" y="0"/>
                </a:lnTo>
                <a:lnTo>
                  <a:pt x="3175000" y="0"/>
                </a:lnTo>
                <a:lnTo>
                  <a:pt x="3343275" y="0"/>
                </a:lnTo>
                <a:lnTo>
                  <a:pt x="3482975" y="0"/>
                </a:lnTo>
                <a:lnTo>
                  <a:pt x="3562350" y="3175"/>
                </a:lnTo>
                <a:lnTo>
                  <a:pt x="3638550" y="9525"/>
                </a:lnTo>
                <a:lnTo>
                  <a:pt x="3714750" y="15875"/>
                </a:lnTo>
                <a:lnTo>
                  <a:pt x="3787775" y="28575"/>
                </a:lnTo>
                <a:lnTo>
                  <a:pt x="3860800" y="44450"/>
                </a:lnTo>
                <a:lnTo>
                  <a:pt x="3933825" y="63500"/>
                </a:lnTo>
                <a:lnTo>
                  <a:pt x="4003675" y="88900"/>
                </a:lnTo>
                <a:lnTo>
                  <a:pt x="4076700" y="120650"/>
                </a:lnTo>
                <a:lnTo>
                  <a:pt x="4108450" y="139700"/>
                </a:lnTo>
                <a:lnTo>
                  <a:pt x="4143375" y="158750"/>
                </a:lnTo>
                <a:lnTo>
                  <a:pt x="4206875" y="203200"/>
                </a:lnTo>
                <a:lnTo>
                  <a:pt x="4267200" y="254000"/>
                </a:lnTo>
                <a:lnTo>
                  <a:pt x="4324350" y="304800"/>
                </a:lnTo>
                <a:lnTo>
                  <a:pt x="4375150" y="361950"/>
                </a:lnTo>
                <a:lnTo>
                  <a:pt x="4425950" y="422275"/>
                </a:lnTo>
                <a:lnTo>
                  <a:pt x="4470400" y="485775"/>
                </a:lnTo>
                <a:lnTo>
                  <a:pt x="4489450" y="517525"/>
                </a:lnTo>
                <a:lnTo>
                  <a:pt x="4508500" y="552450"/>
                </a:lnTo>
                <a:lnTo>
                  <a:pt x="4540250" y="622300"/>
                </a:lnTo>
                <a:lnTo>
                  <a:pt x="4565650" y="695325"/>
                </a:lnTo>
                <a:lnTo>
                  <a:pt x="4584700" y="768350"/>
                </a:lnTo>
                <a:lnTo>
                  <a:pt x="4600575" y="841375"/>
                </a:lnTo>
                <a:lnTo>
                  <a:pt x="4613275" y="914400"/>
                </a:lnTo>
                <a:lnTo>
                  <a:pt x="4619625" y="990600"/>
                </a:lnTo>
                <a:lnTo>
                  <a:pt x="4625975" y="1066800"/>
                </a:lnTo>
                <a:lnTo>
                  <a:pt x="4625975" y="1146175"/>
                </a:lnTo>
                <a:lnTo>
                  <a:pt x="4629150" y="1282700"/>
                </a:lnTo>
                <a:lnTo>
                  <a:pt x="4629150" y="1454150"/>
                </a:lnTo>
                <a:lnTo>
                  <a:pt x="4629150" y="3175000"/>
                </a:lnTo>
                <a:lnTo>
                  <a:pt x="4629150" y="3343275"/>
                </a:lnTo>
                <a:lnTo>
                  <a:pt x="4625975" y="3482975"/>
                </a:lnTo>
                <a:lnTo>
                  <a:pt x="4625975" y="3562350"/>
                </a:lnTo>
                <a:lnTo>
                  <a:pt x="4619625" y="3638550"/>
                </a:lnTo>
                <a:lnTo>
                  <a:pt x="4613275" y="3714750"/>
                </a:lnTo>
                <a:lnTo>
                  <a:pt x="4600575" y="3787775"/>
                </a:lnTo>
                <a:lnTo>
                  <a:pt x="4584700" y="3860800"/>
                </a:lnTo>
                <a:lnTo>
                  <a:pt x="4565650" y="3933825"/>
                </a:lnTo>
                <a:lnTo>
                  <a:pt x="4540250" y="4003675"/>
                </a:lnTo>
                <a:lnTo>
                  <a:pt x="4508500" y="4073525"/>
                </a:lnTo>
                <a:lnTo>
                  <a:pt x="4489450" y="4108450"/>
                </a:lnTo>
                <a:lnTo>
                  <a:pt x="4470400" y="4143375"/>
                </a:lnTo>
                <a:lnTo>
                  <a:pt x="4425950" y="4206875"/>
                </a:lnTo>
                <a:lnTo>
                  <a:pt x="4375150" y="4267200"/>
                </a:lnTo>
                <a:lnTo>
                  <a:pt x="4324350" y="4324350"/>
                </a:lnTo>
                <a:lnTo>
                  <a:pt x="4267200" y="4375150"/>
                </a:lnTo>
                <a:lnTo>
                  <a:pt x="4206875" y="4425950"/>
                </a:lnTo>
                <a:lnTo>
                  <a:pt x="4143375" y="4470400"/>
                </a:lnTo>
                <a:lnTo>
                  <a:pt x="4108450" y="4489450"/>
                </a:lnTo>
                <a:lnTo>
                  <a:pt x="4076700" y="4508500"/>
                </a:lnTo>
                <a:lnTo>
                  <a:pt x="4003675" y="4540250"/>
                </a:lnTo>
                <a:lnTo>
                  <a:pt x="3933825" y="4565650"/>
                </a:lnTo>
                <a:lnTo>
                  <a:pt x="3860800" y="4584700"/>
                </a:lnTo>
                <a:lnTo>
                  <a:pt x="3787775" y="4600575"/>
                </a:lnTo>
                <a:lnTo>
                  <a:pt x="3714750" y="4613275"/>
                </a:lnTo>
                <a:lnTo>
                  <a:pt x="3638550" y="4619625"/>
                </a:lnTo>
                <a:lnTo>
                  <a:pt x="3562350" y="4625975"/>
                </a:lnTo>
                <a:lnTo>
                  <a:pt x="3482975" y="4625975"/>
                </a:lnTo>
                <a:lnTo>
                  <a:pt x="3343275" y="4629150"/>
                </a:lnTo>
                <a:lnTo>
                  <a:pt x="3175000" y="4629150"/>
                </a:lnTo>
                <a:lnTo>
                  <a:pt x="1454150" y="4629150"/>
                </a:lnTo>
                <a:lnTo>
                  <a:pt x="1285875" y="4629150"/>
                </a:lnTo>
                <a:lnTo>
                  <a:pt x="1146175" y="4625975"/>
                </a:lnTo>
                <a:lnTo>
                  <a:pt x="1066800" y="4625975"/>
                </a:lnTo>
                <a:lnTo>
                  <a:pt x="990600" y="4619625"/>
                </a:lnTo>
                <a:lnTo>
                  <a:pt x="914400" y="4613275"/>
                </a:lnTo>
                <a:lnTo>
                  <a:pt x="841375" y="4600575"/>
                </a:lnTo>
                <a:lnTo>
                  <a:pt x="768350" y="4584700"/>
                </a:lnTo>
                <a:lnTo>
                  <a:pt x="695325" y="4565650"/>
                </a:lnTo>
                <a:lnTo>
                  <a:pt x="625475" y="4540250"/>
                </a:lnTo>
                <a:lnTo>
                  <a:pt x="555625" y="4508500"/>
                </a:lnTo>
                <a:lnTo>
                  <a:pt x="520700" y="4489450"/>
                </a:lnTo>
                <a:lnTo>
                  <a:pt x="485775" y="4470400"/>
                </a:lnTo>
                <a:lnTo>
                  <a:pt x="422275" y="4425950"/>
                </a:lnTo>
                <a:lnTo>
                  <a:pt x="361950" y="4375150"/>
                </a:lnTo>
                <a:lnTo>
                  <a:pt x="304800" y="4324350"/>
                </a:lnTo>
                <a:lnTo>
                  <a:pt x="254000" y="4267200"/>
                </a:lnTo>
                <a:lnTo>
                  <a:pt x="203200" y="4206875"/>
                </a:lnTo>
                <a:lnTo>
                  <a:pt x="158750" y="4143375"/>
                </a:lnTo>
                <a:lnTo>
                  <a:pt x="139700" y="4108450"/>
                </a:lnTo>
                <a:lnTo>
                  <a:pt x="120650" y="4073525"/>
                </a:lnTo>
                <a:lnTo>
                  <a:pt x="88900" y="4003675"/>
                </a:lnTo>
                <a:lnTo>
                  <a:pt x="63500" y="3933825"/>
                </a:lnTo>
                <a:lnTo>
                  <a:pt x="44450" y="3860800"/>
                </a:lnTo>
                <a:lnTo>
                  <a:pt x="28575" y="3787775"/>
                </a:lnTo>
                <a:lnTo>
                  <a:pt x="15875" y="3714750"/>
                </a:lnTo>
                <a:lnTo>
                  <a:pt x="9525" y="3638550"/>
                </a:lnTo>
                <a:lnTo>
                  <a:pt x="3175" y="3562350"/>
                </a:lnTo>
                <a:lnTo>
                  <a:pt x="3175" y="3482975"/>
                </a:lnTo>
                <a:lnTo>
                  <a:pt x="0" y="3343275"/>
                </a:lnTo>
                <a:lnTo>
                  <a:pt x="0" y="3175000"/>
                </a:lnTo>
                <a:lnTo>
                  <a:pt x="0" y="1454150"/>
                </a:lnTo>
                <a:lnTo>
                  <a:pt x="0" y="1282700"/>
                </a:lnTo>
                <a:lnTo>
                  <a:pt x="3175" y="1146175"/>
                </a:lnTo>
                <a:lnTo>
                  <a:pt x="3175" y="1066800"/>
                </a:lnTo>
                <a:lnTo>
                  <a:pt x="9525" y="990600"/>
                </a:lnTo>
                <a:lnTo>
                  <a:pt x="15875" y="914400"/>
                </a:lnTo>
                <a:lnTo>
                  <a:pt x="28575" y="841375"/>
                </a:lnTo>
                <a:lnTo>
                  <a:pt x="44450" y="768350"/>
                </a:lnTo>
                <a:lnTo>
                  <a:pt x="63500" y="695325"/>
                </a:lnTo>
                <a:lnTo>
                  <a:pt x="88900" y="622300"/>
                </a:lnTo>
                <a:lnTo>
                  <a:pt x="120650" y="552450"/>
                </a:lnTo>
                <a:lnTo>
                  <a:pt x="139700" y="517525"/>
                </a:lnTo>
                <a:lnTo>
                  <a:pt x="158750" y="485775"/>
                </a:lnTo>
                <a:lnTo>
                  <a:pt x="203200" y="422275"/>
                </a:lnTo>
                <a:lnTo>
                  <a:pt x="254000" y="361950"/>
                </a:lnTo>
                <a:lnTo>
                  <a:pt x="304800" y="304800"/>
                </a:lnTo>
                <a:lnTo>
                  <a:pt x="361950" y="254000"/>
                </a:lnTo>
                <a:lnTo>
                  <a:pt x="422275" y="203200"/>
                </a:lnTo>
                <a:lnTo>
                  <a:pt x="485775" y="158750"/>
                </a:lnTo>
                <a:lnTo>
                  <a:pt x="520700" y="139700"/>
                </a:lnTo>
                <a:lnTo>
                  <a:pt x="555625" y="120650"/>
                </a:lnTo>
                <a:lnTo>
                  <a:pt x="625475" y="88900"/>
                </a:lnTo>
                <a:lnTo>
                  <a:pt x="695325" y="63500"/>
                </a:lnTo>
                <a:lnTo>
                  <a:pt x="768350" y="44450"/>
                </a:lnTo>
                <a:lnTo>
                  <a:pt x="841375" y="28575"/>
                </a:lnTo>
                <a:lnTo>
                  <a:pt x="914400" y="15875"/>
                </a:lnTo>
                <a:lnTo>
                  <a:pt x="990600" y="9525"/>
                </a:lnTo>
                <a:lnTo>
                  <a:pt x="1066800" y="3175"/>
                </a:lnTo>
                <a:lnTo>
                  <a:pt x="1146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7" name="TextBox 53"/>
          <p:cNvSpPr txBox="1"/>
          <p:nvPr/>
        </p:nvSpPr>
        <p:spPr>
          <a:xfrm>
            <a:off x="1708925" y="4353822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rmAutofit fontScale="90000"/>
          </a:bodyPr>
          <a:lstStyle/>
          <a:p>
            <a:pPr algn="ctr"/>
            <a:r>
              <a:rPr lang="zh-CN" altLang="en-US" sz="160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zh-CN" altLang="en-US" sz="1600">
              <a:solidFill>
                <a:schemeClr val="accent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1266824" y="46923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43"/>
          <p:cNvSpPr/>
          <p:nvPr/>
        </p:nvSpPr>
        <p:spPr bwMode="auto">
          <a:xfrm>
            <a:off x="4300653" y="3136815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26" name="Freeform: Shape 31"/>
          <p:cNvSpPr/>
          <p:nvPr/>
        </p:nvSpPr>
        <p:spPr bwMode="auto">
          <a:xfrm>
            <a:off x="4601614" y="3450730"/>
            <a:ext cx="535980" cy="510073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3" name="TextBox 61"/>
          <p:cNvSpPr txBox="1"/>
          <p:nvPr/>
        </p:nvSpPr>
        <p:spPr>
          <a:xfrm>
            <a:off x="4161718" y="4353822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rmAutofit fontScale="90000"/>
          </a:bodyPr>
          <a:lstStyle/>
          <a:p>
            <a:pPr algn="ctr"/>
            <a:r>
              <a:rPr lang="zh-CN" altLang="en-US" sz="1600" dirty="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zh-CN" altLang="en-US" sz="1600" dirty="0">
              <a:solidFill>
                <a:srgbClr val="04C7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62"/>
          <p:cNvSpPr txBox="1"/>
          <p:nvPr/>
        </p:nvSpPr>
        <p:spPr>
          <a:xfrm>
            <a:off x="3719617" y="46923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44"/>
          <p:cNvSpPr/>
          <p:nvPr/>
        </p:nvSpPr>
        <p:spPr bwMode="auto">
          <a:xfrm>
            <a:off x="6753445" y="3136815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22" name="Freeform: Shape 34"/>
          <p:cNvSpPr/>
          <p:nvPr/>
        </p:nvSpPr>
        <p:spPr bwMode="auto">
          <a:xfrm>
            <a:off x="7054406" y="3478868"/>
            <a:ext cx="535980" cy="453796"/>
          </a:xfrm>
          <a:custGeom>
            <a:avLst/>
            <a:gdLst>
              <a:gd name="T0" fmla="*/ 294416 w 1263650"/>
              <a:gd name="T1" fmla="*/ 1098599 h 1069975"/>
              <a:gd name="T2" fmla="*/ 1320142 w 1263650"/>
              <a:gd name="T3" fmla="*/ 878240 h 1069975"/>
              <a:gd name="T4" fmla="*/ 1613379 w 1263650"/>
              <a:gd name="T5" fmla="*/ 878240 h 1069975"/>
              <a:gd name="T6" fmla="*/ 74190 w 1263650"/>
              <a:gd name="T7" fmla="*/ 1612900 h 1069975"/>
              <a:gd name="T8" fmla="*/ 1538839 w 1263650"/>
              <a:gd name="T9" fmla="*/ 732266 h 1069975"/>
              <a:gd name="T10" fmla="*/ 1392852 w 1263650"/>
              <a:gd name="T11" fmla="*/ 732266 h 1069975"/>
              <a:gd name="T12" fmla="*/ 514542 w 1263650"/>
              <a:gd name="T13" fmla="*/ 1026609 h 1069975"/>
              <a:gd name="T14" fmla="*/ 725543 w 1263650"/>
              <a:gd name="T15" fmla="*/ 146518 h 1069975"/>
              <a:gd name="T16" fmla="*/ 708392 w 1263650"/>
              <a:gd name="T17" fmla="*/ 149712 h 1069975"/>
              <a:gd name="T18" fmla="*/ 694033 w 1263650"/>
              <a:gd name="T19" fmla="*/ 155302 h 1069975"/>
              <a:gd name="T20" fmla="*/ 683263 w 1263650"/>
              <a:gd name="T21" fmla="*/ 163287 h 1069975"/>
              <a:gd name="T22" fmla="*/ 674487 w 1263650"/>
              <a:gd name="T23" fmla="*/ 172868 h 1069975"/>
              <a:gd name="T24" fmla="*/ 665314 w 1263650"/>
              <a:gd name="T25" fmla="*/ 189636 h 1069975"/>
              <a:gd name="T26" fmla="*/ 660528 w 1263650"/>
              <a:gd name="T27" fmla="*/ 208399 h 1069975"/>
              <a:gd name="T28" fmla="*/ 659331 w 1263650"/>
              <a:gd name="T29" fmla="*/ 293036 h 1069975"/>
              <a:gd name="T30" fmla="*/ 1245270 w 1263650"/>
              <a:gd name="T31" fmla="*/ 213190 h 1069975"/>
              <a:gd name="T32" fmla="*/ 1242078 w 1263650"/>
              <a:gd name="T33" fmla="*/ 195624 h 1069975"/>
              <a:gd name="T34" fmla="*/ 1236494 w 1263650"/>
              <a:gd name="T35" fmla="*/ 181252 h 1069975"/>
              <a:gd name="T36" fmla="*/ 1228517 w 1263650"/>
              <a:gd name="T37" fmla="*/ 170472 h 1069975"/>
              <a:gd name="T38" fmla="*/ 1219343 w 1263650"/>
              <a:gd name="T39" fmla="*/ 161689 h 1069975"/>
              <a:gd name="T40" fmla="*/ 1201792 w 1263650"/>
              <a:gd name="T41" fmla="*/ 152507 h 1069975"/>
              <a:gd name="T42" fmla="*/ 1183446 w 1263650"/>
              <a:gd name="T43" fmla="*/ 147716 h 1069975"/>
              <a:gd name="T44" fmla="*/ 732324 w 1263650"/>
              <a:gd name="T45" fmla="*/ 146518 h 1069975"/>
              <a:gd name="T46" fmla="*/ 1172276 w 1263650"/>
              <a:gd name="T47" fmla="*/ 0 h 1069975"/>
              <a:gd name="T48" fmla="*/ 1202192 w 1263650"/>
              <a:gd name="T49" fmla="*/ 1996 h 1069975"/>
              <a:gd name="T50" fmla="*/ 1232108 w 1263650"/>
              <a:gd name="T51" fmla="*/ 7985 h 1069975"/>
              <a:gd name="T52" fmla="*/ 1260826 w 1263650"/>
              <a:gd name="T53" fmla="*/ 17566 h 1069975"/>
              <a:gd name="T54" fmla="*/ 1288348 w 1263650"/>
              <a:gd name="T55" fmla="*/ 31939 h 1069975"/>
              <a:gd name="T56" fmla="*/ 1313875 w 1263650"/>
              <a:gd name="T57" fmla="*/ 49106 h 1069975"/>
              <a:gd name="T58" fmla="*/ 1337010 w 1263650"/>
              <a:gd name="T59" fmla="*/ 70665 h 1069975"/>
              <a:gd name="T60" fmla="*/ 1356953 w 1263650"/>
              <a:gd name="T61" fmla="*/ 96216 h 1069975"/>
              <a:gd name="T62" fmla="*/ 1372509 w 1263650"/>
              <a:gd name="T63" fmla="*/ 124960 h 1069975"/>
              <a:gd name="T64" fmla="*/ 1384076 w 1263650"/>
              <a:gd name="T65" fmla="*/ 157697 h 1069975"/>
              <a:gd name="T66" fmla="*/ 1390857 w 1263650"/>
              <a:gd name="T67" fmla="*/ 194027 h 1069975"/>
              <a:gd name="T68" fmla="*/ 1392054 w 1263650"/>
              <a:gd name="T69" fmla="*/ 283854 h 1069975"/>
              <a:gd name="T70" fmla="*/ 1905000 w 1263650"/>
              <a:gd name="T71" fmla="*/ 806451 h 1069975"/>
              <a:gd name="T72" fmla="*/ 1318661 w 1263650"/>
              <a:gd name="T73" fmla="*/ 659931 h 1069975"/>
              <a:gd name="T74" fmla="*/ 585939 w 1263650"/>
              <a:gd name="T75" fmla="*/ 659931 h 1069975"/>
              <a:gd name="T76" fmla="*/ 0 w 1263650"/>
              <a:gd name="T77" fmla="*/ 806451 h 1069975"/>
              <a:gd name="T78" fmla="*/ 512946 w 1263650"/>
              <a:gd name="T79" fmla="*/ 219578 h 1069975"/>
              <a:gd name="T80" fmla="*/ 514940 w 1263650"/>
              <a:gd name="T81" fmla="*/ 189636 h 1069975"/>
              <a:gd name="T82" fmla="*/ 520924 w 1263650"/>
              <a:gd name="T83" fmla="*/ 159693 h 1069975"/>
              <a:gd name="T84" fmla="*/ 530496 w 1263650"/>
              <a:gd name="T85" fmla="*/ 130548 h 1069975"/>
              <a:gd name="T86" fmla="*/ 544856 w 1263650"/>
              <a:gd name="T87" fmla="*/ 103002 h 1069975"/>
              <a:gd name="T88" fmla="*/ 562007 w 1263650"/>
              <a:gd name="T89" fmla="*/ 77451 h 1069975"/>
              <a:gd name="T90" fmla="*/ 583545 w 1263650"/>
              <a:gd name="T91" fmla="*/ 55095 h 1069975"/>
              <a:gd name="T92" fmla="*/ 609074 w 1263650"/>
              <a:gd name="T93" fmla="*/ 35132 h 1069975"/>
              <a:gd name="T94" fmla="*/ 637792 w 1263650"/>
              <a:gd name="T95" fmla="*/ 19162 h 1069975"/>
              <a:gd name="T96" fmla="*/ 670498 w 1263650"/>
              <a:gd name="T97" fmla="*/ 7585 h 1069975"/>
              <a:gd name="T98" fmla="*/ 706795 w 1263650"/>
              <a:gd name="T99" fmla="*/ 1197 h 10699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63650" h="1069975">
                <a:moveTo>
                  <a:pt x="49213" y="582612"/>
                </a:moveTo>
                <a:lnTo>
                  <a:pt x="195296" y="582612"/>
                </a:lnTo>
                <a:lnTo>
                  <a:pt x="195296" y="728795"/>
                </a:lnTo>
                <a:lnTo>
                  <a:pt x="389544" y="728795"/>
                </a:lnTo>
                <a:lnTo>
                  <a:pt x="389544" y="582612"/>
                </a:lnTo>
                <a:lnTo>
                  <a:pt x="875694" y="582612"/>
                </a:lnTo>
                <a:lnTo>
                  <a:pt x="875694" y="728795"/>
                </a:lnTo>
                <a:lnTo>
                  <a:pt x="1070208" y="728795"/>
                </a:lnTo>
                <a:lnTo>
                  <a:pt x="1070208" y="582612"/>
                </a:lnTo>
                <a:lnTo>
                  <a:pt x="1216026" y="582612"/>
                </a:lnTo>
                <a:lnTo>
                  <a:pt x="1216026" y="1069975"/>
                </a:lnTo>
                <a:lnTo>
                  <a:pt x="49213" y="1069975"/>
                </a:lnTo>
                <a:lnTo>
                  <a:pt x="49213" y="582612"/>
                </a:lnTo>
                <a:close/>
                <a:moveTo>
                  <a:pt x="923925" y="485775"/>
                </a:moveTo>
                <a:lnTo>
                  <a:pt x="1020763" y="485775"/>
                </a:lnTo>
                <a:lnTo>
                  <a:pt x="1020763" y="681038"/>
                </a:lnTo>
                <a:lnTo>
                  <a:pt x="923925" y="681038"/>
                </a:lnTo>
                <a:lnTo>
                  <a:pt x="923925" y="485775"/>
                </a:lnTo>
                <a:close/>
                <a:moveTo>
                  <a:pt x="244475" y="485775"/>
                </a:moveTo>
                <a:lnTo>
                  <a:pt x="341313" y="485775"/>
                </a:lnTo>
                <a:lnTo>
                  <a:pt x="341313" y="681038"/>
                </a:lnTo>
                <a:lnTo>
                  <a:pt x="244475" y="681038"/>
                </a:lnTo>
                <a:lnTo>
                  <a:pt x="244475" y="485775"/>
                </a:lnTo>
                <a:close/>
                <a:moveTo>
                  <a:pt x="481277" y="97198"/>
                </a:moveTo>
                <a:lnTo>
                  <a:pt x="477308" y="97728"/>
                </a:lnTo>
                <a:lnTo>
                  <a:pt x="473604" y="98258"/>
                </a:lnTo>
                <a:lnTo>
                  <a:pt x="469900" y="99317"/>
                </a:lnTo>
                <a:lnTo>
                  <a:pt x="466460" y="100376"/>
                </a:lnTo>
                <a:lnTo>
                  <a:pt x="463285" y="101701"/>
                </a:lnTo>
                <a:lnTo>
                  <a:pt x="460375" y="103025"/>
                </a:lnTo>
                <a:lnTo>
                  <a:pt x="457729" y="104614"/>
                </a:lnTo>
                <a:lnTo>
                  <a:pt x="455348" y="106468"/>
                </a:lnTo>
                <a:lnTo>
                  <a:pt x="453231" y="108322"/>
                </a:lnTo>
                <a:lnTo>
                  <a:pt x="451114" y="110440"/>
                </a:lnTo>
                <a:lnTo>
                  <a:pt x="448998" y="112559"/>
                </a:lnTo>
                <a:lnTo>
                  <a:pt x="447410" y="114678"/>
                </a:lnTo>
                <a:lnTo>
                  <a:pt x="445823" y="117062"/>
                </a:lnTo>
                <a:lnTo>
                  <a:pt x="443441" y="121299"/>
                </a:lnTo>
                <a:lnTo>
                  <a:pt x="441325" y="125802"/>
                </a:lnTo>
                <a:lnTo>
                  <a:pt x="439737" y="130569"/>
                </a:lnTo>
                <a:lnTo>
                  <a:pt x="438679" y="134541"/>
                </a:lnTo>
                <a:lnTo>
                  <a:pt x="438150" y="138249"/>
                </a:lnTo>
                <a:lnTo>
                  <a:pt x="437356" y="143546"/>
                </a:lnTo>
                <a:lnTo>
                  <a:pt x="437356" y="145665"/>
                </a:lnTo>
                <a:lnTo>
                  <a:pt x="437356" y="194396"/>
                </a:lnTo>
                <a:lnTo>
                  <a:pt x="826294" y="194396"/>
                </a:lnTo>
                <a:lnTo>
                  <a:pt x="826294" y="145665"/>
                </a:lnTo>
                <a:lnTo>
                  <a:pt x="826029" y="141427"/>
                </a:lnTo>
                <a:lnTo>
                  <a:pt x="825764" y="137190"/>
                </a:lnTo>
                <a:lnTo>
                  <a:pt x="824706" y="133482"/>
                </a:lnTo>
                <a:lnTo>
                  <a:pt x="823912" y="129774"/>
                </a:lnTo>
                <a:lnTo>
                  <a:pt x="822854" y="126331"/>
                </a:lnTo>
                <a:lnTo>
                  <a:pt x="821531" y="123153"/>
                </a:lnTo>
                <a:lnTo>
                  <a:pt x="820208" y="120240"/>
                </a:lnTo>
                <a:lnTo>
                  <a:pt x="818621" y="117591"/>
                </a:lnTo>
                <a:lnTo>
                  <a:pt x="816769" y="115208"/>
                </a:lnTo>
                <a:lnTo>
                  <a:pt x="814916" y="113089"/>
                </a:lnTo>
                <a:lnTo>
                  <a:pt x="812800" y="110970"/>
                </a:lnTo>
                <a:lnTo>
                  <a:pt x="810948" y="108851"/>
                </a:lnTo>
                <a:lnTo>
                  <a:pt x="808831" y="107262"/>
                </a:lnTo>
                <a:lnTo>
                  <a:pt x="806450" y="105673"/>
                </a:lnTo>
                <a:lnTo>
                  <a:pt x="801687" y="103290"/>
                </a:lnTo>
                <a:lnTo>
                  <a:pt x="797189" y="101171"/>
                </a:lnTo>
                <a:lnTo>
                  <a:pt x="792956" y="99582"/>
                </a:lnTo>
                <a:lnTo>
                  <a:pt x="788987" y="98522"/>
                </a:lnTo>
                <a:lnTo>
                  <a:pt x="785019" y="97993"/>
                </a:lnTo>
                <a:lnTo>
                  <a:pt x="779727" y="97198"/>
                </a:lnTo>
                <a:lnTo>
                  <a:pt x="777610" y="97198"/>
                </a:lnTo>
                <a:lnTo>
                  <a:pt x="485775" y="97198"/>
                </a:lnTo>
                <a:lnTo>
                  <a:pt x="481277" y="97198"/>
                </a:lnTo>
                <a:close/>
                <a:moveTo>
                  <a:pt x="485775" y="0"/>
                </a:moveTo>
                <a:lnTo>
                  <a:pt x="777610" y="0"/>
                </a:lnTo>
                <a:lnTo>
                  <a:pt x="784225" y="0"/>
                </a:lnTo>
                <a:lnTo>
                  <a:pt x="790839" y="530"/>
                </a:lnTo>
                <a:lnTo>
                  <a:pt x="797454" y="1324"/>
                </a:lnTo>
                <a:lnTo>
                  <a:pt x="804069" y="2383"/>
                </a:lnTo>
                <a:lnTo>
                  <a:pt x="810683" y="3708"/>
                </a:lnTo>
                <a:lnTo>
                  <a:pt x="817298" y="5297"/>
                </a:lnTo>
                <a:lnTo>
                  <a:pt x="823648" y="7151"/>
                </a:lnTo>
                <a:lnTo>
                  <a:pt x="830262" y="9269"/>
                </a:lnTo>
                <a:lnTo>
                  <a:pt x="836348" y="11653"/>
                </a:lnTo>
                <a:lnTo>
                  <a:pt x="842433" y="14566"/>
                </a:lnTo>
                <a:lnTo>
                  <a:pt x="848783" y="17745"/>
                </a:lnTo>
                <a:lnTo>
                  <a:pt x="854604" y="21188"/>
                </a:lnTo>
                <a:lnTo>
                  <a:pt x="860425" y="24631"/>
                </a:lnTo>
                <a:lnTo>
                  <a:pt x="866246" y="28603"/>
                </a:lnTo>
                <a:lnTo>
                  <a:pt x="871537" y="32576"/>
                </a:lnTo>
                <a:lnTo>
                  <a:pt x="876829" y="37343"/>
                </a:lnTo>
                <a:lnTo>
                  <a:pt x="882121" y="42110"/>
                </a:lnTo>
                <a:lnTo>
                  <a:pt x="886883" y="46878"/>
                </a:lnTo>
                <a:lnTo>
                  <a:pt x="891381" y="52174"/>
                </a:lnTo>
                <a:lnTo>
                  <a:pt x="895879" y="58001"/>
                </a:lnTo>
                <a:lnTo>
                  <a:pt x="900112" y="63828"/>
                </a:lnTo>
                <a:lnTo>
                  <a:pt x="903816" y="69919"/>
                </a:lnTo>
                <a:lnTo>
                  <a:pt x="907256" y="76275"/>
                </a:lnTo>
                <a:lnTo>
                  <a:pt x="910431" y="82897"/>
                </a:lnTo>
                <a:lnTo>
                  <a:pt x="913341" y="89783"/>
                </a:lnTo>
                <a:lnTo>
                  <a:pt x="915987" y="97198"/>
                </a:lnTo>
                <a:lnTo>
                  <a:pt x="918104" y="104614"/>
                </a:lnTo>
                <a:lnTo>
                  <a:pt x="920221" y="112294"/>
                </a:lnTo>
                <a:lnTo>
                  <a:pt x="921544" y="120240"/>
                </a:lnTo>
                <a:lnTo>
                  <a:pt x="922602" y="128715"/>
                </a:lnTo>
                <a:lnTo>
                  <a:pt x="923131" y="136925"/>
                </a:lnTo>
                <a:lnTo>
                  <a:pt x="923396" y="145665"/>
                </a:lnTo>
                <a:lnTo>
                  <a:pt x="923396" y="188305"/>
                </a:lnTo>
                <a:lnTo>
                  <a:pt x="923396" y="194396"/>
                </a:lnTo>
                <a:lnTo>
                  <a:pt x="1263650" y="194396"/>
                </a:lnTo>
                <a:lnTo>
                  <a:pt x="1263650" y="534988"/>
                </a:lnTo>
                <a:lnTo>
                  <a:pt x="1069181" y="534988"/>
                </a:lnTo>
                <a:lnTo>
                  <a:pt x="1069181" y="437789"/>
                </a:lnTo>
                <a:lnTo>
                  <a:pt x="874712" y="437789"/>
                </a:lnTo>
                <a:lnTo>
                  <a:pt x="874712" y="534988"/>
                </a:lnTo>
                <a:lnTo>
                  <a:pt x="388673" y="534988"/>
                </a:lnTo>
                <a:lnTo>
                  <a:pt x="388673" y="437789"/>
                </a:lnTo>
                <a:lnTo>
                  <a:pt x="194469" y="437789"/>
                </a:lnTo>
                <a:lnTo>
                  <a:pt x="194469" y="534988"/>
                </a:lnTo>
                <a:lnTo>
                  <a:pt x="0" y="534988"/>
                </a:lnTo>
                <a:lnTo>
                  <a:pt x="0" y="194396"/>
                </a:lnTo>
                <a:lnTo>
                  <a:pt x="340254" y="194396"/>
                </a:lnTo>
                <a:lnTo>
                  <a:pt x="340254" y="145665"/>
                </a:lnTo>
                <a:lnTo>
                  <a:pt x="340254" y="139044"/>
                </a:lnTo>
                <a:lnTo>
                  <a:pt x="340783" y="132687"/>
                </a:lnTo>
                <a:lnTo>
                  <a:pt x="341577" y="125802"/>
                </a:lnTo>
                <a:lnTo>
                  <a:pt x="342635" y="119180"/>
                </a:lnTo>
                <a:lnTo>
                  <a:pt x="343958" y="112559"/>
                </a:lnTo>
                <a:lnTo>
                  <a:pt x="345546" y="105938"/>
                </a:lnTo>
                <a:lnTo>
                  <a:pt x="347398" y="99582"/>
                </a:lnTo>
                <a:lnTo>
                  <a:pt x="349514" y="93226"/>
                </a:lnTo>
                <a:lnTo>
                  <a:pt x="351896" y="86604"/>
                </a:lnTo>
                <a:lnTo>
                  <a:pt x="354806" y="80513"/>
                </a:lnTo>
                <a:lnTo>
                  <a:pt x="357981" y="74686"/>
                </a:lnTo>
                <a:lnTo>
                  <a:pt x="361421" y="68330"/>
                </a:lnTo>
                <a:lnTo>
                  <a:pt x="364860" y="62768"/>
                </a:lnTo>
                <a:lnTo>
                  <a:pt x="368829" y="57207"/>
                </a:lnTo>
                <a:lnTo>
                  <a:pt x="372798" y="51380"/>
                </a:lnTo>
                <a:lnTo>
                  <a:pt x="377560" y="46348"/>
                </a:lnTo>
                <a:lnTo>
                  <a:pt x="382323" y="41316"/>
                </a:lnTo>
                <a:lnTo>
                  <a:pt x="387085" y="36549"/>
                </a:lnTo>
                <a:lnTo>
                  <a:pt x="392377" y="31516"/>
                </a:lnTo>
                <a:lnTo>
                  <a:pt x="398198" y="27279"/>
                </a:lnTo>
                <a:lnTo>
                  <a:pt x="404019" y="23306"/>
                </a:lnTo>
                <a:lnTo>
                  <a:pt x="410104" y="19598"/>
                </a:lnTo>
                <a:lnTo>
                  <a:pt x="416454" y="16155"/>
                </a:lnTo>
                <a:lnTo>
                  <a:pt x="423069" y="12712"/>
                </a:lnTo>
                <a:lnTo>
                  <a:pt x="429948" y="9799"/>
                </a:lnTo>
                <a:lnTo>
                  <a:pt x="437356" y="7151"/>
                </a:lnTo>
                <a:lnTo>
                  <a:pt x="444764" y="5032"/>
                </a:lnTo>
                <a:lnTo>
                  <a:pt x="452437" y="3178"/>
                </a:lnTo>
                <a:lnTo>
                  <a:pt x="460375" y="1854"/>
                </a:lnTo>
                <a:lnTo>
                  <a:pt x="468841" y="794"/>
                </a:lnTo>
                <a:lnTo>
                  <a:pt x="477044" y="265"/>
                </a:lnTo>
                <a:lnTo>
                  <a:pt x="4857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9" name="TextBox 64"/>
          <p:cNvSpPr txBox="1"/>
          <p:nvPr/>
        </p:nvSpPr>
        <p:spPr>
          <a:xfrm>
            <a:off x="6614510" y="4353822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rmAutofit fontScale="90000"/>
          </a:bodyPr>
          <a:lstStyle/>
          <a:p>
            <a:pPr algn="ctr"/>
            <a:r>
              <a:rPr lang="zh-CN" altLang="en-US" sz="1600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1600">
              <a:solidFill>
                <a:schemeClr val="accent3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65"/>
          <p:cNvSpPr txBox="1"/>
          <p:nvPr/>
        </p:nvSpPr>
        <p:spPr>
          <a:xfrm>
            <a:off x="6172409" y="4750455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5"/>
          <p:cNvSpPr/>
          <p:nvPr/>
        </p:nvSpPr>
        <p:spPr bwMode="auto">
          <a:xfrm>
            <a:off x="9206239" y="3136815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18" name="Freeform: Shape 37"/>
          <p:cNvSpPr/>
          <p:nvPr/>
        </p:nvSpPr>
        <p:spPr bwMode="auto">
          <a:xfrm>
            <a:off x="9507200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14245316" h="14255088">
                <a:moveTo>
                  <a:pt x="7593642" y="12119807"/>
                </a:moveTo>
                <a:lnTo>
                  <a:pt x="7662036" y="12774427"/>
                </a:lnTo>
                <a:lnTo>
                  <a:pt x="7564332" y="12784197"/>
                </a:lnTo>
                <a:lnTo>
                  <a:pt x="7505708" y="12129577"/>
                </a:lnTo>
                <a:lnTo>
                  <a:pt x="7593642" y="12119807"/>
                </a:lnTo>
                <a:close/>
                <a:moveTo>
                  <a:pt x="6626368" y="12119807"/>
                </a:moveTo>
                <a:lnTo>
                  <a:pt x="6714302" y="12129577"/>
                </a:lnTo>
                <a:lnTo>
                  <a:pt x="6665448" y="12784197"/>
                </a:lnTo>
                <a:lnTo>
                  <a:pt x="6567744" y="12774427"/>
                </a:lnTo>
                <a:lnTo>
                  <a:pt x="6626368" y="12119807"/>
                </a:lnTo>
                <a:close/>
                <a:moveTo>
                  <a:pt x="8463212" y="11963479"/>
                </a:moveTo>
                <a:lnTo>
                  <a:pt x="8639080" y="12598559"/>
                </a:lnTo>
                <a:lnTo>
                  <a:pt x="8541376" y="12618100"/>
                </a:lnTo>
                <a:lnTo>
                  <a:pt x="8375278" y="11983020"/>
                </a:lnTo>
                <a:lnTo>
                  <a:pt x="8463212" y="11963479"/>
                </a:lnTo>
                <a:close/>
                <a:moveTo>
                  <a:pt x="5756798" y="11953709"/>
                </a:moveTo>
                <a:lnTo>
                  <a:pt x="5844732" y="11983020"/>
                </a:lnTo>
                <a:lnTo>
                  <a:pt x="5678634" y="12618100"/>
                </a:lnTo>
                <a:lnTo>
                  <a:pt x="5590700" y="12598559"/>
                </a:lnTo>
                <a:lnTo>
                  <a:pt x="5756798" y="11953709"/>
                </a:lnTo>
                <a:close/>
                <a:moveTo>
                  <a:pt x="7085580" y="11728989"/>
                </a:moveTo>
                <a:lnTo>
                  <a:pt x="7173512" y="11728989"/>
                </a:lnTo>
                <a:lnTo>
                  <a:pt x="7173512" y="12803738"/>
                </a:lnTo>
                <a:lnTo>
                  <a:pt x="7085580" y="12803738"/>
                </a:lnTo>
                <a:lnTo>
                  <a:pt x="7085580" y="11728989"/>
                </a:lnTo>
                <a:close/>
                <a:moveTo>
                  <a:pt x="6264860" y="11650825"/>
                </a:moveTo>
                <a:lnTo>
                  <a:pt x="6352796" y="11660595"/>
                </a:lnTo>
                <a:lnTo>
                  <a:pt x="6167156" y="12725575"/>
                </a:lnTo>
                <a:lnTo>
                  <a:pt x="6079222" y="12706034"/>
                </a:lnTo>
                <a:lnTo>
                  <a:pt x="6264860" y="11650825"/>
                </a:lnTo>
                <a:close/>
                <a:moveTo>
                  <a:pt x="4936080" y="11650825"/>
                </a:moveTo>
                <a:lnTo>
                  <a:pt x="5014244" y="11689907"/>
                </a:lnTo>
                <a:lnTo>
                  <a:pt x="4740672" y="12285904"/>
                </a:lnTo>
                <a:lnTo>
                  <a:pt x="4652736" y="12246823"/>
                </a:lnTo>
                <a:lnTo>
                  <a:pt x="4936080" y="11650825"/>
                </a:lnTo>
                <a:close/>
                <a:moveTo>
                  <a:pt x="9303472" y="11641055"/>
                </a:moveTo>
                <a:lnTo>
                  <a:pt x="9596584" y="12237052"/>
                </a:lnTo>
                <a:lnTo>
                  <a:pt x="9508650" y="12276134"/>
                </a:lnTo>
                <a:lnTo>
                  <a:pt x="9225308" y="11680136"/>
                </a:lnTo>
                <a:lnTo>
                  <a:pt x="9303472" y="11641055"/>
                </a:lnTo>
                <a:close/>
                <a:moveTo>
                  <a:pt x="7974690" y="11641055"/>
                </a:moveTo>
                <a:lnTo>
                  <a:pt x="8160328" y="12706034"/>
                </a:lnTo>
                <a:lnTo>
                  <a:pt x="8072394" y="12725575"/>
                </a:lnTo>
                <a:lnTo>
                  <a:pt x="7886756" y="11660595"/>
                </a:lnTo>
                <a:lnTo>
                  <a:pt x="7974690" y="11641055"/>
                </a:lnTo>
                <a:close/>
                <a:moveTo>
                  <a:pt x="5492996" y="11435875"/>
                </a:moveTo>
                <a:lnTo>
                  <a:pt x="5580928" y="11465186"/>
                </a:lnTo>
                <a:lnTo>
                  <a:pt x="5209652" y="12481313"/>
                </a:lnTo>
                <a:lnTo>
                  <a:pt x="5121718" y="12452002"/>
                </a:lnTo>
                <a:lnTo>
                  <a:pt x="5492996" y="11435875"/>
                </a:lnTo>
                <a:close/>
                <a:moveTo>
                  <a:pt x="8756326" y="11426105"/>
                </a:moveTo>
                <a:lnTo>
                  <a:pt x="9127604" y="12442232"/>
                </a:lnTo>
                <a:lnTo>
                  <a:pt x="9039668" y="12471543"/>
                </a:lnTo>
                <a:lnTo>
                  <a:pt x="8668392" y="11455416"/>
                </a:lnTo>
                <a:lnTo>
                  <a:pt x="8756326" y="11426105"/>
                </a:lnTo>
                <a:close/>
                <a:moveTo>
                  <a:pt x="10065566" y="11191614"/>
                </a:moveTo>
                <a:lnTo>
                  <a:pt x="10446612" y="11738759"/>
                </a:lnTo>
                <a:lnTo>
                  <a:pt x="10368450" y="11787611"/>
                </a:lnTo>
                <a:lnTo>
                  <a:pt x="9987402" y="11250237"/>
                </a:lnTo>
                <a:lnTo>
                  <a:pt x="10065566" y="11191614"/>
                </a:lnTo>
                <a:close/>
                <a:moveTo>
                  <a:pt x="4154444" y="11191614"/>
                </a:moveTo>
                <a:lnTo>
                  <a:pt x="4232608" y="11240466"/>
                </a:lnTo>
                <a:lnTo>
                  <a:pt x="3851560" y="11787611"/>
                </a:lnTo>
                <a:lnTo>
                  <a:pt x="3773396" y="11728989"/>
                </a:lnTo>
                <a:lnTo>
                  <a:pt x="4154444" y="11191614"/>
                </a:lnTo>
                <a:close/>
                <a:moveTo>
                  <a:pt x="4760212" y="11084139"/>
                </a:moveTo>
                <a:lnTo>
                  <a:pt x="4838376" y="11132991"/>
                </a:lnTo>
                <a:lnTo>
                  <a:pt x="4301000" y="12070954"/>
                </a:lnTo>
                <a:lnTo>
                  <a:pt x="4222836" y="12022102"/>
                </a:lnTo>
                <a:lnTo>
                  <a:pt x="4760212" y="11084139"/>
                </a:lnTo>
                <a:close/>
                <a:moveTo>
                  <a:pt x="9489108" y="11074368"/>
                </a:moveTo>
                <a:lnTo>
                  <a:pt x="10026484" y="12012332"/>
                </a:lnTo>
                <a:lnTo>
                  <a:pt x="9948320" y="12051414"/>
                </a:lnTo>
                <a:lnTo>
                  <a:pt x="9401176" y="11123221"/>
                </a:lnTo>
                <a:lnTo>
                  <a:pt x="9489108" y="11074368"/>
                </a:lnTo>
                <a:close/>
                <a:moveTo>
                  <a:pt x="10739728" y="10615157"/>
                </a:moveTo>
                <a:lnTo>
                  <a:pt x="11208708" y="11084139"/>
                </a:lnTo>
                <a:lnTo>
                  <a:pt x="11140316" y="11152532"/>
                </a:lnTo>
                <a:lnTo>
                  <a:pt x="10671334" y="10683550"/>
                </a:lnTo>
                <a:lnTo>
                  <a:pt x="10739728" y="10615157"/>
                </a:lnTo>
                <a:close/>
                <a:moveTo>
                  <a:pt x="4095820" y="10615157"/>
                </a:moveTo>
                <a:lnTo>
                  <a:pt x="4164214" y="10673780"/>
                </a:lnTo>
                <a:lnTo>
                  <a:pt x="3470512" y="11504268"/>
                </a:lnTo>
                <a:lnTo>
                  <a:pt x="3402120" y="11435875"/>
                </a:lnTo>
                <a:lnTo>
                  <a:pt x="4095820" y="10615157"/>
                </a:lnTo>
                <a:close/>
                <a:moveTo>
                  <a:pt x="10133960" y="10605387"/>
                </a:moveTo>
                <a:lnTo>
                  <a:pt x="10827660" y="11435875"/>
                </a:lnTo>
                <a:lnTo>
                  <a:pt x="10759268" y="11494498"/>
                </a:lnTo>
                <a:lnTo>
                  <a:pt x="10065566" y="10664009"/>
                </a:lnTo>
                <a:lnTo>
                  <a:pt x="10133960" y="10605387"/>
                </a:lnTo>
                <a:close/>
                <a:moveTo>
                  <a:pt x="3529136" y="10038701"/>
                </a:moveTo>
                <a:lnTo>
                  <a:pt x="3587758" y="10116864"/>
                </a:lnTo>
                <a:lnTo>
                  <a:pt x="2767040" y="10810566"/>
                </a:lnTo>
                <a:lnTo>
                  <a:pt x="2708416" y="10732403"/>
                </a:lnTo>
                <a:lnTo>
                  <a:pt x="3529136" y="10038701"/>
                </a:lnTo>
                <a:close/>
                <a:moveTo>
                  <a:pt x="10710416" y="10019160"/>
                </a:moveTo>
                <a:lnTo>
                  <a:pt x="11540904" y="10712862"/>
                </a:lnTo>
                <a:lnTo>
                  <a:pt x="11482280" y="10781255"/>
                </a:lnTo>
                <a:lnTo>
                  <a:pt x="10651792" y="10087553"/>
                </a:lnTo>
                <a:lnTo>
                  <a:pt x="10710416" y="10019160"/>
                </a:lnTo>
                <a:close/>
                <a:moveTo>
                  <a:pt x="11296644" y="9940996"/>
                </a:moveTo>
                <a:lnTo>
                  <a:pt x="11843788" y="10312273"/>
                </a:lnTo>
                <a:lnTo>
                  <a:pt x="11785164" y="10390437"/>
                </a:lnTo>
                <a:lnTo>
                  <a:pt x="11238020" y="10009389"/>
                </a:lnTo>
                <a:lnTo>
                  <a:pt x="11296644" y="9940996"/>
                </a:lnTo>
                <a:close/>
                <a:moveTo>
                  <a:pt x="2933136" y="9940996"/>
                </a:moveTo>
                <a:lnTo>
                  <a:pt x="2981990" y="10009389"/>
                </a:lnTo>
                <a:lnTo>
                  <a:pt x="2444616" y="10400207"/>
                </a:lnTo>
                <a:lnTo>
                  <a:pt x="2385992" y="10322044"/>
                </a:lnTo>
                <a:lnTo>
                  <a:pt x="2933136" y="9940996"/>
                </a:lnTo>
                <a:close/>
                <a:moveTo>
                  <a:pt x="3069924" y="9364540"/>
                </a:moveTo>
                <a:lnTo>
                  <a:pt x="3109006" y="9442703"/>
                </a:lnTo>
                <a:lnTo>
                  <a:pt x="2180812" y="9989848"/>
                </a:lnTo>
                <a:lnTo>
                  <a:pt x="2131960" y="9901914"/>
                </a:lnTo>
                <a:lnTo>
                  <a:pt x="3069924" y="9364540"/>
                </a:lnTo>
                <a:close/>
                <a:moveTo>
                  <a:pt x="11159856" y="9354769"/>
                </a:moveTo>
                <a:lnTo>
                  <a:pt x="12097820" y="9892144"/>
                </a:lnTo>
                <a:lnTo>
                  <a:pt x="12048968" y="9980078"/>
                </a:lnTo>
                <a:lnTo>
                  <a:pt x="11120774" y="9432933"/>
                </a:lnTo>
                <a:lnTo>
                  <a:pt x="11159856" y="9354769"/>
                </a:lnTo>
                <a:close/>
                <a:moveTo>
                  <a:pt x="2513008" y="9208213"/>
                </a:moveTo>
                <a:lnTo>
                  <a:pt x="2552090" y="9286376"/>
                </a:lnTo>
                <a:lnTo>
                  <a:pt x="1965864" y="9589260"/>
                </a:lnTo>
                <a:lnTo>
                  <a:pt x="1917012" y="9501326"/>
                </a:lnTo>
                <a:lnTo>
                  <a:pt x="2513008" y="9208213"/>
                </a:lnTo>
                <a:close/>
                <a:moveTo>
                  <a:pt x="11726542" y="9169131"/>
                </a:moveTo>
                <a:lnTo>
                  <a:pt x="12332310" y="9442703"/>
                </a:lnTo>
                <a:lnTo>
                  <a:pt x="12283458" y="9530637"/>
                </a:lnTo>
                <a:lnTo>
                  <a:pt x="11687460" y="9257065"/>
                </a:lnTo>
                <a:lnTo>
                  <a:pt x="11726542" y="9169131"/>
                </a:lnTo>
                <a:close/>
                <a:moveTo>
                  <a:pt x="2737728" y="8641526"/>
                </a:moveTo>
                <a:lnTo>
                  <a:pt x="2767040" y="8719690"/>
                </a:lnTo>
                <a:lnTo>
                  <a:pt x="1750912" y="9100738"/>
                </a:lnTo>
                <a:lnTo>
                  <a:pt x="1721602" y="9003033"/>
                </a:lnTo>
                <a:lnTo>
                  <a:pt x="2737728" y="8641526"/>
                </a:lnTo>
                <a:close/>
                <a:moveTo>
                  <a:pt x="11462740" y="8612215"/>
                </a:moveTo>
                <a:lnTo>
                  <a:pt x="12517948" y="8983492"/>
                </a:lnTo>
                <a:lnTo>
                  <a:pt x="12478868" y="9071426"/>
                </a:lnTo>
                <a:lnTo>
                  <a:pt x="11433428" y="8690379"/>
                </a:lnTo>
                <a:lnTo>
                  <a:pt x="11462740" y="8612215"/>
                </a:lnTo>
                <a:close/>
                <a:moveTo>
                  <a:pt x="2219896" y="8377724"/>
                </a:moveTo>
                <a:lnTo>
                  <a:pt x="2239436" y="8465658"/>
                </a:lnTo>
                <a:lnTo>
                  <a:pt x="1604356" y="8661067"/>
                </a:lnTo>
                <a:lnTo>
                  <a:pt x="1584816" y="8563363"/>
                </a:lnTo>
                <a:lnTo>
                  <a:pt x="2219896" y="8377724"/>
                </a:lnTo>
                <a:close/>
                <a:moveTo>
                  <a:pt x="12019656" y="8319101"/>
                </a:moveTo>
                <a:lnTo>
                  <a:pt x="12664506" y="8485199"/>
                </a:lnTo>
                <a:lnTo>
                  <a:pt x="12644964" y="8573133"/>
                </a:lnTo>
                <a:lnTo>
                  <a:pt x="12000116" y="8407036"/>
                </a:lnTo>
                <a:lnTo>
                  <a:pt x="12019656" y="8319101"/>
                </a:lnTo>
                <a:close/>
                <a:moveTo>
                  <a:pt x="2532548" y="7859890"/>
                </a:moveTo>
                <a:lnTo>
                  <a:pt x="2542320" y="7947824"/>
                </a:lnTo>
                <a:lnTo>
                  <a:pt x="1487112" y="8133463"/>
                </a:lnTo>
                <a:lnTo>
                  <a:pt x="1467570" y="8045529"/>
                </a:lnTo>
                <a:lnTo>
                  <a:pt x="2532548" y="7859890"/>
                </a:lnTo>
                <a:close/>
                <a:moveTo>
                  <a:pt x="11667920" y="7830579"/>
                </a:moveTo>
                <a:lnTo>
                  <a:pt x="12762210" y="8016218"/>
                </a:lnTo>
                <a:lnTo>
                  <a:pt x="12742668" y="8113922"/>
                </a:lnTo>
                <a:lnTo>
                  <a:pt x="11648380" y="7918513"/>
                </a:lnTo>
                <a:lnTo>
                  <a:pt x="11667920" y="7830579"/>
                </a:lnTo>
                <a:close/>
                <a:moveTo>
                  <a:pt x="2063568" y="7488613"/>
                </a:moveTo>
                <a:lnTo>
                  <a:pt x="2073338" y="7586318"/>
                </a:lnTo>
                <a:lnTo>
                  <a:pt x="1408948" y="7654711"/>
                </a:lnTo>
                <a:lnTo>
                  <a:pt x="1408948" y="7566777"/>
                </a:lnTo>
                <a:lnTo>
                  <a:pt x="2063568" y="7488613"/>
                </a:lnTo>
                <a:close/>
                <a:moveTo>
                  <a:pt x="12166212" y="7459302"/>
                </a:moveTo>
                <a:lnTo>
                  <a:pt x="12830604" y="7508154"/>
                </a:lnTo>
                <a:lnTo>
                  <a:pt x="12820832" y="7596088"/>
                </a:lnTo>
                <a:lnTo>
                  <a:pt x="12156442" y="7547236"/>
                </a:lnTo>
                <a:lnTo>
                  <a:pt x="12166212" y="7459302"/>
                </a:lnTo>
                <a:close/>
                <a:moveTo>
                  <a:pt x="1379636" y="7039172"/>
                </a:moveTo>
                <a:lnTo>
                  <a:pt x="2464156" y="7039172"/>
                </a:lnTo>
                <a:lnTo>
                  <a:pt x="2464156" y="7127106"/>
                </a:lnTo>
                <a:lnTo>
                  <a:pt x="1379636" y="7136877"/>
                </a:lnTo>
                <a:lnTo>
                  <a:pt x="1379636" y="7039172"/>
                </a:lnTo>
                <a:close/>
                <a:moveTo>
                  <a:pt x="11726542" y="7019632"/>
                </a:moveTo>
                <a:lnTo>
                  <a:pt x="12840374" y="7019632"/>
                </a:lnTo>
                <a:lnTo>
                  <a:pt x="12840374" y="7107566"/>
                </a:lnTo>
                <a:lnTo>
                  <a:pt x="11726542" y="7117336"/>
                </a:lnTo>
                <a:lnTo>
                  <a:pt x="11726542" y="7019632"/>
                </a:lnTo>
                <a:close/>
                <a:moveTo>
                  <a:pt x="1408948" y="6550650"/>
                </a:moveTo>
                <a:lnTo>
                  <a:pt x="2063568" y="6599502"/>
                </a:lnTo>
                <a:lnTo>
                  <a:pt x="2063568" y="6687436"/>
                </a:lnTo>
                <a:lnTo>
                  <a:pt x="1399176" y="6648354"/>
                </a:lnTo>
                <a:lnTo>
                  <a:pt x="1408948" y="6550650"/>
                </a:lnTo>
                <a:close/>
                <a:moveTo>
                  <a:pt x="12811062" y="6492028"/>
                </a:moveTo>
                <a:lnTo>
                  <a:pt x="12820832" y="6589732"/>
                </a:lnTo>
                <a:lnTo>
                  <a:pt x="12166212" y="6648354"/>
                </a:lnTo>
                <a:lnTo>
                  <a:pt x="12156442" y="6560420"/>
                </a:lnTo>
                <a:lnTo>
                  <a:pt x="12811062" y="6492028"/>
                </a:lnTo>
                <a:close/>
                <a:moveTo>
                  <a:pt x="1477340" y="6032816"/>
                </a:moveTo>
                <a:lnTo>
                  <a:pt x="2542320" y="6228225"/>
                </a:lnTo>
                <a:lnTo>
                  <a:pt x="2522778" y="6316159"/>
                </a:lnTo>
                <a:lnTo>
                  <a:pt x="1457800" y="6130520"/>
                </a:lnTo>
                <a:lnTo>
                  <a:pt x="1477340" y="6032816"/>
                </a:lnTo>
                <a:close/>
                <a:moveTo>
                  <a:pt x="12742668" y="6013276"/>
                </a:moveTo>
                <a:lnTo>
                  <a:pt x="12762210" y="6110980"/>
                </a:lnTo>
                <a:lnTo>
                  <a:pt x="11658148" y="6306389"/>
                </a:lnTo>
                <a:lnTo>
                  <a:pt x="11648380" y="6218455"/>
                </a:lnTo>
                <a:lnTo>
                  <a:pt x="12742668" y="6013276"/>
                </a:lnTo>
                <a:close/>
                <a:moveTo>
                  <a:pt x="1584816" y="5573605"/>
                </a:moveTo>
                <a:lnTo>
                  <a:pt x="2229664" y="5729932"/>
                </a:lnTo>
                <a:lnTo>
                  <a:pt x="2200354" y="5817866"/>
                </a:lnTo>
                <a:lnTo>
                  <a:pt x="1555504" y="5661539"/>
                </a:lnTo>
                <a:lnTo>
                  <a:pt x="1584816" y="5573605"/>
                </a:lnTo>
                <a:close/>
                <a:moveTo>
                  <a:pt x="12615652" y="5495441"/>
                </a:moveTo>
                <a:lnTo>
                  <a:pt x="12644964" y="5583375"/>
                </a:lnTo>
                <a:lnTo>
                  <a:pt x="12009884" y="5759243"/>
                </a:lnTo>
                <a:lnTo>
                  <a:pt x="11980574" y="5671309"/>
                </a:lnTo>
                <a:lnTo>
                  <a:pt x="12615652" y="5495441"/>
                </a:lnTo>
                <a:close/>
                <a:moveTo>
                  <a:pt x="1741144" y="5075312"/>
                </a:moveTo>
                <a:lnTo>
                  <a:pt x="2757268" y="5446589"/>
                </a:lnTo>
                <a:lnTo>
                  <a:pt x="2727958" y="5534523"/>
                </a:lnTo>
                <a:lnTo>
                  <a:pt x="1711832" y="5163246"/>
                </a:lnTo>
                <a:lnTo>
                  <a:pt x="1741144" y="5075312"/>
                </a:lnTo>
                <a:close/>
                <a:moveTo>
                  <a:pt x="12469096" y="5055771"/>
                </a:moveTo>
                <a:lnTo>
                  <a:pt x="12508178" y="5143705"/>
                </a:lnTo>
                <a:lnTo>
                  <a:pt x="11462740" y="5524752"/>
                </a:lnTo>
                <a:lnTo>
                  <a:pt x="11423658" y="5446589"/>
                </a:lnTo>
                <a:lnTo>
                  <a:pt x="12469096" y="5055771"/>
                </a:lnTo>
                <a:close/>
                <a:moveTo>
                  <a:pt x="1936552" y="4616101"/>
                </a:moveTo>
                <a:lnTo>
                  <a:pt x="2542320" y="4889673"/>
                </a:lnTo>
                <a:lnTo>
                  <a:pt x="2503238" y="4967837"/>
                </a:lnTo>
                <a:lnTo>
                  <a:pt x="1897470" y="4704035"/>
                </a:lnTo>
                <a:lnTo>
                  <a:pt x="1936552" y="4616101"/>
                </a:lnTo>
                <a:close/>
                <a:moveTo>
                  <a:pt x="12263916" y="4567248"/>
                </a:moveTo>
                <a:lnTo>
                  <a:pt x="12303000" y="4645412"/>
                </a:lnTo>
                <a:lnTo>
                  <a:pt x="11707000" y="4938527"/>
                </a:lnTo>
                <a:lnTo>
                  <a:pt x="11667920" y="4850592"/>
                </a:lnTo>
                <a:lnTo>
                  <a:pt x="12263916" y="4567248"/>
                </a:lnTo>
                <a:close/>
                <a:moveTo>
                  <a:pt x="12048968" y="4166660"/>
                </a:moveTo>
                <a:lnTo>
                  <a:pt x="12097820" y="4244824"/>
                </a:lnTo>
                <a:lnTo>
                  <a:pt x="11130544" y="4801739"/>
                </a:lnTo>
                <a:lnTo>
                  <a:pt x="11081692" y="4723576"/>
                </a:lnTo>
                <a:lnTo>
                  <a:pt x="12048968" y="4166660"/>
                </a:lnTo>
                <a:close/>
                <a:moveTo>
                  <a:pt x="2171042" y="4166660"/>
                </a:moveTo>
                <a:lnTo>
                  <a:pt x="3138316" y="4723576"/>
                </a:lnTo>
                <a:lnTo>
                  <a:pt x="3099236" y="4811510"/>
                </a:lnTo>
                <a:lnTo>
                  <a:pt x="2122190" y="4254594"/>
                </a:lnTo>
                <a:lnTo>
                  <a:pt x="2171042" y="4166660"/>
                </a:lnTo>
                <a:close/>
                <a:moveTo>
                  <a:pt x="11785164" y="3756301"/>
                </a:moveTo>
                <a:lnTo>
                  <a:pt x="11834016" y="3834465"/>
                </a:lnTo>
                <a:lnTo>
                  <a:pt x="11296644" y="4215512"/>
                </a:lnTo>
                <a:lnTo>
                  <a:pt x="11247790" y="4147119"/>
                </a:lnTo>
                <a:lnTo>
                  <a:pt x="11785164" y="3756301"/>
                </a:lnTo>
                <a:close/>
                <a:moveTo>
                  <a:pt x="2444616" y="3756301"/>
                </a:moveTo>
                <a:lnTo>
                  <a:pt x="2991760" y="4127578"/>
                </a:lnTo>
                <a:lnTo>
                  <a:pt x="2933136" y="4205742"/>
                </a:lnTo>
                <a:lnTo>
                  <a:pt x="2385992" y="3834465"/>
                </a:lnTo>
                <a:lnTo>
                  <a:pt x="2444616" y="3756301"/>
                </a:lnTo>
                <a:close/>
                <a:moveTo>
                  <a:pt x="2747500" y="3365483"/>
                </a:moveTo>
                <a:lnTo>
                  <a:pt x="3607300" y="4078726"/>
                </a:lnTo>
                <a:lnTo>
                  <a:pt x="3548676" y="4147119"/>
                </a:lnTo>
                <a:lnTo>
                  <a:pt x="2688876" y="3433876"/>
                </a:lnTo>
                <a:lnTo>
                  <a:pt x="2747500" y="3365483"/>
                </a:lnTo>
                <a:close/>
                <a:moveTo>
                  <a:pt x="11462740" y="3336172"/>
                </a:moveTo>
                <a:lnTo>
                  <a:pt x="11521364" y="3414335"/>
                </a:lnTo>
                <a:lnTo>
                  <a:pt x="10671334" y="4137349"/>
                </a:lnTo>
                <a:lnTo>
                  <a:pt x="10602940" y="4059185"/>
                </a:lnTo>
                <a:lnTo>
                  <a:pt x="11462740" y="3336172"/>
                </a:lnTo>
                <a:close/>
                <a:moveTo>
                  <a:pt x="3079694" y="3003979"/>
                </a:moveTo>
                <a:lnTo>
                  <a:pt x="3558446" y="3463187"/>
                </a:lnTo>
                <a:lnTo>
                  <a:pt x="3490052" y="3521810"/>
                </a:lnTo>
                <a:lnTo>
                  <a:pt x="3021072" y="3072369"/>
                </a:lnTo>
                <a:lnTo>
                  <a:pt x="3079694" y="3003979"/>
                </a:lnTo>
                <a:close/>
                <a:moveTo>
                  <a:pt x="11391810" y="2760793"/>
                </a:moveTo>
                <a:lnTo>
                  <a:pt x="7705476" y="7719161"/>
                </a:lnTo>
                <a:lnTo>
                  <a:pt x="7706432" y="7720110"/>
                </a:lnTo>
                <a:lnTo>
                  <a:pt x="7702608" y="7723017"/>
                </a:lnTo>
                <a:lnTo>
                  <a:pt x="7699740" y="7726874"/>
                </a:lnTo>
                <a:lnTo>
                  <a:pt x="7698782" y="7725925"/>
                </a:lnTo>
                <a:lnTo>
                  <a:pt x="2779492" y="11464244"/>
                </a:lnTo>
                <a:lnTo>
                  <a:pt x="2968736" y="11644670"/>
                </a:lnTo>
                <a:cubicBezTo>
                  <a:pt x="4056068" y="12632934"/>
                  <a:pt x="5500482" y="13235266"/>
                  <a:pt x="7085580" y="13235266"/>
                </a:cubicBezTo>
                <a:cubicBezTo>
                  <a:pt x="10467116" y="13235266"/>
                  <a:pt x="13208396" y="10493988"/>
                  <a:pt x="13208396" y="7112449"/>
                </a:cubicBezTo>
                <a:cubicBezTo>
                  <a:pt x="13208396" y="5421680"/>
                  <a:pt x="12523076" y="3890975"/>
                  <a:pt x="11415064" y="2782964"/>
                </a:cubicBezTo>
                <a:lnTo>
                  <a:pt x="11391810" y="2760793"/>
                </a:lnTo>
                <a:close/>
                <a:moveTo>
                  <a:pt x="10749496" y="2652240"/>
                </a:moveTo>
                <a:lnTo>
                  <a:pt x="10827660" y="2710863"/>
                </a:lnTo>
                <a:lnTo>
                  <a:pt x="10104648" y="3570662"/>
                </a:lnTo>
                <a:lnTo>
                  <a:pt x="10036254" y="3512040"/>
                </a:lnTo>
                <a:lnTo>
                  <a:pt x="10749496" y="2652240"/>
                </a:lnTo>
                <a:close/>
                <a:moveTo>
                  <a:pt x="3470512" y="2652240"/>
                </a:moveTo>
                <a:lnTo>
                  <a:pt x="4183756" y="3512040"/>
                </a:lnTo>
                <a:lnTo>
                  <a:pt x="4115362" y="3570662"/>
                </a:lnTo>
                <a:lnTo>
                  <a:pt x="3392348" y="2710863"/>
                </a:lnTo>
                <a:lnTo>
                  <a:pt x="3470512" y="2652240"/>
                </a:lnTo>
                <a:close/>
                <a:moveTo>
                  <a:pt x="10368450" y="2359126"/>
                </a:moveTo>
                <a:lnTo>
                  <a:pt x="10446612" y="2417749"/>
                </a:lnTo>
                <a:lnTo>
                  <a:pt x="10075336" y="2964894"/>
                </a:lnTo>
                <a:lnTo>
                  <a:pt x="9997172" y="2906275"/>
                </a:lnTo>
                <a:lnTo>
                  <a:pt x="10368450" y="2359126"/>
                </a:lnTo>
                <a:close/>
                <a:moveTo>
                  <a:pt x="3861330" y="2359126"/>
                </a:moveTo>
                <a:lnTo>
                  <a:pt x="4242378" y="2896501"/>
                </a:lnTo>
                <a:lnTo>
                  <a:pt x="4173984" y="2945353"/>
                </a:lnTo>
                <a:lnTo>
                  <a:pt x="3783168" y="2417749"/>
                </a:lnTo>
                <a:lnTo>
                  <a:pt x="3861330" y="2359126"/>
                </a:lnTo>
                <a:close/>
                <a:moveTo>
                  <a:pt x="4281460" y="2095324"/>
                </a:moveTo>
                <a:lnTo>
                  <a:pt x="4838376" y="3062599"/>
                </a:lnTo>
                <a:lnTo>
                  <a:pt x="4760212" y="3101681"/>
                </a:lnTo>
                <a:lnTo>
                  <a:pt x="4203296" y="2144177"/>
                </a:lnTo>
                <a:lnTo>
                  <a:pt x="4281460" y="2095324"/>
                </a:lnTo>
                <a:close/>
                <a:moveTo>
                  <a:pt x="9919008" y="2075783"/>
                </a:moveTo>
                <a:lnTo>
                  <a:pt x="10006944" y="2124636"/>
                </a:lnTo>
                <a:lnTo>
                  <a:pt x="9450028" y="3091910"/>
                </a:lnTo>
                <a:lnTo>
                  <a:pt x="9371864" y="3052828"/>
                </a:lnTo>
                <a:lnTo>
                  <a:pt x="9919008" y="2075783"/>
                </a:lnTo>
                <a:close/>
                <a:moveTo>
                  <a:pt x="4721130" y="1870604"/>
                </a:moveTo>
                <a:lnTo>
                  <a:pt x="5004472" y="2466601"/>
                </a:lnTo>
                <a:lnTo>
                  <a:pt x="4926308" y="2505683"/>
                </a:lnTo>
                <a:lnTo>
                  <a:pt x="4633196" y="1909686"/>
                </a:lnTo>
                <a:lnTo>
                  <a:pt x="4721130" y="1870604"/>
                </a:lnTo>
                <a:close/>
                <a:moveTo>
                  <a:pt x="9479340" y="1860833"/>
                </a:moveTo>
                <a:lnTo>
                  <a:pt x="9567272" y="1899915"/>
                </a:lnTo>
                <a:lnTo>
                  <a:pt x="9303472" y="2505683"/>
                </a:lnTo>
                <a:lnTo>
                  <a:pt x="9215536" y="2466601"/>
                </a:lnTo>
                <a:lnTo>
                  <a:pt x="9479340" y="1860833"/>
                </a:lnTo>
                <a:close/>
                <a:moveTo>
                  <a:pt x="5190112" y="1675195"/>
                </a:moveTo>
                <a:lnTo>
                  <a:pt x="5571160" y="2730403"/>
                </a:lnTo>
                <a:lnTo>
                  <a:pt x="5483224" y="2759715"/>
                </a:lnTo>
                <a:lnTo>
                  <a:pt x="5102176" y="1714277"/>
                </a:lnTo>
                <a:lnTo>
                  <a:pt x="5190112" y="1675195"/>
                </a:lnTo>
                <a:close/>
                <a:moveTo>
                  <a:pt x="9010356" y="1665425"/>
                </a:moveTo>
                <a:lnTo>
                  <a:pt x="9098292" y="1704506"/>
                </a:lnTo>
                <a:lnTo>
                  <a:pt x="8727014" y="2749944"/>
                </a:lnTo>
                <a:lnTo>
                  <a:pt x="8639080" y="2720633"/>
                </a:lnTo>
                <a:lnTo>
                  <a:pt x="9010356" y="1665425"/>
                </a:lnTo>
                <a:close/>
                <a:moveTo>
                  <a:pt x="8551146" y="1528638"/>
                </a:moveTo>
                <a:lnTo>
                  <a:pt x="8639080" y="1548179"/>
                </a:lnTo>
                <a:lnTo>
                  <a:pt x="8472984" y="2193029"/>
                </a:lnTo>
                <a:lnTo>
                  <a:pt x="8385048" y="2173488"/>
                </a:lnTo>
                <a:lnTo>
                  <a:pt x="8551146" y="1528638"/>
                </a:lnTo>
                <a:close/>
                <a:moveTo>
                  <a:pt x="5678634" y="1528638"/>
                </a:moveTo>
                <a:lnTo>
                  <a:pt x="5864272" y="2163717"/>
                </a:lnTo>
                <a:lnTo>
                  <a:pt x="5766568" y="2183261"/>
                </a:lnTo>
                <a:lnTo>
                  <a:pt x="5590700" y="1548179"/>
                </a:lnTo>
                <a:lnTo>
                  <a:pt x="5678634" y="1528638"/>
                </a:lnTo>
                <a:close/>
                <a:moveTo>
                  <a:pt x="8052852" y="1421164"/>
                </a:moveTo>
                <a:lnTo>
                  <a:pt x="8150558" y="1440704"/>
                </a:lnTo>
                <a:lnTo>
                  <a:pt x="7955148" y="2534995"/>
                </a:lnTo>
                <a:lnTo>
                  <a:pt x="7867216" y="2525224"/>
                </a:lnTo>
                <a:lnTo>
                  <a:pt x="8052852" y="1421164"/>
                </a:lnTo>
                <a:close/>
                <a:moveTo>
                  <a:pt x="6157386" y="1421164"/>
                </a:moveTo>
                <a:lnTo>
                  <a:pt x="6352796" y="2525224"/>
                </a:lnTo>
                <a:lnTo>
                  <a:pt x="6264860" y="2544768"/>
                </a:lnTo>
                <a:lnTo>
                  <a:pt x="6059680" y="1440704"/>
                </a:lnTo>
                <a:lnTo>
                  <a:pt x="6157386" y="1421164"/>
                </a:lnTo>
                <a:close/>
                <a:moveTo>
                  <a:pt x="7564332" y="1362543"/>
                </a:moveTo>
                <a:lnTo>
                  <a:pt x="7652264" y="1372311"/>
                </a:lnTo>
                <a:lnTo>
                  <a:pt x="7603412" y="2026931"/>
                </a:lnTo>
                <a:lnTo>
                  <a:pt x="7515480" y="2026931"/>
                </a:lnTo>
                <a:lnTo>
                  <a:pt x="7564332" y="1362543"/>
                </a:lnTo>
                <a:close/>
                <a:moveTo>
                  <a:pt x="6655680" y="1362543"/>
                </a:moveTo>
                <a:lnTo>
                  <a:pt x="6724072" y="2017164"/>
                </a:lnTo>
                <a:lnTo>
                  <a:pt x="6636138" y="2026931"/>
                </a:lnTo>
                <a:lnTo>
                  <a:pt x="6567744" y="1372311"/>
                </a:lnTo>
                <a:lnTo>
                  <a:pt x="6655680" y="1362543"/>
                </a:lnTo>
                <a:close/>
                <a:moveTo>
                  <a:pt x="7046496" y="1342999"/>
                </a:moveTo>
                <a:lnTo>
                  <a:pt x="7144200" y="1342999"/>
                </a:lnTo>
                <a:lnTo>
                  <a:pt x="7144200" y="2466601"/>
                </a:lnTo>
                <a:lnTo>
                  <a:pt x="7056268" y="2466601"/>
                </a:lnTo>
                <a:lnTo>
                  <a:pt x="7046496" y="1342999"/>
                </a:lnTo>
                <a:close/>
                <a:moveTo>
                  <a:pt x="7085580" y="989632"/>
                </a:moveTo>
                <a:cubicBezTo>
                  <a:pt x="3704040" y="989632"/>
                  <a:pt x="962764" y="3730910"/>
                  <a:pt x="962764" y="7112449"/>
                </a:cubicBezTo>
                <a:cubicBezTo>
                  <a:pt x="962764" y="8803219"/>
                  <a:pt x="1648082" y="10333923"/>
                  <a:pt x="2756092" y="11441934"/>
                </a:cubicBezTo>
                <a:lnTo>
                  <a:pt x="2779362" y="11464120"/>
                </a:lnTo>
                <a:lnTo>
                  <a:pt x="6588734" y="6627501"/>
                </a:lnTo>
                <a:lnTo>
                  <a:pt x="6587966" y="6626741"/>
                </a:lnTo>
                <a:lnTo>
                  <a:pt x="6591696" y="6623740"/>
                </a:lnTo>
                <a:lnTo>
                  <a:pt x="6594660" y="6619978"/>
                </a:lnTo>
                <a:lnTo>
                  <a:pt x="6595428" y="6620737"/>
                </a:lnTo>
                <a:lnTo>
                  <a:pt x="11391680" y="2760668"/>
                </a:lnTo>
                <a:lnTo>
                  <a:pt x="11202422" y="2580229"/>
                </a:lnTo>
                <a:cubicBezTo>
                  <a:pt x="10115088" y="1591964"/>
                  <a:pt x="8670676" y="989632"/>
                  <a:pt x="7085580" y="989632"/>
                </a:cubicBezTo>
                <a:close/>
                <a:moveTo>
                  <a:pt x="4474866" y="0"/>
                </a:moveTo>
                <a:lnTo>
                  <a:pt x="9770450" y="0"/>
                </a:lnTo>
                <a:lnTo>
                  <a:pt x="10288284" y="9771"/>
                </a:lnTo>
                <a:lnTo>
                  <a:pt x="10718184" y="9771"/>
                </a:lnTo>
                <a:lnTo>
                  <a:pt x="10962444" y="19541"/>
                </a:lnTo>
                <a:lnTo>
                  <a:pt x="11196936" y="29312"/>
                </a:lnTo>
                <a:lnTo>
                  <a:pt x="11431426" y="58623"/>
                </a:lnTo>
                <a:lnTo>
                  <a:pt x="11656148" y="87934"/>
                </a:lnTo>
                <a:lnTo>
                  <a:pt x="11880868" y="136787"/>
                </a:lnTo>
                <a:lnTo>
                  <a:pt x="12105588" y="205180"/>
                </a:lnTo>
                <a:lnTo>
                  <a:pt x="12330308" y="283343"/>
                </a:lnTo>
                <a:lnTo>
                  <a:pt x="12545258" y="381048"/>
                </a:lnTo>
                <a:lnTo>
                  <a:pt x="12652732" y="439671"/>
                </a:lnTo>
                <a:lnTo>
                  <a:pt x="12750436" y="498293"/>
                </a:lnTo>
                <a:lnTo>
                  <a:pt x="12945846" y="635080"/>
                </a:lnTo>
                <a:lnTo>
                  <a:pt x="13131484" y="781636"/>
                </a:lnTo>
                <a:lnTo>
                  <a:pt x="13307352" y="947734"/>
                </a:lnTo>
                <a:lnTo>
                  <a:pt x="13463680" y="1113832"/>
                </a:lnTo>
                <a:lnTo>
                  <a:pt x="13620008" y="1299470"/>
                </a:lnTo>
                <a:lnTo>
                  <a:pt x="13756792" y="1504650"/>
                </a:lnTo>
                <a:lnTo>
                  <a:pt x="13815416" y="1602354"/>
                </a:lnTo>
                <a:lnTo>
                  <a:pt x="13874040" y="1709829"/>
                </a:lnTo>
                <a:lnTo>
                  <a:pt x="13971744" y="1924779"/>
                </a:lnTo>
                <a:lnTo>
                  <a:pt x="14049908" y="2139729"/>
                </a:lnTo>
                <a:lnTo>
                  <a:pt x="14108530" y="2364450"/>
                </a:lnTo>
                <a:lnTo>
                  <a:pt x="14157382" y="2598940"/>
                </a:lnTo>
                <a:lnTo>
                  <a:pt x="14196464" y="2823661"/>
                </a:lnTo>
                <a:lnTo>
                  <a:pt x="14216004" y="3058152"/>
                </a:lnTo>
                <a:lnTo>
                  <a:pt x="14235546" y="3292642"/>
                </a:lnTo>
                <a:lnTo>
                  <a:pt x="14245316" y="3527133"/>
                </a:lnTo>
                <a:lnTo>
                  <a:pt x="14245316" y="3957033"/>
                </a:lnTo>
                <a:lnTo>
                  <a:pt x="14245316" y="4484637"/>
                </a:lnTo>
                <a:lnTo>
                  <a:pt x="14245316" y="9770451"/>
                </a:lnTo>
                <a:lnTo>
                  <a:pt x="14245316" y="10298055"/>
                </a:lnTo>
                <a:lnTo>
                  <a:pt x="14245316" y="10727955"/>
                </a:lnTo>
                <a:lnTo>
                  <a:pt x="14235546" y="10962446"/>
                </a:lnTo>
                <a:lnTo>
                  <a:pt x="14216004" y="11206707"/>
                </a:lnTo>
                <a:lnTo>
                  <a:pt x="14196464" y="11431428"/>
                </a:lnTo>
                <a:lnTo>
                  <a:pt x="14157382" y="11656148"/>
                </a:lnTo>
                <a:lnTo>
                  <a:pt x="14108530" y="11890639"/>
                </a:lnTo>
                <a:lnTo>
                  <a:pt x="14049908" y="12115359"/>
                </a:lnTo>
                <a:lnTo>
                  <a:pt x="13971744" y="12330309"/>
                </a:lnTo>
                <a:lnTo>
                  <a:pt x="13874040" y="12545259"/>
                </a:lnTo>
                <a:lnTo>
                  <a:pt x="13815416" y="12652734"/>
                </a:lnTo>
                <a:lnTo>
                  <a:pt x="13756792" y="12760209"/>
                </a:lnTo>
                <a:lnTo>
                  <a:pt x="13620008" y="12955618"/>
                </a:lnTo>
                <a:lnTo>
                  <a:pt x="13463680" y="13141257"/>
                </a:lnTo>
                <a:lnTo>
                  <a:pt x="13307352" y="13317125"/>
                </a:lnTo>
                <a:lnTo>
                  <a:pt x="13131484" y="13473452"/>
                </a:lnTo>
                <a:lnTo>
                  <a:pt x="12945846" y="13620009"/>
                </a:lnTo>
                <a:lnTo>
                  <a:pt x="12750436" y="13756795"/>
                </a:lnTo>
                <a:lnTo>
                  <a:pt x="12652732" y="13825188"/>
                </a:lnTo>
                <a:lnTo>
                  <a:pt x="12545258" y="13883811"/>
                </a:lnTo>
                <a:lnTo>
                  <a:pt x="12330308" y="13981515"/>
                </a:lnTo>
                <a:lnTo>
                  <a:pt x="12105588" y="14059679"/>
                </a:lnTo>
                <a:lnTo>
                  <a:pt x="11880868" y="14118302"/>
                </a:lnTo>
                <a:lnTo>
                  <a:pt x="11656148" y="14167154"/>
                </a:lnTo>
                <a:lnTo>
                  <a:pt x="11431426" y="14196465"/>
                </a:lnTo>
                <a:lnTo>
                  <a:pt x="11196936" y="14225777"/>
                </a:lnTo>
                <a:lnTo>
                  <a:pt x="10962444" y="14235547"/>
                </a:lnTo>
                <a:lnTo>
                  <a:pt x="10718184" y="14245318"/>
                </a:lnTo>
                <a:lnTo>
                  <a:pt x="10288284" y="14255088"/>
                </a:lnTo>
                <a:lnTo>
                  <a:pt x="9770450" y="14255088"/>
                </a:lnTo>
                <a:lnTo>
                  <a:pt x="4474866" y="14255088"/>
                </a:lnTo>
                <a:lnTo>
                  <a:pt x="3957032" y="14255088"/>
                </a:lnTo>
                <a:lnTo>
                  <a:pt x="3527132" y="14245318"/>
                </a:lnTo>
                <a:lnTo>
                  <a:pt x="3282870" y="14235547"/>
                </a:lnTo>
                <a:lnTo>
                  <a:pt x="3048380" y="14225777"/>
                </a:lnTo>
                <a:lnTo>
                  <a:pt x="2813888" y="14196465"/>
                </a:lnTo>
                <a:lnTo>
                  <a:pt x="2589168" y="14167154"/>
                </a:lnTo>
                <a:lnTo>
                  <a:pt x="2364448" y="14118302"/>
                </a:lnTo>
                <a:lnTo>
                  <a:pt x="2139728" y="14059679"/>
                </a:lnTo>
                <a:lnTo>
                  <a:pt x="1924778" y="13981515"/>
                </a:lnTo>
                <a:lnTo>
                  <a:pt x="1709828" y="13883811"/>
                </a:lnTo>
                <a:lnTo>
                  <a:pt x="1602352" y="13825188"/>
                </a:lnTo>
                <a:lnTo>
                  <a:pt x="1494878" y="13756795"/>
                </a:lnTo>
                <a:lnTo>
                  <a:pt x="1299468" y="13620009"/>
                </a:lnTo>
                <a:lnTo>
                  <a:pt x="1113832" y="13473452"/>
                </a:lnTo>
                <a:lnTo>
                  <a:pt x="937964" y="13317125"/>
                </a:lnTo>
                <a:lnTo>
                  <a:pt x="781636" y="13141257"/>
                </a:lnTo>
                <a:lnTo>
                  <a:pt x="625308" y="12955618"/>
                </a:lnTo>
                <a:lnTo>
                  <a:pt x="488520" y="12760209"/>
                </a:lnTo>
                <a:lnTo>
                  <a:pt x="429900" y="12652734"/>
                </a:lnTo>
                <a:lnTo>
                  <a:pt x="371276" y="12545259"/>
                </a:lnTo>
                <a:lnTo>
                  <a:pt x="273572" y="12330309"/>
                </a:lnTo>
                <a:lnTo>
                  <a:pt x="195408" y="12115359"/>
                </a:lnTo>
                <a:lnTo>
                  <a:pt x="136784" y="11890639"/>
                </a:lnTo>
                <a:lnTo>
                  <a:pt x="87932" y="11656148"/>
                </a:lnTo>
                <a:lnTo>
                  <a:pt x="48852" y="11431428"/>
                </a:lnTo>
                <a:lnTo>
                  <a:pt x="29312" y="11206707"/>
                </a:lnTo>
                <a:lnTo>
                  <a:pt x="9768" y="10962446"/>
                </a:lnTo>
                <a:lnTo>
                  <a:pt x="9768" y="10727955"/>
                </a:lnTo>
                <a:lnTo>
                  <a:pt x="0" y="10298055"/>
                </a:lnTo>
                <a:lnTo>
                  <a:pt x="0" y="9770451"/>
                </a:lnTo>
                <a:lnTo>
                  <a:pt x="0" y="4484637"/>
                </a:lnTo>
                <a:lnTo>
                  <a:pt x="0" y="3957033"/>
                </a:lnTo>
                <a:lnTo>
                  <a:pt x="9768" y="3527133"/>
                </a:lnTo>
                <a:lnTo>
                  <a:pt x="9768" y="3292642"/>
                </a:lnTo>
                <a:lnTo>
                  <a:pt x="29312" y="3058152"/>
                </a:lnTo>
                <a:lnTo>
                  <a:pt x="48852" y="2823661"/>
                </a:lnTo>
                <a:lnTo>
                  <a:pt x="87932" y="2598940"/>
                </a:lnTo>
                <a:lnTo>
                  <a:pt x="136784" y="2364450"/>
                </a:lnTo>
                <a:lnTo>
                  <a:pt x="195408" y="2139729"/>
                </a:lnTo>
                <a:lnTo>
                  <a:pt x="273572" y="1924779"/>
                </a:lnTo>
                <a:lnTo>
                  <a:pt x="371276" y="1709829"/>
                </a:lnTo>
                <a:lnTo>
                  <a:pt x="429900" y="1602354"/>
                </a:lnTo>
                <a:lnTo>
                  <a:pt x="488520" y="1504650"/>
                </a:lnTo>
                <a:lnTo>
                  <a:pt x="625308" y="1299470"/>
                </a:lnTo>
                <a:lnTo>
                  <a:pt x="781636" y="1113832"/>
                </a:lnTo>
                <a:lnTo>
                  <a:pt x="937964" y="947734"/>
                </a:lnTo>
                <a:lnTo>
                  <a:pt x="1113832" y="781636"/>
                </a:lnTo>
                <a:lnTo>
                  <a:pt x="1299468" y="635080"/>
                </a:lnTo>
                <a:lnTo>
                  <a:pt x="1494878" y="498293"/>
                </a:lnTo>
                <a:lnTo>
                  <a:pt x="1602352" y="439671"/>
                </a:lnTo>
                <a:lnTo>
                  <a:pt x="1709828" y="381048"/>
                </a:lnTo>
                <a:lnTo>
                  <a:pt x="1924778" y="283343"/>
                </a:lnTo>
                <a:lnTo>
                  <a:pt x="2139728" y="205180"/>
                </a:lnTo>
                <a:lnTo>
                  <a:pt x="2364448" y="136787"/>
                </a:lnTo>
                <a:lnTo>
                  <a:pt x="2589168" y="87934"/>
                </a:lnTo>
                <a:lnTo>
                  <a:pt x="2813888" y="58623"/>
                </a:lnTo>
                <a:lnTo>
                  <a:pt x="3048380" y="29312"/>
                </a:lnTo>
                <a:lnTo>
                  <a:pt x="3282870" y="19541"/>
                </a:lnTo>
                <a:lnTo>
                  <a:pt x="3527132" y="9771"/>
                </a:lnTo>
                <a:lnTo>
                  <a:pt x="3957032" y="9771"/>
                </a:lnTo>
                <a:lnTo>
                  <a:pt x="44748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5" name="TextBox 67"/>
          <p:cNvSpPr txBox="1"/>
          <p:nvPr/>
        </p:nvSpPr>
        <p:spPr>
          <a:xfrm>
            <a:off x="9067303" y="4353822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rmAutofit fontScale="90000"/>
          </a:bodyPr>
          <a:lstStyle/>
          <a:p>
            <a:pPr algn="ctr"/>
            <a:r>
              <a:rPr lang="zh-CN" altLang="en-US" sz="160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附加题</a:t>
            </a:r>
            <a:endParaRPr lang="zh-CN" altLang="en-US" sz="160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8"/>
          <p:cNvSpPr txBox="1"/>
          <p:nvPr/>
        </p:nvSpPr>
        <p:spPr>
          <a:xfrm>
            <a:off x="8625202" y="46923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19"/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reeform 21"/>
          <p:cNvSpPr/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/>
      <p:bldP spid="29" grpId="0" animBg="1"/>
      <p:bldP spid="30" grpId="0" animBg="1"/>
      <p:bldP spid="30" grpId="1" animBg="1"/>
      <p:bldP spid="27" grpId="0"/>
      <p:bldP spid="28" grpId="0"/>
      <p:bldP spid="25" grpId="0" animBg="1"/>
      <p:bldP spid="26" grpId="0" animBg="1"/>
      <p:bldP spid="26" grpId="1" animBg="1"/>
      <p:bldP spid="23" grpId="0"/>
      <p:bldP spid="24" grpId="0"/>
      <p:bldP spid="21" grpId="0" animBg="1"/>
      <p:bldP spid="22" grpId="0" animBg="1"/>
      <p:bldP spid="22" grpId="1" animBg="1"/>
      <p:bldP spid="19" grpId="0"/>
      <p:bldP spid="20" grpId="0"/>
      <p:bldP spid="17" grpId="0" animBg="1"/>
      <p:bldP spid="18" grpId="0" animBg="1"/>
      <p:bldP spid="18" grpId="1" animBg="1"/>
      <p:bldP spid="15" grpId="0"/>
      <p:bldP spid="16" grpId="0"/>
      <p:bldP spid="35" grpId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Q截图201912121947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897890"/>
            <a:ext cx="10058400" cy="2647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9595" y="4650740"/>
            <a:ext cx="1032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数据比较脏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Q截图20191212194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402590"/>
            <a:ext cx="10058400" cy="3799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1215" y="4853305"/>
            <a:ext cx="1098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年龄，身高，体重，籍贯，居住地，是否吃水果，主食，小学，中学，大学喝牛奶的情况以及性别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8670" y="5639435"/>
            <a:ext cx="1023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生长发育信息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2020" y="1759585"/>
            <a:ext cx="790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地名：  福建，福建省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2020" y="2469515"/>
            <a:ext cx="756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是否吃</a:t>
            </a:r>
            <a:r>
              <a:rPr lang="zh-CN" altLang="en-US"/>
              <a:t>水果：</a:t>
            </a:r>
            <a:r>
              <a:rPr lang="en-US" altLang="zh-CN"/>
              <a:t>Y/N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2020" y="3244850"/>
            <a:ext cx="870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身高：</a:t>
            </a:r>
            <a:r>
              <a:rPr lang="en-US" altLang="zh-CN"/>
              <a:t>170</a:t>
            </a:r>
            <a:r>
              <a:rPr lang="zh-CN" altLang="en-US"/>
              <a:t>，</a:t>
            </a:r>
            <a:r>
              <a:rPr lang="en-US" altLang="zh-CN"/>
              <a:t>1.70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2020" y="4062730"/>
            <a:ext cx="819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身高体重异常值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2020" y="4792345"/>
            <a:ext cx="836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省份为中文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2020" y="5644515"/>
            <a:ext cx="845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省份为类别变量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75330" y="1759585"/>
            <a:ext cx="399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------&gt;</a:t>
            </a:r>
            <a:r>
              <a:rPr lang="zh-CN" altLang="en-US">
                <a:sym typeface="+mn-ea"/>
              </a:rPr>
              <a:t>用地名的前两个字替代 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86685" y="2469515"/>
            <a:ext cx="387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-------&gt;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0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86685" y="3244850"/>
            <a:ext cx="626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------&gt;</a:t>
            </a:r>
            <a:r>
              <a:rPr lang="zh-CN" altLang="en-US">
                <a:sym typeface="+mn-ea"/>
              </a:rPr>
              <a:t>将含有</a:t>
            </a:r>
            <a:r>
              <a:rPr lang="en-US" altLang="zh-CN">
                <a:sym typeface="+mn-ea"/>
              </a:rPr>
              <a:t>”.”</a:t>
            </a:r>
            <a:r>
              <a:rPr lang="zh-CN" altLang="en-US">
                <a:sym typeface="+mn-ea"/>
              </a:rPr>
              <a:t>的对象，只提取索引为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的子对象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35555" y="4062730"/>
            <a:ext cx="7312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-------&gt;</a:t>
            </a:r>
            <a:r>
              <a:rPr lang="zh-CN" altLang="en-US">
                <a:sym typeface="+mn-ea"/>
              </a:rPr>
              <a:t>剔除身高大于</a:t>
            </a:r>
            <a:r>
              <a:rPr lang="en-US" altLang="zh-CN">
                <a:sym typeface="+mn-ea"/>
              </a:rPr>
              <a:t>200</a:t>
            </a:r>
            <a:r>
              <a:rPr lang="zh-CN" altLang="en-US">
                <a:sym typeface="+mn-ea"/>
              </a:rPr>
              <a:t>，小于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，体重大于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的异常数据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07870" y="4792345"/>
            <a:ext cx="681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-----&gt;</a:t>
            </a:r>
            <a:r>
              <a:rPr lang="zh-CN" altLang="en-US">
                <a:sym typeface="+mn-ea"/>
              </a:rPr>
              <a:t>利用哈希表，对应为自然数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26360" y="5644515"/>
            <a:ext cx="619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------&gt;</a:t>
            </a:r>
            <a:r>
              <a:rPr lang="zh-CN" altLang="en-US">
                <a:sym typeface="+mn-ea"/>
              </a:rPr>
              <a:t>独热编码  </a:t>
            </a:r>
            <a:r>
              <a:rPr lang="en-US" altLang="zh-CN">
                <a:sym typeface="+mn-ea"/>
              </a:rPr>
              <a:t>001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010</a:t>
            </a:r>
            <a:r>
              <a:rPr lang="zh-CN" altLang="en-US">
                <a:sym typeface="+mn-ea"/>
              </a:rPr>
              <a:t>分别表示红，黄，蓝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5" grpId="0"/>
      <p:bldP spid="5" grpId="1"/>
      <p:bldP spid="11" grpId="0"/>
      <p:bldP spid="11" grpId="1"/>
      <p:bldP spid="6" grpId="0"/>
      <p:bldP spid="6" grpId="1"/>
      <p:bldP spid="13" grpId="0"/>
      <p:bldP spid="13" grpId="1"/>
      <p:bldP spid="7" grpId="0"/>
      <p:bldP spid="7" grpId="1"/>
      <p:bldP spid="14" grpId="0"/>
      <p:bldP spid="14" grpId="1"/>
      <p:bldP spid="8" grpId="0"/>
      <p:bldP spid="8" grpId="1"/>
      <p:bldP spid="15" grpId="0"/>
      <p:bldP spid="15" grpId="1"/>
      <p:bldP spid="9" grpId="0"/>
      <p:bldP spid="9" grpId="1"/>
      <p:bldP spid="16" grpId="0"/>
      <p:bldP spid="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115" y="466725"/>
            <a:ext cx="10667365" cy="911225"/>
          </a:xfrm>
        </p:spPr>
        <p:txBody>
          <a:bodyPr>
            <a:normAutofit/>
          </a:bodyPr>
          <a:p>
            <a:r>
              <a:rPr lang="en-US" altLang="zh-CN" sz="3555"/>
              <a:t>label1:</a:t>
            </a:r>
            <a:r>
              <a:rPr lang="zh-CN" altLang="en-US" sz="3555"/>
              <a:t>小时候生活的地方（农村，小城市，大城市）</a:t>
            </a:r>
            <a:endParaRPr lang="zh-CN" altLang="en-US" sz="3555"/>
          </a:p>
        </p:txBody>
      </p:sp>
      <p:sp>
        <p:nvSpPr>
          <p:cNvPr id="3" name="文本框 2"/>
          <p:cNvSpPr txBox="1"/>
          <p:nvPr/>
        </p:nvSpPr>
        <p:spPr>
          <a:xfrm>
            <a:off x="851535" y="1911985"/>
            <a:ext cx="769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多分类问题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8035" y="2479675"/>
            <a:ext cx="400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不方便计算</a:t>
            </a:r>
            <a:r>
              <a:rPr lang="en-US" altLang="zh-CN"/>
              <a:t>auc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51535" y="3048000"/>
            <a:ext cx="514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二分类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18310" y="3048000"/>
            <a:ext cx="586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-----&gt;</a:t>
            </a:r>
            <a:r>
              <a:rPr lang="zh-CN" altLang="en-US"/>
              <a:t>农村和小城市为一类，</a:t>
            </a:r>
            <a:r>
              <a:rPr lang="zh-CN" altLang="en-US" b="1"/>
              <a:t>大城市</a:t>
            </a:r>
            <a:r>
              <a:rPr lang="zh-CN" altLang="en-US"/>
              <a:t>为一类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1535" y="366649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auc</a:t>
            </a:r>
            <a:r>
              <a:rPr lang="zh-CN" altLang="en-US">
                <a:sym typeface="+mn-ea"/>
              </a:rPr>
              <a:t>为</a:t>
            </a:r>
            <a:r>
              <a:rPr lang="en-US" altLang="zh-CN"/>
              <a:t>0.55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51535" y="4285615"/>
            <a:ext cx="697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分别把农村大城市划分为一类，小城市和大城市划分为一类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2340" y="4893945"/>
            <a:ext cx="543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auc</a:t>
            </a:r>
            <a:r>
              <a:rPr lang="zh-CN" altLang="en-US">
                <a:sym typeface="+mn-ea"/>
              </a:rPr>
              <a:t>为</a:t>
            </a:r>
            <a:r>
              <a:rPr lang="en-US" altLang="zh-CN"/>
              <a:t>0.61</a:t>
            </a:r>
            <a:r>
              <a:rPr lang="zh-CN" altLang="en-US"/>
              <a:t>，</a:t>
            </a:r>
            <a:r>
              <a:rPr lang="en-US" altLang="zh-CN"/>
              <a:t>0.71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42340" y="5614035"/>
            <a:ext cx="672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得出结论：是否为农村</a:t>
            </a:r>
            <a:r>
              <a:rPr lang="zh-CN" altLang="en-US" b="1"/>
              <a:t>对人的生长发育的影响非常大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尝试不同的</a:t>
            </a:r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2015" y="1759585"/>
            <a:ext cx="1073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小学，中学，大学是否喝牛奶</a:t>
            </a:r>
            <a:r>
              <a:rPr lang="en-US" altLang="zh-CN"/>
              <a:t>------&gt;auc</a:t>
            </a:r>
            <a:r>
              <a:rPr lang="zh-CN" altLang="en-US"/>
              <a:t>为</a:t>
            </a:r>
            <a:r>
              <a:rPr lang="en-US" altLang="zh-CN"/>
              <a:t>0.76</a:t>
            </a:r>
            <a:r>
              <a:rPr lang="zh-CN" altLang="en-US"/>
              <a:t>，</a:t>
            </a:r>
            <a:r>
              <a:rPr lang="en-US" altLang="zh-CN"/>
              <a:t>0.80</a:t>
            </a:r>
            <a:r>
              <a:rPr lang="zh-CN" altLang="en-US"/>
              <a:t>，</a:t>
            </a:r>
            <a:r>
              <a:rPr lang="en-US" altLang="zh-CN"/>
              <a:t>0.71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2015" y="2540000"/>
            <a:ext cx="835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得出结论：</a:t>
            </a:r>
            <a:r>
              <a:rPr lang="zh-CN" altLang="en-US" b="1"/>
              <a:t>中学时期喝牛奶对生长发育的影响最大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82015" y="3377565"/>
            <a:ext cx="983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是否经常吃水果</a:t>
            </a:r>
            <a:r>
              <a:rPr lang="en-US" altLang="zh-CN"/>
              <a:t>--------&gt;</a:t>
            </a:r>
            <a:r>
              <a:rPr lang="en-US" altLang="zh-CN">
                <a:sym typeface="+mn-ea"/>
              </a:rPr>
              <a:t>auc</a:t>
            </a:r>
            <a:r>
              <a:rPr lang="zh-CN" altLang="en-US">
                <a:sym typeface="+mn-ea"/>
              </a:rPr>
              <a:t>为</a:t>
            </a:r>
            <a:r>
              <a:t>0.66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2975" y="4214495"/>
            <a:ext cx="769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得出结论：</a:t>
            </a:r>
            <a:r>
              <a:rPr lang="zh-CN" altLang="en-US" b="1"/>
              <a:t>水果对生长发育有一些影响很大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63065" y="1282700"/>
            <a:ext cx="927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</a:t>
            </a:r>
            <a:r>
              <a:rPr lang="en-US" altLang="zh-CN"/>
              <a:t>lightgbm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30985" y="2205990"/>
            <a:ext cx="749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轻量级的</a:t>
            </a:r>
            <a:r>
              <a:rPr lang="en-US" altLang="zh-CN"/>
              <a:t>boosting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0985" y="3037840"/>
            <a:ext cx="911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基于决策树，不涉及到空间中的距离计算，所以不需要做归一化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0985" y="3869690"/>
            <a:ext cx="549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效果好，参数少，运行速度快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/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/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/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/>
            <p:cNvSpPr/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89481" y="3353233"/>
            <a:ext cx="1305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2019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，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2757" y="38304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感谢聆听！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/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28190" y="3231084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END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/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/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147701" y="2505825"/>
            <a:ext cx="298704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11500" dirty="0" smtClean="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2019</a:t>
            </a:r>
            <a:endParaRPr lang="zh-CN" altLang="en-US" sz="11500" dirty="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50923" y="1888932"/>
            <a:ext cx="4589416" cy="2796073"/>
            <a:chOff x="1550923" y="1478178"/>
            <a:chExt cx="4589416" cy="2796073"/>
          </a:xfrm>
        </p:grpSpPr>
        <p:sp>
          <p:nvSpPr>
            <p:cNvPr id="6" name="文本框 5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ONE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36849" y="3463336"/>
              <a:ext cx="310440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数据清洗</a:t>
              </a:r>
              <a:endParaRPr lang="zh-CN" altLang="en-US" sz="2000" b="1" dirty="0">
                <a:solidFill>
                  <a:srgbClr val="61616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50923" y="3925001"/>
              <a:ext cx="4589416" cy="349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dirty="0"/>
            </a:p>
          </p:txBody>
        </p:sp>
      </p:grpSp>
      <p:sp>
        <p:nvSpPr>
          <p:cNvPr id="10" name="椭圆 9"/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1529715"/>
            <a:ext cx="9391650" cy="4371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2690" y="793115"/>
            <a:ext cx="605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特征以及标签的命名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0250" y="1161415"/>
            <a:ext cx="937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         B           C            D          E            F            G           H            I             J            label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-396240" y="-3029843"/>
            <a:ext cx="12984544" cy="12984544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Freeform: Shape 100"/>
          <p:cNvSpPr/>
          <p:nvPr/>
        </p:nvSpPr>
        <p:spPr bwMode="auto">
          <a:xfrm>
            <a:off x="9617137" y="4581128"/>
            <a:ext cx="811247" cy="699226"/>
          </a:xfrm>
          <a:custGeom>
            <a:avLst/>
            <a:gdLst>
              <a:gd name="T0" fmla="*/ 868 w 898"/>
              <a:gd name="T1" fmla="*/ 344 h 775"/>
              <a:gd name="T2" fmla="*/ 848 w 898"/>
              <a:gd name="T3" fmla="*/ 306 h 775"/>
              <a:gd name="T4" fmla="*/ 809 w 898"/>
              <a:gd name="T5" fmla="*/ 218 h 775"/>
              <a:gd name="T6" fmla="*/ 784 w 898"/>
              <a:gd name="T7" fmla="*/ 127 h 775"/>
              <a:gd name="T8" fmla="*/ 761 w 898"/>
              <a:gd name="T9" fmla="*/ 91 h 775"/>
              <a:gd name="T10" fmla="*/ 738 w 898"/>
              <a:gd name="T11" fmla="*/ 3 h 775"/>
              <a:gd name="T12" fmla="*/ 703 w 898"/>
              <a:gd name="T13" fmla="*/ 80 h 775"/>
              <a:gd name="T14" fmla="*/ 669 w 898"/>
              <a:gd name="T15" fmla="*/ 177 h 775"/>
              <a:gd name="T16" fmla="*/ 604 w 898"/>
              <a:gd name="T17" fmla="*/ 132 h 775"/>
              <a:gd name="T18" fmla="*/ 582 w 898"/>
              <a:gd name="T19" fmla="*/ 79 h 775"/>
              <a:gd name="T20" fmla="*/ 601 w 898"/>
              <a:gd name="T21" fmla="*/ 33 h 775"/>
              <a:gd name="T22" fmla="*/ 528 w 898"/>
              <a:gd name="T23" fmla="*/ 12 h 775"/>
              <a:gd name="T24" fmla="*/ 511 w 898"/>
              <a:gd name="T25" fmla="*/ 22 h 775"/>
              <a:gd name="T26" fmla="*/ 460 w 898"/>
              <a:gd name="T27" fmla="*/ 37 h 775"/>
              <a:gd name="T28" fmla="*/ 439 w 898"/>
              <a:gd name="T29" fmla="*/ 69 h 775"/>
              <a:gd name="T30" fmla="*/ 441 w 898"/>
              <a:gd name="T31" fmla="*/ 101 h 775"/>
              <a:gd name="T32" fmla="*/ 407 w 898"/>
              <a:gd name="T33" fmla="*/ 105 h 775"/>
              <a:gd name="T34" fmla="*/ 388 w 898"/>
              <a:gd name="T35" fmla="*/ 69 h 775"/>
              <a:gd name="T36" fmla="*/ 360 w 898"/>
              <a:gd name="T37" fmla="*/ 78 h 775"/>
              <a:gd name="T38" fmla="*/ 341 w 898"/>
              <a:gd name="T39" fmla="*/ 106 h 775"/>
              <a:gd name="T40" fmla="*/ 320 w 898"/>
              <a:gd name="T41" fmla="*/ 116 h 775"/>
              <a:gd name="T42" fmla="*/ 302 w 898"/>
              <a:gd name="T43" fmla="*/ 139 h 775"/>
              <a:gd name="T44" fmla="*/ 285 w 898"/>
              <a:gd name="T45" fmla="*/ 156 h 775"/>
              <a:gd name="T46" fmla="*/ 267 w 898"/>
              <a:gd name="T47" fmla="*/ 167 h 775"/>
              <a:gd name="T48" fmla="*/ 231 w 898"/>
              <a:gd name="T49" fmla="*/ 231 h 775"/>
              <a:gd name="T50" fmla="*/ 190 w 898"/>
              <a:gd name="T51" fmla="*/ 241 h 775"/>
              <a:gd name="T52" fmla="*/ 156 w 898"/>
              <a:gd name="T53" fmla="*/ 249 h 775"/>
              <a:gd name="T54" fmla="*/ 131 w 898"/>
              <a:gd name="T55" fmla="*/ 265 h 775"/>
              <a:gd name="T56" fmla="*/ 94 w 898"/>
              <a:gd name="T57" fmla="*/ 288 h 775"/>
              <a:gd name="T58" fmla="*/ 58 w 898"/>
              <a:gd name="T59" fmla="*/ 310 h 775"/>
              <a:gd name="T60" fmla="*/ 34 w 898"/>
              <a:gd name="T61" fmla="*/ 366 h 775"/>
              <a:gd name="T62" fmla="*/ 34 w 898"/>
              <a:gd name="T63" fmla="*/ 413 h 775"/>
              <a:gd name="T64" fmla="*/ 18 w 898"/>
              <a:gd name="T65" fmla="*/ 413 h 775"/>
              <a:gd name="T66" fmla="*/ 29 w 898"/>
              <a:gd name="T67" fmla="*/ 445 h 775"/>
              <a:gd name="T68" fmla="*/ 38 w 898"/>
              <a:gd name="T69" fmla="*/ 488 h 775"/>
              <a:gd name="T70" fmla="*/ 40 w 898"/>
              <a:gd name="T71" fmla="*/ 580 h 775"/>
              <a:gd name="T72" fmla="*/ 18 w 898"/>
              <a:gd name="T73" fmla="*/ 628 h 775"/>
              <a:gd name="T74" fmla="*/ 10 w 898"/>
              <a:gd name="T75" fmla="*/ 646 h 775"/>
              <a:gd name="T76" fmla="*/ 46 w 898"/>
              <a:gd name="T77" fmla="*/ 671 h 775"/>
              <a:gd name="T78" fmla="*/ 121 w 898"/>
              <a:gd name="T79" fmla="*/ 631 h 775"/>
              <a:gd name="T80" fmla="*/ 202 w 898"/>
              <a:gd name="T81" fmla="*/ 615 h 775"/>
              <a:gd name="T82" fmla="*/ 234 w 898"/>
              <a:gd name="T83" fmla="*/ 602 h 775"/>
              <a:gd name="T84" fmla="*/ 305 w 898"/>
              <a:gd name="T85" fmla="*/ 583 h 775"/>
              <a:gd name="T86" fmla="*/ 387 w 898"/>
              <a:gd name="T87" fmla="*/ 571 h 775"/>
              <a:gd name="T88" fmla="*/ 428 w 898"/>
              <a:gd name="T89" fmla="*/ 609 h 775"/>
              <a:gd name="T90" fmla="*/ 436 w 898"/>
              <a:gd name="T91" fmla="*/ 651 h 775"/>
              <a:gd name="T92" fmla="*/ 481 w 898"/>
              <a:gd name="T93" fmla="*/ 623 h 775"/>
              <a:gd name="T94" fmla="*/ 503 w 898"/>
              <a:gd name="T95" fmla="*/ 619 h 775"/>
              <a:gd name="T96" fmla="*/ 469 w 898"/>
              <a:gd name="T97" fmla="*/ 671 h 775"/>
              <a:gd name="T98" fmla="*/ 504 w 898"/>
              <a:gd name="T99" fmla="*/ 651 h 775"/>
              <a:gd name="T100" fmla="*/ 504 w 898"/>
              <a:gd name="T101" fmla="*/ 692 h 775"/>
              <a:gd name="T102" fmla="*/ 512 w 898"/>
              <a:gd name="T103" fmla="*/ 750 h 775"/>
              <a:gd name="T104" fmla="*/ 565 w 898"/>
              <a:gd name="T105" fmla="*/ 763 h 775"/>
              <a:gd name="T106" fmla="*/ 604 w 898"/>
              <a:gd name="T107" fmla="*/ 769 h 775"/>
              <a:gd name="T108" fmla="*/ 662 w 898"/>
              <a:gd name="T109" fmla="*/ 748 h 775"/>
              <a:gd name="T110" fmla="*/ 709 w 898"/>
              <a:gd name="T111" fmla="*/ 735 h 775"/>
              <a:gd name="T112" fmla="*/ 757 w 898"/>
              <a:gd name="T113" fmla="*/ 671 h 775"/>
              <a:gd name="T114" fmla="*/ 819 w 898"/>
              <a:gd name="T115" fmla="*/ 603 h 775"/>
              <a:gd name="T116" fmla="*/ 838 w 898"/>
              <a:gd name="T117" fmla="*/ 572 h 775"/>
              <a:gd name="T118" fmla="*/ 869 w 898"/>
              <a:gd name="T119" fmla="*/ 540 h 775"/>
              <a:gd name="T120" fmla="*/ 895 w 898"/>
              <a:gd name="T121" fmla="*/ 445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8" h="775">
                <a:moveTo>
                  <a:pt x="896" y="383"/>
                </a:moveTo>
                <a:lnTo>
                  <a:pt x="896" y="383"/>
                </a:lnTo>
                <a:lnTo>
                  <a:pt x="891" y="373"/>
                </a:lnTo>
                <a:lnTo>
                  <a:pt x="885" y="365"/>
                </a:lnTo>
                <a:lnTo>
                  <a:pt x="878" y="357"/>
                </a:lnTo>
                <a:lnTo>
                  <a:pt x="871" y="353"/>
                </a:lnTo>
                <a:lnTo>
                  <a:pt x="871" y="353"/>
                </a:lnTo>
                <a:lnTo>
                  <a:pt x="869" y="350"/>
                </a:lnTo>
                <a:lnTo>
                  <a:pt x="868" y="346"/>
                </a:lnTo>
                <a:lnTo>
                  <a:pt x="868" y="344"/>
                </a:lnTo>
                <a:lnTo>
                  <a:pt x="868" y="344"/>
                </a:lnTo>
                <a:lnTo>
                  <a:pt x="871" y="335"/>
                </a:lnTo>
                <a:lnTo>
                  <a:pt x="873" y="328"/>
                </a:lnTo>
                <a:lnTo>
                  <a:pt x="873" y="324"/>
                </a:lnTo>
                <a:lnTo>
                  <a:pt x="873" y="322"/>
                </a:lnTo>
                <a:lnTo>
                  <a:pt x="873" y="322"/>
                </a:lnTo>
                <a:lnTo>
                  <a:pt x="868" y="317"/>
                </a:lnTo>
                <a:lnTo>
                  <a:pt x="863" y="313"/>
                </a:lnTo>
                <a:lnTo>
                  <a:pt x="852" y="310"/>
                </a:lnTo>
                <a:lnTo>
                  <a:pt x="852" y="310"/>
                </a:lnTo>
                <a:lnTo>
                  <a:pt x="849" y="308"/>
                </a:lnTo>
                <a:lnTo>
                  <a:pt x="848" y="306"/>
                </a:lnTo>
                <a:lnTo>
                  <a:pt x="846" y="303"/>
                </a:lnTo>
                <a:lnTo>
                  <a:pt x="846" y="303"/>
                </a:lnTo>
                <a:lnTo>
                  <a:pt x="843" y="286"/>
                </a:lnTo>
                <a:lnTo>
                  <a:pt x="836" y="254"/>
                </a:lnTo>
                <a:lnTo>
                  <a:pt x="836" y="254"/>
                </a:lnTo>
                <a:lnTo>
                  <a:pt x="832" y="243"/>
                </a:lnTo>
                <a:lnTo>
                  <a:pt x="832" y="243"/>
                </a:lnTo>
                <a:lnTo>
                  <a:pt x="827" y="235"/>
                </a:lnTo>
                <a:lnTo>
                  <a:pt x="821" y="227"/>
                </a:lnTo>
                <a:lnTo>
                  <a:pt x="815" y="221"/>
                </a:lnTo>
                <a:lnTo>
                  <a:pt x="809" y="218"/>
                </a:lnTo>
                <a:lnTo>
                  <a:pt x="798" y="211"/>
                </a:lnTo>
                <a:lnTo>
                  <a:pt x="794" y="210"/>
                </a:lnTo>
                <a:lnTo>
                  <a:pt x="794" y="210"/>
                </a:lnTo>
                <a:lnTo>
                  <a:pt x="797" y="190"/>
                </a:lnTo>
                <a:lnTo>
                  <a:pt x="798" y="171"/>
                </a:lnTo>
                <a:lnTo>
                  <a:pt x="797" y="151"/>
                </a:lnTo>
                <a:lnTo>
                  <a:pt x="797" y="151"/>
                </a:lnTo>
                <a:lnTo>
                  <a:pt x="794" y="141"/>
                </a:lnTo>
                <a:lnTo>
                  <a:pt x="790" y="134"/>
                </a:lnTo>
                <a:lnTo>
                  <a:pt x="784" y="127"/>
                </a:lnTo>
                <a:lnTo>
                  <a:pt x="784" y="127"/>
                </a:lnTo>
                <a:lnTo>
                  <a:pt x="785" y="123"/>
                </a:lnTo>
                <a:lnTo>
                  <a:pt x="785" y="114"/>
                </a:lnTo>
                <a:lnTo>
                  <a:pt x="784" y="103"/>
                </a:lnTo>
                <a:lnTo>
                  <a:pt x="783" y="98"/>
                </a:lnTo>
                <a:lnTo>
                  <a:pt x="781" y="95"/>
                </a:lnTo>
                <a:lnTo>
                  <a:pt x="781" y="95"/>
                </a:lnTo>
                <a:lnTo>
                  <a:pt x="777" y="93"/>
                </a:lnTo>
                <a:lnTo>
                  <a:pt x="773" y="92"/>
                </a:lnTo>
                <a:lnTo>
                  <a:pt x="763" y="92"/>
                </a:lnTo>
                <a:lnTo>
                  <a:pt x="763" y="92"/>
                </a:lnTo>
                <a:lnTo>
                  <a:pt x="761" y="91"/>
                </a:lnTo>
                <a:lnTo>
                  <a:pt x="758" y="89"/>
                </a:lnTo>
                <a:lnTo>
                  <a:pt x="756" y="86"/>
                </a:lnTo>
                <a:lnTo>
                  <a:pt x="756" y="86"/>
                </a:lnTo>
                <a:lnTo>
                  <a:pt x="755" y="73"/>
                </a:lnTo>
                <a:lnTo>
                  <a:pt x="754" y="60"/>
                </a:lnTo>
                <a:lnTo>
                  <a:pt x="750" y="44"/>
                </a:lnTo>
                <a:lnTo>
                  <a:pt x="750" y="44"/>
                </a:lnTo>
                <a:lnTo>
                  <a:pt x="746" y="30"/>
                </a:lnTo>
                <a:lnTo>
                  <a:pt x="743" y="16"/>
                </a:lnTo>
                <a:lnTo>
                  <a:pt x="738" y="3"/>
                </a:lnTo>
                <a:lnTo>
                  <a:pt x="738" y="3"/>
                </a:lnTo>
                <a:lnTo>
                  <a:pt x="731" y="10"/>
                </a:lnTo>
                <a:lnTo>
                  <a:pt x="722" y="27"/>
                </a:lnTo>
                <a:lnTo>
                  <a:pt x="722" y="27"/>
                </a:lnTo>
                <a:lnTo>
                  <a:pt x="718" y="35"/>
                </a:lnTo>
                <a:lnTo>
                  <a:pt x="717" y="41"/>
                </a:lnTo>
                <a:lnTo>
                  <a:pt x="716" y="47"/>
                </a:lnTo>
                <a:lnTo>
                  <a:pt x="716" y="47"/>
                </a:lnTo>
                <a:lnTo>
                  <a:pt x="711" y="57"/>
                </a:lnTo>
                <a:lnTo>
                  <a:pt x="707" y="68"/>
                </a:lnTo>
                <a:lnTo>
                  <a:pt x="703" y="80"/>
                </a:lnTo>
                <a:lnTo>
                  <a:pt x="703" y="80"/>
                </a:lnTo>
                <a:lnTo>
                  <a:pt x="701" y="91"/>
                </a:lnTo>
                <a:lnTo>
                  <a:pt x="700" y="101"/>
                </a:lnTo>
                <a:lnTo>
                  <a:pt x="700" y="109"/>
                </a:lnTo>
                <a:lnTo>
                  <a:pt x="700" y="109"/>
                </a:lnTo>
                <a:lnTo>
                  <a:pt x="697" y="118"/>
                </a:lnTo>
                <a:lnTo>
                  <a:pt x="691" y="138"/>
                </a:lnTo>
                <a:lnTo>
                  <a:pt x="687" y="150"/>
                </a:lnTo>
                <a:lnTo>
                  <a:pt x="682" y="161"/>
                </a:lnTo>
                <a:lnTo>
                  <a:pt x="676" y="170"/>
                </a:lnTo>
                <a:lnTo>
                  <a:pt x="669" y="177"/>
                </a:lnTo>
                <a:lnTo>
                  <a:pt x="669" y="177"/>
                </a:lnTo>
                <a:lnTo>
                  <a:pt x="668" y="178"/>
                </a:lnTo>
                <a:lnTo>
                  <a:pt x="665" y="178"/>
                </a:lnTo>
                <a:lnTo>
                  <a:pt x="662" y="177"/>
                </a:lnTo>
                <a:lnTo>
                  <a:pt x="655" y="175"/>
                </a:lnTo>
                <a:lnTo>
                  <a:pt x="650" y="171"/>
                </a:lnTo>
                <a:lnTo>
                  <a:pt x="642" y="163"/>
                </a:lnTo>
                <a:lnTo>
                  <a:pt x="638" y="160"/>
                </a:lnTo>
                <a:lnTo>
                  <a:pt x="638" y="160"/>
                </a:lnTo>
                <a:lnTo>
                  <a:pt x="627" y="151"/>
                </a:lnTo>
                <a:lnTo>
                  <a:pt x="616" y="143"/>
                </a:lnTo>
                <a:lnTo>
                  <a:pt x="604" y="132"/>
                </a:lnTo>
                <a:lnTo>
                  <a:pt x="604" y="132"/>
                </a:lnTo>
                <a:lnTo>
                  <a:pt x="598" y="123"/>
                </a:lnTo>
                <a:lnTo>
                  <a:pt x="590" y="116"/>
                </a:lnTo>
                <a:lnTo>
                  <a:pt x="590" y="116"/>
                </a:lnTo>
                <a:lnTo>
                  <a:pt x="584" y="108"/>
                </a:lnTo>
                <a:lnTo>
                  <a:pt x="577" y="103"/>
                </a:lnTo>
                <a:lnTo>
                  <a:pt x="568" y="100"/>
                </a:lnTo>
                <a:lnTo>
                  <a:pt x="568" y="100"/>
                </a:lnTo>
                <a:lnTo>
                  <a:pt x="574" y="92"/>
                </a:lnTo>
                <a:lnTo>
                  <a:pt x="578" y="86"/>
                </a:lnTo>
                <a:lnTo>
                  <a:pt x="582" y="79"/>
                </a:lnTo>
                <a:lnTo>
                  <a:pt x="582" y="79"/>
                </a:lnTo>
                <a:lnTo>
                  <a:pt x="583" y="74"/>
                </a:lnTo>
                <a:lnTo>
                  <a:pt x="584" y="69"/>
                </a:lnTo>
                <a:lnTo>
                  <a:pt x="583" y="64"/>
                </a:lnTo>
                <a:lnTo>
                  <a:pt x="583" y="64"/>
                </a:lnTo>
                <a:lnTo>
                  <a:pt x="592" y="55"/>
                </a:lnTo>
                <a:lnTo>
                  <a:pt x="598" y="47"/>
                </a:lnTo>
                <a:lnTo>
                  <a:pt x="601" y="38"/>
                </a:lnTo>
                <a:lnTo>
                  <a:pt x="601" y="38"/>
                </a:lnTo>
                <a:lnTo>
                  <a:pt x="601" y="36"/>
                </a:lnTo>
                <a:lnTo>
                  <a:pt x="601" y="33"/>
                </a:lnTo>
                <a:lnTo>
                  <a:pt x="599" y="31"/>
                </a:lnTo>
                <a:lnTo>
                  <a:pt x="594" y="27"/>
                </a:lnTo>
                <a:lnTo>
                  <a:pt x="594" y="27"/>
                </a:lnTo>
                <a:lnTo>
                  <a:pt x="580" y="23"/>
                </a:lnTo>
                <a:lnTo>
                  <a:pt x="552" y="16"/>
                </a:lnTo>
                <a:lnTo>
                  <a:pt x="552" y="16"/>
                </a:lnTo>
                <a:lnTo>
                  <a:pt x="542" y="15"/>
                </a:lnTo>
                <a:lnTo>
                  <a:pt x="536" y="15"/>
                </a:lnTo>
                <a:lnTo>
                  <a:pt x="536" y="15"/>
                </a:lnTo>
                <a:lnTo>
                  <a:pt x="531" y="15"/>
                </a:lnTo>
                <a:lnTo>
                  <a:pt x="528" y="12"/>
                </a:lnTo>
                <a:lnTo>
                  <a:pt x="523" y="10"/>
                </a:lnTo>
                <a:lnTo>
                  <a:pt x="523" y="10"/>
                </a:lnTo>
                <a:lnTo>
                  <a:pt x="514" y="3"/>
                </a:lnTo>
                <a:lnTo>
                  <a:pt x="514" y="3"/>
                </a:lnTo>
                <a:lnTo>
                  <a:pt x="509" y="0"/>
                </a:lnTo>
                <a:lnTo>
                  <a:pt x="506" y="0"/>
                </a:lnTo>
                <a:lnTo>
                  <a:pt x="502" y="1"/>
                </a:lnTo>
                <a:lnTo>
                  <a:pt x="502" y="1"/>
                </a:lnTo>
                <a:lnTo>
                  <a:pt x="504" y="5"/>
                </a:lnTo>
                <a:lnTo>
                  <a:pt x="508" y="14"/>
                </a:lnTo>
                <a:lnTo>
                  <a:pt x="511" y="22"/>
                </a:lnTo>
                <a:lnTo>
                  <a:pt x="511" y="26"/>
                </a:lnTo>
                <a:lnTo>
                  <a:pt x="509" y="30"/>
                </a:lnTo>
                <a:lnTo>
                  <a:pt x="509" y="30"/>
                </a:lnTo>
                <a:lnTo>
                  <a:pt x="507" y="31"/>
                </a:lnTo>
                <a:lnTo>
                  <a:pt x="503" y="31"/>
                </a:lnTo>
                <a:lnTo>
                  <a:pt x="493" y="28"/>
                </a:lnTo>
                <a:lnTo>
                  <a:pt x="481" y="23"/>
                </a:lnTo>
                <a:lnTo>
                  <a:pt x="481" y="23"/>
                </a:lnTo>
                <a:lnTo>
                  <a:pt x="474" y="27"/>
                </a:lnTo>
                <a:lnTo>
                  <a:pt x="468" y="31"/>
                </a:lnTo>
                <a:lnTo>
                  <a:pt x="460" y="37"/>
                </a:lnTo>
                <a:lnTo>
                  <a:pt x="460" y="37"/>
                </a:lnTo>
                <a:lnTo>
                  <a:pt x="458" y="42"/>
                </a:lnTo>
                <a:lnTo>
                  <a:pt x="455" y="48"/>
                </a:lnTo>
                <a:lnTo>
                  <a:pt x="453" y="54"/>
                </a:lnTo>
                <a:lnTo>
                  <a:pt x="453" y="54"/>
                </a:lnTo>
                <a:lnTo>
                  <a:pt x="449" y="57"/>
                </a:lnTo>
                <a:lnTo>
                  <a:pt x="445" y="58"/>
                </a:lnTo>
                <a:lnTo>
                  <a:pt x="442" y="62"/>
                </a:lnTo>
                <a:lnTo>
                  <a:pt x="442" y="62"/>
                </a:lnTo>
                <a:lnTo>
                  <a:pt x="441" y="65"/>
                </a:lnTo>
                <a:lnTo>
                  <a:pt x="439" y="69"/>
                </a:lnTo>
                <a:lnTo>
                  <a:pt x="439" y="73"/>
                </a:lnTo>
                <a:lnTo>
                  <a:pt x="439" y="73"/>
                </a:lnTo>
                <a:lnTo>
                  <a:pt x="436" y="76"/>
                </a:lnTo>
                <a:lnTo>
                  <a:pt x="433" y="80"/>
                </a:lnTo>
                <a:lnTo>
                  <a:pt x="432" y="85"/>
                </a:lnTo>
                <a:lnTo>
                  <a:pt x="432" y="85"/>
                </a:lnTo>
                <a:lnTo>
                  <a:pt x="433" y="89"/>
                </a:lnTo>
                <a:lnTo>
                  <a:pt x="436" y="92"/>
                </a:lnTo>
                <a:lnTo>
                  <a:pt x="439" y="96"/>
                </a:lnTo>
                <a:lnTo>
                  <a:pt x="439" y="96"/>
                </a:lnTo>
                <a:lnTo>
                  <a:pt x="441" y="101"/>
                </a:lnTo>
                <a:lnTo>
                  <a:pt x="442" y="105"/>
                </a:lnTo>
                <a:lnTo>
                  <a:pt x="441" y="107"/>
                </a:lnTo>
                <a:lnTo>
                  <a:pt x="441" y="107"/>
                </a:lnTo>
                <a:lnTo>
                  <a:pt x="437" y="109"/>
                </a:lnTo>
                <a:lnTo>
                  <a:pt x="433" y="109"/>
                </a:lnTo>
                <a:lnTo>
                  <a:pt x="427" y="109"/>
                </a:lnTo>
                <a:lnTo>
                  <a:pt x="427" y="109"/>
                </a:lnTo>
                <a:lnTo>
                  <a:pt x="420" y="108"/>
                </a:lnTo>
                <a:lnTo>
                  <a:pt x="414" y="107"/>
                </a:lnTo>
                <a:lnTo>
                  <a:pt x="407" y="105"/>
                </a:lnTo>
                <a:lnTo>
                  <a:pt x="407" y="105"/>
                </a:lnTo>
                <a:lnTo>
                  <a:pt x="406" y="102"/>
                </a:lnTo>
                <a:lnTo>
                  <a:pt x="406" y="101"/>
                </a:lnTo>
                <a:lnTo>
                  <a:pt x="406" y="95"/>
                </a:lnTo>
                <a:lnTo>
                  <a:pt x="406" y="95"/>
                </a:lnTo>
                <a:lnTo>
                  <a:pt x="406" y="92"/>
                </a:lnTo>
                <a:lnTo>
                  <a:pt x="405" y="91"/>
                </a:lnTo>
                <a:lnTo>
                  <a:pt x="405" y="91"/>
                </a:lnTo>
                <a:lnTo>
                  <a:pt x="400" y="81"/>
                </a:lnTo>
                <a:lnTo>
                  <a:pt x="394" y="74"/>
                </a:lnTo>
                <a:lnTo>
                  <a:pt x="391" y="70"/>
                </a:lnTo>
                <a:lnTo>
                  <a:pt x="388" y="69"/>
                </a:lnTo>
                <a:lnTo>
                  <a:pt x="388" y="69"/>
                </a:lnTo>
                <a:lnTo>
                  <a:pt x="384" y="69"/>
                </a:lnTo>
                <a:lnTo>
                  <a:pt x="382" y="70"/>
                </a:lnTo>
                <a:lnTo>
                  <a:pt x="375" y="74"/>
                </a:lnTo>
                <a:lnTo>
                  <a:pt x="371" y="79"/>
                </a:lnTo>
                <a:lnTo>
                  <a:pt x="369" y="81"/>
                </a:lnTo>
                <a:lnTo>
                  <a:pt x="369" y="81"/>
                </a:lnTo>
                <a:lnTo>
                  <a:pt x="366" y="79"/>
                </a:lnTo>
                <a:lnTo>
                  <a:pt x="363" y="78"/>
                </a:lnTo>
                <a:lnTo>
                  <a:pt x="360" y="78"/>
                </a:lnTo>
                <a:lnTo>
                  <a:pt x="360" y="78"/>
                </a:lnTo>
                <a:lnTo>
                  <a:pt x="356" y="80"/>
                </a:lnTo>
                <a:lnTo>
                  <a:pt x="352" y="84"/>
                </a:lnTo>
                <a:lnTo>
                  <a:pt x="348" y="89"/>
                </a:lnTo>
                <a:lnTo>
                  <a:pt x="348" y="89"/>
                </a:lnTo>
                <a:lnTo>
                  <a:pt x="345" y="89"/>
                </a:lnTo>
                <a:lnTo>
                  <a:pt x="342" y="90"/>
                </a:lnTo>
                <a:lnTo>
                  <a:pt x="341" y="93"/>
                </a:lnTo>
                <a:lnTo>
                  <a:pt x="341" y="93"/>
                </a:lnTo>
                <a:lnTo>
                  <a:pt x="341" y="98"/>
                </a:lnTo>
                <a:lnTo>
                  <a:pt x="341" y="106"/>
                </a:lnTo>
                <a:lnTo>
                  <a:pt x="341" y="106"/>
                </a:lnTo>
                <a:lnTo>
                  <a:pt x="341" y="108"/>
                </a:lnTo>
                <a:lnTo>
                  <a:pt x="340" y="111"/>
                </a:lnTo>
                <a:lnTo>
                  <a:pt x="339" y="112"/>
                </a:lnTo>
                <a:lnTo>
                  <a:pt x="339" y="112"/>
                </a:lnTo>
                <a:lnTo>
                  <a:pt x="333" y="108"/>
                </a:lnTo>
                <a:lnTo>
                  <a:pt x="326" y="107"/>
                </a:lnTo>
                <a:lnTo>
                  <a:pt x="324" y="107"/>
                </a:lnTo>
                <a:lnTo>
                  <a:pt x="323" y="109"/>
                </a:lnTo>
                <a:lnTo>
                  <a:pt x="323" y="109"/>
                </a:lnTo>
                <a:lnTo>
                  <a:pt x="321" y="112"/>
                </a:lnTo>
                <a:lnTo>
                  <a:pt x="320" y="116"/>
                </a:lnTo>
                <a:lnTo>
                  <a:pt x="319" y="124"/>
                </a:lnTo>
                <a:lnTo>
                  <a:pt x="319" y="124"/>
                </a:lnTo>
                <a:lnTo>
                  <a:pt x="318" y="133"/>
                </a:lnTo>
                <a:lnTo>
                  <a:pt x="317" y="136"/>
                </a:lnTo>
                <a:lnTo>
                  <a:pt x="317" y="136"/>
                </a:lnTo>
                <a:lnTo>
                  <a:pt x="314" y="135"/>
                </a:lnTo>
                <a:lnTo>
                  <a:pt x="310" y="134"/>
                </a:lnTo>
                <a:lnTo>
                  <a:pt x="305" y="135"/>
                </a:lnTo>
                <a:lnTo>
                  <a:pt x="304" y="136"/>
                </a:lnTo>
                <a:lnTo>
                  <a:pt x="302" y="139"/>
                </a:lnTo>
                <a:lnTo>
                  <a:pt x="302" y="139"/>
                </a:lnTo>
                <a:lnTo>
                  <a:pt x="302" y="144"/>
                </a:lnTo>
                <a:lnTo>
                  <a:pt x="302" y="149"/>
                </a:lnTo>
                <a:lnTo>
                  <a:pt x="302" y="160"/>
                </a:lnTo>
                <a:lnTo>
                  <a:pt x="302" y="160"/>
                </a:lnTo>
                <a:lnTo>
                  <a:pt x="301" y="162"/>
                </a:lnTo>
                <a:lnTo>
                  <a:pt x="299" y="163"/>
                </a:lnTo>
                <a:lnTo>
                  <a:pt x="297" y="165"/>
                </a:lnTo>
                <a:lnTo>
                  <a:pt x="297" y="165"/>
                </a:lnTo>
                <a:lnTo>
                  <a:pt x="292" y="162"/>
                </a:lnTo>
                <a:lnTo>
                  <a:pt x="287" y="160"/>
                </a:lnTo>
                <a:lnTo>
                  <a:pt x="285" y="156"/>
                </a:lnTo>
                <a:lnTo>
                  <a:pt x="285" y="156"/>
                </a:lnTo>
                <a:lnTo>
                  <a:pt x="281" y="149"/>
                </a:lnTo>
                <a:lnTo>
                  <a:pt x="278" y="148"/>
                </a:lnTo>
                <a:lnTo>
                  <a:pt x="277" y="146"/>
                </a:lnTo>
                <a:lnTo>
                  <a:pt x="277" y="146"/>
                </a:lnTo>
                <a:lnTo>
                  <a:pt x="275" y="148"/>
                </a:lnTo>
                <a:lnTo>
                  <a:pt x="274" y="150"/>
                </a:lnTo>
                <a:lnTo>
                  <a:pt x="272" y="157"/>
                </a:lnTo>
                <a:lnTo>
                  <a:pt x="272" y="157"/>
                </a:lnTo>
                <a:lnTo>
                  <a:pt x="271" y="162"/>
                </a:lnTo>
                <a:lnTo>
                  <a:pt x="267" y="167"/>
                </a:lnTo>
                <a:lnTo>
                  <a:pt x="264" y="171"/>
                </a:lnTo>
                <a:lnTo>
                  <a:pt x="260" y="193"/>
                </a:lnTo>
                <a:lnTo>
                  <a:pt x="260" y="193"/>
                </a:lnTo>
                <a:lnTo>
                  <a:pt x="259" y="193"/>
                </a:lnTo>
                <a:lnTo>
                  <a:pt x="254" y="195"/>
                </a:lnTo>
                <a:lnTo>
                  <a:pt x="249" y="200"/>
                </a:lnTo>
                <a:lnTo>
                  <a:pt x="242" y="210"/>
                </a:lnTo>
                <a:lnTo>
                  <a:pt x="242" y="210"/>
                </a:lnTo>
                <a:lnTo>
                  <a:pt x="238" y="220"/>
                </a:lnTo>
                <a:lnTo>
                  <a:pt x="238" y="220"/>
                </a:lnTo>
                <a:lnTo>
                  <a:pt x="231" y="231"/>
                </a:lnTo>
                <a:lnTo>
                  <a:pt x="228" y="236"/>
                </a:lnTo>
                <a:lnTo>
                  <a:pt x="228" y="236"/>
                </a:lnTo>
                <a:lnTo>
                  <a:pt x="223" y="236"/>
                </a:lnTo>
                <a:lnTo>
                  <a:pt x="213" y="238"/>
                </a:lnTo>
                <a:lnTo>
                  <a:pt x="213" y="238"/>
                </a:lnTo>
                <a:lnTo>
                  <a:pt x="210" y="240"/>
                </a:lnTo>
                <a:lnTo>
                  <a:pt x="207" y="241"/>
                </a:lnTo>
                <a:lnTo>
                  <a:pt x="205" y="243"/>
                </a:lnTo>
                <a:lnTo>
                  <a:pt x="205" y="243"/>
                </a:lnTo>
                <a:lnTo>
                  <a:pt x="197" y="242"/>
                </a:lnTo>
                <a:lnTo>
                  <a:pt x="190" y="241"/>
                </a:lnTo>
                <a:lnTo>
                  <a:pt x="184" y="242"/>
                </a:lnTo>
                <a:lnTo>
                  <a:pt x="184" y="242"/>
                </a:lnTo>
                <a:lnTo>
                  <a:pt x="180" y="245"/>
                </a:lnTo>
                <a:lnTo>
                  <a:pt x="178" y="247"/>
                </a:lnTo>
                <a:lnTo>
                  <a:pt x="178" y="247"/>
                </a:lnTo>
                <a:lnTo>
                  <a:pt x="177" y="251"/>
                </a:lnTo>
                <a:lnTo>
                  <a:pt x="175" y="252"/>
                </a:lnTo>
                <a:lnTo>
                  <a:pt x="175" y="252"/>
                </a:lnTo>
                <a:lnTo>
                  <a:pt x="167" y="249"/>
                </a:lnTo>
                <a:lnTo>
                  <a:pt x="158" y="249"/>
                </a:lnTo>
                <a:lnTo>
                  <a:pt x="156" y="249"/>
                </a:lnTo>
                <a:lnTo>
                  <a:pt x="152" y="252"/>
                </a:lnTo>
                <a:lnTo>
                  <a:pt x="152" y="252"/>
                </a:lnTo>
                <a:lnTo>
                  <a:pt x="150" y="254"/>
                </a:lnTo>
                <a:lnTo>
                  <a:pt x="148" y="257"/>
                </a:lnTo>
                <a:lnTo>
                  <a:pt x="148" y="264"/>
                </a:lnTo>
                <a:lnTo>
                  <a:pt x="148" y="264"/>
                </a:lnTo>
                <a:lnTo>
                  <a:pt x="147" y="265"/>
                </a:lnTo>
                <a:lnTo>
                  <a:pt x="146" y="267"/>
                </a:lnTo>
                <a:lnTo>
                  <a:pt x="145" y="267"/>
                </a:lnTo>
                <a:lnTo>
                  <a:pt x="145" y="267"/>
                </a:lnTo>
                <a:lnTo>
                  <a:pt x="131" y="265"/>
                </a:lnTo>
                <a:lnTo>
                  <a:pt x="119" y="265"/>
                </a:lnTo>
                <a:lnTo>
                  <a:pt x="113" y="267"/>
                </a:lnTo>
                <a:lnTo>
                  <a:pt x="108" y="269"/>
                </a:lnTo>
                <a:lnTo>
                  <a:pt x="108" y="269"/>
                </a:lnTo>
                <a:lnTo>
                  <a:pt x="104" y="272"/>
                </a:lnTo>
                <a:lnTo>
                  <a:pt x="100" y="274"/>
                </a:lnTo>
                <a:lnTo>
                  <a:pt x="97" y="281"/>
                </a:lnTo>
                <a:lnTo>
                  <a:pt x="97" y="281"/>
                </a:lnTo>
                <a:lnTo>
                  <a:pt x="96" y="285"/>
                </a:lnTo>
                <a:lnTo>
                  <a:pt x="94" y="288"/>
                </a:lnTo>
                <a:lnTo>
                  <a:pt x="94" y="288"/>
                </a:lnTo>
                <a:lnTo>
                  <a:pt x="86" y="291"/>
                </a:lnTo>
                <a:lnTo>
                  <a:pt x="77" y="296"/>
                </a:lnTo>
                <a:lnTo>
                  <a:pt x="70" y="302"/>
                </a:lnTo>
                <a:lnTo>
                  <a:pt x="70" y="302"/>
                </a:lnTo>
                <a:lnTo>
                  <a:pt x="66" y="307"/>
                </a:lnTo>
                <a:lnTo>
                  <a:pt x="64" y="312"/>
                </a:lnTo>
                <a:lnTo>
                  <a:pt x="61" y="317"/>
                </a:lnTo>
                <a:lnTo>
                  <a:pt x="61" y="317"/>
                </a:lnTo>
                <a:lnTo>
                  <a:pt x="60" y="313"/>
                </a:lnTo>
                <a:lnTo>
                  <a:pt x="59" y="311"/>
                </a:lnTo>
                <a:lnTo>
                  <a:pt x="58" y="310"/>
                </a:lnTo>
                <a:lnTo>
                  <a:pt x="58" y="310"/>
                </a:lnTo>
                <a:lnTo>
                  <a:pt x="58" y="310"/>
                </a:lnTo>
                <a:lnTo>
                  <a:pt x="55" y="313"/>
                </a:lnTo>
                <a:lnTo>
                  <a:pt x="55" y="319"/>
                </a:lnTo>
                <a:lnTo>
                  <a:pt x="54" y="326"/>
                </a:lnTo>
                <a:lnTo>
                  <a:pt x="54" y="326"/>
                </a:lnTo>
                <a:lnTo>
                  <a:pt x="50" y="333"/>
                </a:lnTo>
                <a:lnTo>
                  <a:pt x="43" y="348"/>
                </a:lnTo>
                <a:lnTo>
                  <a:pt x="43" y="348"/>
                </a:lnTo>
                <a:lnTo>
                  <a:pt x="37" y="359"/>
                </a:lnTo>
                <a:lnTo>
                  <a:pt x="34" y="366"/>
                </a:lnTo>
                <a:lnTo>
                  <a:pt x="33" y="375"/>
                </a:lnTo>
                <a:lnTo>
                  <a:pt x="33" y="375"/>
                </a:lnTo>
                <a:lnTo>
                  <a:pt x="33" y="382"/>
                </a:lnTo>
                <a:lnTo>
                  <a:pt x="34" y="391"/>
                </a:lnTo>
                <a:lnTo>
                  <a:pt x="39" y="408"/>
                </a:lnTo>
                <a:lnTo>
                  <a:pt x="39" y="408"/>
                </a:lnTo>
                <a:lnTo>
                  <a:pt x="39" y="412"/>
                </a:lnTo>
                <a:lnTo>
                  <a:pt x="39" y="415"/>
                </a:lnTo>
                <a:lnTo>
                  <a:pt x="38" y="416"/>
                </a:lnTo>
                <a:lnTo>
                  <a:pt x="38" y="416"/>
                </a:lnTo>
                <a:lnTo>
                  <a:pt x="34" y="413"/>
                </a:lnTo>
                <a:lnTo>
                  <a:pt x="31" y="410"/>
                </a:lnTo>
                <a:lnTo>
                  <a:pt x="27" y="409"/>
                </a:lnTo>
                <a:lnTo>
                  <a:pt x="27" y="409"/>
                </a:lnTo>
                <a:lnTo>
                  <a:pt x="26" y="410"/>
                </a:lnTo>
                <a:lnTo>
                  <a:pt x="26" y="412"/>
                </a:lnTo>
                <a:lnTo>
                  <a:pt x="26" y="414"/>
                </a:lnTo>
                <a:lnTo>
                  <a:pt x="26" y="414"/>
                </a:lnTo>
                <a:lnTo>
                  <a:pt x="22" y="413"/>
                </a:lnTo>
                <a:lnTo>
                  <a:pt x="21" y="412"/>
                </a:lnTo>
                <a:lnTo>
                  <a:pt x="18" y="413"/>
                </a:lnTo>
                <a:lnTo>
                  <a:pt x="18" y="413"/>
                </a:lnTo>
                <a:lnTo>
                  <a:pt x="18" y="415"/>
                </a:lnTo>
                <a:lnTo>
                  <a:pt x="18" y="418"/>
                </a:lnTo>
                <a:lnTo>
                  <a:pt x="18" y="421"/>
                </a:lnTo>
                <a:lnTo>
                  <a:pt x="18" y="421"/>
                </a:lnTo>
                <a:lnTo>
                  <a:pt x="18" y="423"/>
                </a:lnTo>
                <a:lnTo>
                  <a:pt x="17" y="423"/>
                </a:lnTo>
                <a:lnTo>
                  <a:pt x="17" y="426"/>
                </a:lnTo>
                <a:lnTo>
                  <a:pt x="19" y="431"/>
                </a:lnTo>
                <a:lnTo>
                  <a:pt x="19" y="431"/>
                </a:lnTo>
                <a:lnTo>
                  <a:pt x="29" y="445"/>
                </a:lnTo>
                <a:lnTo>
                  <a:pt x="29" y="445"/>
                </a:lnTo>
                <a:lnTo>
                  <a:pt x="31" y="448"/>
                </a:lnTo>
                <a:lnTo>
                  <a:pt x="32" y="452"/>
                </a:lnTo>
                <a:lnTo>
                  <a:pt x="32" y="455"/>
                </a:lnTo>
                <a:lnTo>
                  <a:pt x="32" y="455"/>
                </a:lnTo>
                <a:lnTo>
                  <a:pt x="31" y="459"/>
                </a:lnTo>
                <a:lnTo>
                  <a:pt x="31" y="466"/>
                </a:lnTo>
                <a:lnTo>
                  <a:pt x="32" y="472"/>
                </a:lnTo>
                <a:lnTo>
                  <a:pt x="32" y="472"/>
                </a:lnTo>
                <a:lnTo>
                  <a:pt x="33" y="478"/>
                </a:lnTo>
                <a:lnTo>
                  <a:pt x="35" y="483"/>
                </a:lnTo>
                <a:lnTo>
                  <a:pt x="38" y="488"/>
                </a:lnTo>
                <a:lnTo>
                  <a:pt x="38" y="488"/>
                </a:lnTo>
                <a:lnTo>
                  <a:pt x="34" y="504"/>
                </a:lnTo>
                <a:lnTo>
                  <a:pt x="32" y="521"/>
                </a:lnTo>
                <a:lnTo>
                  <a:pt x="32" y="538"/>
                </a:lnTo>
                <a:lnTo>
                  <a:pt x="32" y="538"/>
                </a:lnTo>
                <a:lnTo>
                  <a:pt x="33" y="550"/>
                </a:lnTo>
                <a:lnTo>
                  <a:pt x="37" y="561"/>
                </a:lnTo>
                <a:lnTo>
                  <a:pt x="42" y="572"/>
                </a:lnTo>
                <a:lnTo>
                  <a:pt x="42" y="572"/>
                </a:lnTo>
                <a:lnTo>
                  <a:pt x="42" y="575"/>
                </a:lnTo>
                <a:lnTo>
                  <a:pt x="40" y="580"/>
                </a:lnTo>
                <a:lnTo>
                  <a:pt x="40" y="580"/>
                </a:lnTo>
                <a:lnTo>
                  <a:pt x="28" y="601"/>
                </a:lnTo>
                <a:lnTo>
                  <a:pt x="28" y="601"/>
                </a:lnTo>
                <a:lnTo>
                  <a:pt x="26" y="607"/>
                </a:lnTo>
                <a:lnTo>
                  <a:pt x="24" y="613"/>
                </a:lnTo>
                <a:lnTo>
                  <a:pt x="22" y="620"/>
                </a:lnTo>
                <a:lnTo>
                  <a:pt x="22" y="620"/>
                </a:lnTo>
                <a:lnTo>
                  <a:pt x="21" y="624"/>
                </a:lnTo>
                <a:lnTo>
                  <a:pt x="19" y="626"/>
                </a:lnTo>
                <a:lnTo>
                  <a:pt x="18" y="628"/>
                </a:lnTo>
                <a:lnTo>
                  <a:pt x="18" y="628"/>
                </a:lnTo>
                <a:lnTo>
                  <a:pt x="8" y="630"/>
                </a:lnTo>
                <a:lnTo>
                  <a:pt x="5" y="633"/>
                </a:lnTo>
                <a:lnTo>
                  <a:pt x="1" y="635"/>
                </a:lnTo>
                <a:lnTo>
                  <a:pt x="1" y="635"/>
                </a:lnTo>
                <a:lnTo>
                  <a:pt x="0" y="636"/>
                </a:lnTo>
                <a:lnTo>
                  <a:pt x="0" y="639"/>
                </a:lnTo>
                <a:lnTo>
                  <a:pt x="0" y="642"/>
                </a:lnTo>
                <a:lnTo>
                  <a:pt x="4" y="646"/>
                </a:lnTo>
                <a:lnTo>
                  <a:pt x="4" y="646"/>
                </a:lnTo>
                <a:lnTo>
                  <a:pt x="6" y="646"/>
                </a:lnTo>
                <a:lnTo>
                  <a:pt x="10" y="646"/>
                </a:lnTo>
                <a:lnTo>
                  <a:pt x="12" y="647"/>
                </a:lnTo>
                <a:lnTo>
                  <a:pt x="12" y="647"/>
                </a:lnTo>
                <a:lnTo>
                  <a:pt x="17" y="651"/>
                </a:lnTo>
                <a:lnTo>
                  <a:pt x="21" y="655"/>
                </a:lnTo>
                <a:lnTo>
                  <a:pt x="24" y="661"/>
                </a:lnTo>
                <a:lnTo>
                  <a:pt x="24" y="661"/>
                </a:lnTo>
                <a:lnTo>
                  <a:pt x="26" y="662"/>
                </a:lnTo>
                <a:lnTo>
                  <a:pt x="32" y="667"/>
                </a:lnTo>
                <a:lnTo>
                  <a:pt x="35" y="669"/>
                </a:lnTo>
                <a:lnTo>
                  <a:pt x="40" y="671"/>
                </a:lnTo>
                <a:lnTo>
                  <a:pt x="46" y="671"/>
                </a:lnTo>
                <a:lnTo>
                  <a:pt x="54" y="669"/>
                </a:lnTo>
                <a:lnTo>
                  <a:pt x="54" y="669"/>
                </a:lnTo>
                <a:lnTo>
                  <a:pt x="60" y="666"/>
                </a:lnTo>
                <a:lnTo>
                  <a:pt x="66" y="662"/>
                </a:lnTo>
                <a:lnTo>
                  <a:pt x="78" y="652"/>
                </a:lnTo>
                <a:lnTo>
                  <a:pt x="93" y="639"/>
                </a:lnTo>
                <a:lnTo>
                  <a:pt x="93" y="639"/>
                </a:lnTo>
                <a:lnTo>
                  <a:pt x="102" y="635"/>
                </a:lnTo>
                <a:lnTo>
                  <a:pt x="110" y="633"/>
                </a:lnTo>
                <a:lnTo>
                  <a:pt x="121" y="631"/>
                </a:lnTo>
                <a:lnTo>
                  <a:pt x="121" y="631"/>
                </a:lnTo>
                <a:lnTo>
                  <a:pt x="137" y="633"/>
                </a:lnTo>
                <a:lnTo>
                  <a:pt x="152" y="635"/>
                </a:lnTo>
                <a:lnTo>
                  <a:pt x="167" y="639"/>
                </a:lnTo>
                <a:lnTo>
                  <a:pt x="167" y="639"/>
                </a:lnTo>
                <a:lnTo>
                  <a:pt x="178" y="636"/>
                </a:lnTo>
                <a:lnTo>
                  <a:pt x="186" y="634"/>
                </a:lnTo>
                <a:lnTo>
                  <a:pt x="195" y="629"/>
                </a:lnTo>
                <a:lnTo>
                  <a:pt x="195" y="629"/>
                </a:lnTo>
                <a:lnTo>
                  <a:pt x="197" y="626"/>
                </a:lnTo>
                <a:lnTo>
                  <a:pt x="200" y="623"/>
                </a:lnTo>
                <a:lnTo>
                  <a:pt x="202" y="615"/>
                </a:lnTo>
                <a:lnTo>
                  <a:pt x="204" y="610"/>
                </a:lnTo>
                <a:lnTo>
                  <a:pt x="204" y="608"/>
                </a:lnTo>
                <a:lnTo>
                  <a:pt x="204" y="608"/>
                </a:lnTo>
                <a:lnTo>
                  <a:pt x="205" y="609"/>
                </a:lnTo>
                <a:lnTo>
                  <a:pt x="209" y="612"/>
                </a:lnTo>
                <a:lnTo>
                  <a:pt x="215" y="612"/>
                </a:lnTo>
                <a:lnTo>
                  <a:pt x="218" y="612"/>
                </a:lnTo>
                <a:lnTo>
                  <a:pt x="222" y="610"/>
                </a:lnTo>
                <a:lnTo>
                  <a:pt x="222" y="610"/>
                </a:lnTo>
                <a:lnTo>
                  <a:pt x="228" y="607"/>
                </a:lnTo>
                <a:lnTo>
                  <a:pt x="234" y="602"/>
                </a:lnTo>
                <a:lnTo>
                  <a:pt x="245" y="592"/>
                </a:lnTo>
                <a:lnTo>
                  <a:pt x="245" y="592"/>
                </a:lnTo>
                <a:lnTo>
                  <a:pt x="249" y="591"/>
                </a:lnTo>
                <a:lnTo>
                  <a:pt x="253" y="590"/>
                </a:lnTo>
                <a:lnTo>
                  <a:pt x="258" y="588"/>
                </a:lnTo>
                <a:lnTo>
                  <a:pt x="258" y="588"/>
                </a:lnTo>
                <a:lnTo>
                  <a:pt x="261" y="588"/>
                </a:lnTo>
                <a:lnTo>
                  <a:pt x="271" y="588"/>
                </a:lnTo>
                <a:lnTo>
                  <a:pt x="287" y="587"/>
                </a:lnTo>
                <a:lnTo>
                  <a:pt x="305" y="583"/>
                </a:lnTo>
                <a:lnTo>
                  <a:pt x="305" y="583"/>
                </a:lnTo>
                <a:lnTo>
                  <a:pt x="318" y="579"/>
                </a:lnTo>
                <a:lnTo>
                  <a:pt x="331" y="574"/>
                </a:lnTo>
                <a:lnTo>
                  <a:pt x="356" y="565"/>
                </a:lnTo>
                <a:lnTo>
                  <a:pt x="356" y="565"/>
                </a:lnTo>
                <a:lnTo>
                  <a:pt x="362" y="564"/>
                </a:lnTo>
                <a:lnTo>
                  <a:pt x="368" y="564"/>
                </a:lnTo>
                <a:lnTo>
                  <a:pt x="373" y="564"/>
                </a:lnTo>
                <a:lnTo>
                  <a:pt x="378" y="565"/>
                </a:lnTo>
                <a:lnTo>
                  <a:pt x="384" y="569"/>
                </a:lnTo>
                <a:lnTo>
                  <a:pt x="387" y="571"/>
                </a:lnTo>
                <a:lnTo>
                  <a:pt x="387" y="571"/>
                </a:lnTo>
                <a:lnTo>
                  <a:pt x="390" y="575"/>
                </a:lnTo>
                <a:lnTo>
                  <a:pt x="394" y="579"/>
                </a:lnTo>
                <a:lnTo>
                  <a:pt x="400" y="582"/>
                </a:lnTo>
                <a:lnTo>
                  <a:pt x="400" y="582"/>
                </a:lnTo>
                <a:lnTo>
                  <a:pt x="407" y="585"/>
                </a:lnTo>
                <a:lnTo>
                  <a:pt x="416" y="587"/>
                </a:lnTo>
                <a:lnTo>
                  <a:pt x="425" y="587"/>
                </a:lnTo>
                <a:lnTo>
                  <a:pt x="425" y="587"/>
                </a:lnTo>
                <a:lnTo>
                  <a:pt x="425" y="595"/>
                </a:lnTo>
                <a:lnTo>
                  <a:pt x="426" y="602"/>
                </a:lnTo>
                <a:lnTo>
                  <a:pt x="428" y="609"/>
                </a:lnTo>
                <a:lnTo>
                  <a:pt x="428" y="609"/>
                </a:lnTo>
                <a:lnTo>
                  <a:pt x="431" y="613"/>
                </a:lnTo>
                <a:lnTo>
                  <a:pt x="434" y="615"/>
                </a:lnTo>
                <a:lnTo>
                  <a:pt x="438" y="618"/>
                </a:lnTo>
                <a:lnTo>
                  <a:pt x="438" y="618"/>
                </a:lnTo>
                <a:lnTo>
                  <a:pt x="434" y="629"/>
                </a:lnTo>
                <a:lnTo>
                  <a:pt x="433" y="637"/>
                </a:lnTo>
                <a:lnTo>
                  <a:pt x="433" y="645"/>
                </a:lnTo>
                <a:lnTo>
                  <a:pt x="433" y="645"/>
                </a:lnTo>
                <a:lnTo>
                  <a:pt x="433" y="649"/>
                </a:lnTo>
                <a:lnTo>
                  <a:pt x="436" y="651"/>
                </a:lnTo>
                <a:lnTo>
                  <a:pt x="439" y="655"/>
                </a:lnTo>
                <a:lnTo>
                  <a:pt x="443" y="655"/>
                </a:lnTo>
                <a:lnTo>
                  <a:pt x="444" y="655"/>
                </a:lnTo>
                <a:lnTo>
                  <a:pt x="444" y="655"/>
                </a:lnTo>
                <a:lnTo>
                  <a:pt x="450" y="649"/>
                </a:lnTo>
                <a:lnTo>
                  <a:pt x="465" y="636"/>
                </a:lnTo>
                <a:lnTo>
                  <a:pt x="465" y="636"/>
                </a:lnTo>
                <a:lnTo>
                  <a:pt x="472" y="631"/>
                </a:lnTo>
                <a:lnTo>
                  <a:pt x="477" y="629"/>
                </a:lnTo>
                <a:lnTo>
                  <a:pt x="477" y="629"/>
                </a:lnTo>
                <a:lnTo>
                  <a:pt x="481" y="623"/>
                </a:lnTo>
                <a:lnTo>
                  <a:pt x="484" y="618"/>
                </a:lnTo>
                <a:lnTo>
                  <a:pt x="488" y="612"/>
                </a:lnTo>
                <a:lnTo>
                  <a:pt x="488" y="612"/>
                </a:lnTo>
                <a:lnTo>
                  <a:pt x="492" y="608"/>
                </a:lnTo>
                <a:lnTo>
                  <a:pt x="497" y="606"/>
                </a:lnTo>
                <a:lnTo>
                  <a:pt x="501" y="604"/>
                </a:lnTo>
                <a:lnTo>
                  <a:pt x="501" y="604"/>
                </a:lnTo>
                <a:lnTo>
                  <a:pt x="502" y="606"/>
                </a:lnTo>
                <a:lnTo>
                  <a:pt x="503" y="609"/>
                </a:lnTo>
                <a:lnTo>
                  <a:pt x="503" y="615"/>
                </a:lnTo>
                <a:lnTo>
                  <a:pt x="503" y="619"/>
                </a:lnTo>
                <a:lnTo>
                  <a:pt x="501" y="624"/>
                </a:lnTo>
                <a:lnTo>
                  <a:pt x="501" y="624"/>
                </a:lnTo>
                <a:lnTo>
                  <a:pt x="492" y="635"/>
                </a:lnTo>
                <a:lnTo>
                  <a:pt x="481" y="647"/>
                </a:lnTo>
                <a:lnTo>
                  <a:pt x="468" y="660"/>
                </a:lnTo>
                <a:lnTo>
                  <a:pt x="468" y="660"/>
                </a:lnTo>
                <a:lnTo>
                  <a:pt x="466" y="665"/>
                </a:lnTo>
                <a:lnTo>
                  <a:pt x="466" y="668"/>
                </a:lnTo>
                <a:lnTo>
                  <a:pt x="466" y="671"/>
                </a:lnTo>
                <a:lnTo>
                  <a:pt x="466" y="671"/>
                </a:lnTo>
                <a:lnTo>
                  <a:pt x="469" y="671"/>
                </a:lnTo>
                <a:lnTo>
                  <a:pt x="472" y="671"/>
                </a:lnTo>
                <a:lnTo>
                  <a:pt x="476" y="668"/>
                </a:lnTo>
                <a:lnTo>
                  <a:pt x="476" y="668"/>
                </a:lnTo>
                <a:lnTo>
                  <a:pt x="485" y="658"/>
                </a:lnTo>
                <a:lnTo>
                  <a:pt x="491" y="651"/>
                </a:lnTo>
                <a:lnTo>
                  <a:pt x="498" y="645"/>
                </a:lnTo>
                <a:lnTo>
                  <a:pt x="498" y="645"/>
                </a:lnTo>
                <a:lnTo>
                  <a:pt x="499" y="645"/>
                </a:lnTo>
                <a:lnTo>
                  <a:pt x="502" y="645"/>
                </a:lnTo>
                <a:lnTo>
                  <a:pt x="503" y="647"/>
                </a:lnTo>
                <a:lnTo>
                  <a:pt x="504" y="651"/>
                </a:lnTo>
                <a:lnTo>
                  <a:pt x="504" y="651"/>
                </a:lnTo>
                <a:lnTo>
                  <a:pt x="499" y="658"/>
                </a:lnTo>
                <a:lnTo>
                  <a:pt x="496" y="666"/>
                </a:lnTo>
                <a:lnTo>
                  <a:pt x="495" y="673"/>
                </a:lnTo>
                <a:lnTo>
                  <a:pt x="495" y="673"/>
                </a:lnTo>
                <a:lnTo>
                  <a:pt x="495" y="676"/>
                </a:lnTo>
                <a:lnTo>
                  <a:pt x="496" y="678"/>
                </a:lnTo>
                <a:lnTo>
                  <a:pt x="499" y="680"/>
                </a:lnTo>
                <a:lnTo>
                  <a:pt x="504" y="683"/>
                </a:lnTo>
                <a:lnTo>
                  <a:pt x="504" y="683"/>
                </a:lnTo>
                <a:lnTo>
                  <a:pt x="504" y="692"/>
                </a:lnTo>
                <a:lnTo>
                  <a:pt x="503" y="700"/>
                </a:lnTo>
                <a:lnTo>
                  <a:pt x="502" y="709"/>
                </a:lnTo>
                <a:lnTo>
                  <a:pt x="502" y="709"/>
                </a:lnTo>
                <a:lnTo>
                  <a:pt x="499" y="725"/>
                </a:lnTo>
                <a:lnTo>
                  <a:pt x="498" y="732"/>
                </a:lnTo>
                <a:lnTo>
                  <a:pt x="499" y="739"/>
                </a:lnTo>
                <a:lnTo>
                  <a:pt x="499" y="739"/>
                </a:lnTo>
                <a:lnTo>
                  <a:pt x="501" y="743"/>
                </a:lnTo>
                <a:lnTo>
                  <a:pt x="504" y="747"/>
                </a:lnTo>
                <a:lnTo>
                  <a:pt x="508" y="749"/>
                </a:lnTo>
                <a:lnTo>
                  <a:pt x="512" y="750"/>
                </a:lnTo>
                <a:lnTo>
                  <a:pt x="519" y="753"/>
                </a:lnTo>
                <a:lnTo>
                  <a:pt x="523" y="754"/>
                </a:lnTo>
                <a:lnTo>
                  <a:pt x="523" y="754"/>
                </a:lnTo>
                <a:lnTo>
                  <a:pt x="526" y="757"/>
                </a:lnTo>
                <a:lnTo>
                  <a:pt x="534" y="762"/>
                </a:lnTo>
                <a:lnTo>
                  <a:pt x="545" y="765"/>
                </a:lnTo>
                <a:lnTo>
                  <a:pt x="550" y="766"/>
                </a:lnTo>
                <a:lnTo>
                  <a:pt x="556" y="766"/>
                </a:lnTo>
                <a:lnTo>
                  <a:pt x="556" y="766"/>
                </a:lnTo>
                <a:lnTo>
                  <a:pt x="561" y="764"/>
                </a:lnTo>
                <a:lnTo>
                  <a:pt x="565" y="763"/>
                </a:lnTo>
                <a:lnTo>
                  <a:pt x="573" y="757"/>
                </a:lnTo>
                <a:lnTo>
                  <a:pt x="582" y="750"/>
                </a:lnTo>
                <a:lnTo>
                  <a:pt x="588" y="747"/>
                </a:lnTo>
                <a:lnTo>
                  <a:pt x="588" y="747"/>
                </a:lnTo>
                <a:lnTo>
                  <a:pt x="590" y="747"/>
                </a:lnTo>
                <a:lnTo>
                  <a:pt x="592" y="747"/>
                </a:lnTo>
                <a:lnTo>
                  <a:pt x="594" y="749"/>
                </a:lnTo>
                <a:lnTo>
                  <a:pt x="596" y="754"/>
                </a:lnTo>
                <a:lnTo>
                  <a:pt x="596" y="754"/>
                </a:lnTo>
                <a:lnTo>
                  <a:pt x="599" y="762"/>
                </a:lnTo>
                <a:lnTo>
                  <a:pt x="604" y="769"/>
                </a:lnTo>
                <a:lnTo>
                  <a:pt x="606" y="771"/>
                </a:lnTo>
                <a:lnTo>
                  <a:pt x="609" y="774"/>
                </a:lnTo>
                <a:lnTo>
                  <a:pt x="609" y="774"/>
                </a:lnTo>
                <a:lnTo>
                  <a:pt x="611" y="775"/>
                </a:lnTo>
                <a:lnTo>
                  <a:pt x="614" y="775"/>
                </a:lnTo>
                <a:lnTo>
                  <a:pt x="619" y="775"/>
                </a:lnTo>
                <a:lnTo>
                  <a:pt x="625" y="773"/>
                </a:lnTo>
                <a:lnTo>
                  <a:pt x="625" y="773"/>
                </a:lnTo>
                <a:lnTo>
                  <a:pt x="637" y="764"/>
                </a:lnTo>
                <a:lnTo>
                  <a:pt x="648" y="755"/>
                </a:lnTo>
                <a:lnTo>
                  <a:pt x="662" y="748"/>
                </a:lnTo>
                <a:lnTo>
                  <a:pt x="662" y="748"/>
                </a:lnTo>
                <a:lnTo>
                  <a:pt x="670" y="746"/>
                </a:lnTo>
                <a:lnTo>
                  <a:pt x="679" y="744"/>
                </a:lnTo>
                <a:lnTo>
                  <a:pt x="687" y="744"/>
                </a:lnTo>
                <a:lnTo>
                  <a:pt x="687" y="744"/>
                </a:lnTo>
                <a:lnTo>
                  <a:pt x="689" y="746"/>
                </a:lnTo>
                <a:lnTo>
                  <a:pt x="693" y="746"/>
                </a:lnTo>
                <a:lnTo>
                  <a:pt x="697" y="744"/>
                </a:lnTo>
                <a:lnTo>
                  <a:pt x="701" y="742"/>
                </a:lnTo>
                <a:lnTo>
                  <a:pt x="706" y="739"/>
                </a:lnTo>
                <a:lnTo>
                  <a:pt x="709" y="735"/>
                </a:lnTo>
                <a:lnTo>
                  <a:pt x="709" y="735"/>
                </a:lnTo>
                <a:lnTo>
                  <a:pt x="718" y="722"/>
                </a:lnTo>
                <a:lnTo>
                  <a:pt x="725" y="706"/>
                </a:lnTo>
                <a:lnTo>
                  <a:pt x="725" y="706"/>
                </a:lnTo>
                <a:lnTo>
                  <a:pt x="730" y="699"/>
                </a:lnTo>
                <a:lnTo>
                  <a:pt x="735" y="693"/>
                </a:lnTo>
                <a:lnTo>
                  <a:pt x="740" y="687"/>
                </a:lnTo>
                <a:lnTo>
                  <a:pt x="740" y="687"/>
                </a:lnTo>
                <a:lnTo>
                  <a:pt x="746" y="683"/>
                </a:lnTo>
                <a:lnTo>
                  <a:pt x="752" y="678"/>
                </a:lnTo>
                <a:lnTo>
                  <a:pt x="757" y="671"/>
                </a:lnTo>
                <a:lnTo>
                  <a:pt x="757" y="671"/>
                </a:lnTo>
                <a:lnTo>
                  <a:pt x="761" y="662"/>
                </a:lnTo>
                <a:lnTo>
                  <a:pt x="763" y="652"/>
                </a:lnTo>
                <a:lnTo>
                  <a:pt x="763" y="652"/>
                </a:lnTo>
                <a:lnTo>
                  <a:pt x="766" y="646"/>
                </a:lnTo>
                <a:lnTo>
                  <a:pt x="767" y="644"/>
                </a:lnTo>
                <a:lnTo>
                  <a:pt x="767" y="644"/>
                </a:lnTo>
                <a:lnTo>
                  <a:pt x="779" y="634"/>
                </a:lnTo>
                <a:lnTo>
                  <a:pt x="805" y="612"/>
                </a:lnTo>
                <a:lnTo>
                  <a:pt x="805" y="612"/>
                </a:lnTo>
                <a:lnTo>
                  <a:pt x="819" y="603"/>
                </a:lnTo>
                <a:lnTo>
                  <a:pt x="819" y="603"/>
                </a:lnTo>
                <a:lnTo>
                  <a:pt x="825" y="598"/>
                </a:lnTo>
                <a:lnTo>
                  <a:pt x="827" y="593"/>
                </a:lnTo>
                <a:lnTo>
                  <a:pt x="830" y="590"/>
                </a:lnTo>
                <a:lnTo>
                  <a:pt x="830" y="586"/>
                </a:lnTo>
                <a:lnTo>
                  <a:pt x="830" y="582"/>
                </a:lnTo>
                <a:lnTo>
                  <a:pt x="828" y="580"/>
                </a:lnTo>
                <a:lnTo>
                  <a:pt x="827" y="579"/>
                </a:lnTo>
                <a:lnTo>
                  <a:pt x="827" y="579"/>
                </a:lnTo>
                <a:lnTo>
                  <a:pt x="833" y="575"/>
                </a:lnTo>
                <a:lnTo>
                  <a:pt x="838" y="572"/>
                </a:lnTo>
                <a:lnTo>
                  <a:pt x="844" y="566"/>
                </a:lnTo>
                <a:lnTo>
                  <a:pt x="844" y="566"/>
                </a:lnTo>
                <a:lnTo>
                  <a:pt x="851" y="559"/>
                </a:lnTo>
                <a:lnTo>
                  <a:pt x="854" y="552"/>
                </a:lnTo>
                <a:lnTo>
                  <a:pt x="859" y="544"/>
                </a:lnTo>
                <a:lnTo>
                  <a:pt x="859" y="544"/>
                </a:lnTo>
                <a:lnTo>
                  <a:pt x="860" y="544"/>
                </a:lnTo>
                <a:lnTo>
                  <a:pt x="862" y="545"/>
                </a:lnTo>
                <a:lnTo>
                  <a:pt x="865" y="544"/>
                </a:lnTo>
                <a:lnTo>
                  <a:pt x="869" y="540"/>
                </a:lnTo>
                <a:lnTo>
                  <a:pt x="869" y="540"/>
                </a:lnTo>
                <a:lnTo>
                  <a:pt x="875" y="528"/>
                </a:lnTo>
                <a:lnTo>
                  <a:pt x="882" y="512"/>
                </a:lnTo>
                <a:lnTo>
                  <a:pt x="890" y="495"/>
                </a:lnTo>
                <a:lnTo>
                  <a:pt x="896" y="480"/>
                </a:lnTo>
                <a:lnTo>
                  <a:pt x="896" y="480"/>
                </a:lnTo>
                <a:lnTo>
                  <a:pt x="897" y="470"/>
                </a:lnTo>
                <a:lnTo>
                  <a:pt x="898" y="463"/>
                </a:lnTo>
                <a:lnTo>
                  <a:pt x="898" y="457"/>
                </a:lnTo>
                <a:lnTo>
                  <a:pt x="898" y="452"/>
                </a:lnTo>
                <a:lnTo>
                  <a:pt x="896" y="446"/>
                </a:lnTo>
                <a:lnTo>
                  <a:pt x="895" y="445"/>
                </a:lnTo>
                <a:lnTo>
                  <a:pt x="895" y="445"/>
                </a:lnTo>
                <a:lnTo>
                  <a:pt x="896" y="439"/>
                </a:lnTo>
                <a:lnTo>
                  <a:pt x="898" y="424"/>
                </a:lnTo>
                <a:lnTo>
                  <a:pt x="898" y="414"/>
                </a:lnTo>
                <a:lnTo>
                  <a:pt x="898" y="404"/>
                </a:lnTo>
                <a:lnTo>
                  <a:pt x="898" y="393"/>
                </a:lnTo>
                <a:lnTo>
                  <a:pt x="896" y="383"/>
                </a:lnTo>
                <a:lnTo>
                  <a:pt x="896" y="3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" name="Freeform: Shape 107"/>
          <p:cNvSpPr/>
          <p:nvPr/>
        </p:nvSpPr>
        <p:spPr bwMode="auto">
          <a:xfrm>
            <a:off x="4691844" y="2548496"/>
            <a:ext cx="1983849" cy="3125737"/>
          </a:xfrm>
          <a:custGeom>
            <a:avLst/>
            <a:gdLst>
              <a:gd name="T0" fmla="*/ 1947 w 2196"/>
              <a:gd name="T1" fmla="*/ 1971 h 3459"/>
              <a:gd name="T2" fmla="*/ 1833 w 2196"/>
              <a:gd name="T3" fmla="*/ 1851 h 3459"/>
              <a:gd name="T4" fmla="*/ 1635 w 2196"/>
              <a:gd name="T5" fmla="*/ 1704 h 3459"/>
              <a:gd name="T6" fmla="*/ 1450 w 2196"/>
              <a:gd name="T7" fmla="*/ 1633 h 3459"/>
              <a:gd name="T8" fmla="*/ 1370 w 2196"/>
              <a:gd name="T9" fmla="*/ 1592 h 3459"/>
              <a:gd name="T10" fmla="*/ 1161 w 2196"/>
              <a:gd name="T11" fmla="*/ 1684 h 3459"/>
              <a:gd name="T12" fmla="*/ 1067 w 2196"/>
              <a:gd name="T13" fmla="*/ 1489 h 3459"/>
              <a:gd name="T14" fmla="*/ 1042 w 2196"/>
              <a:gd name="T15" fmla="*/ 1333 h 3459"/>
              <a:gd name="T16" fmla="*/ 827 w 2196"/>
              <a:gd name="T17" fmla="*/ 1331 h 3459"/>
              <a:gd name="T18" fmla="*/ 1039 w 2196"/>
              <a:gd name="T19" fmla="*/ 1124 h 3459"/>
              <a:gd name="T20" fmla="*/ 1169 w 2196"/>
              <a:gd name="T21" fmla="*/ 1104 h 3459"/>
              <a:gd name="T22" fmla="*/ 1273 w 2196"/>
              <a:gd name="T23" fmla="*/ 1025 h 3459"/>
              <a:gd name="T24" fmla="*/ 1415 w 2196"/>
              <a:gd name="T25" fmla="*/ 865 h 3459"/>
              <a:gd name="T26" fmla="*/ 1636 w 2196"/>
              <a:gd name="T27" fmla="*/ 695 h 3459"/>
              <a:gd name="T28" fmla="*/ 1726 w 2196"/>
              <a:gd name="T29" fmla="*/ 689 h 3459"/>
              <a:gd name="T30" fmla="*/ 1737 w 2196"/>
              <a:gd name="T31" fmla="*/ 574 h 3459"/>
              <a:gd name="T32" fmla="*/ 1856 w 2196"/>
              <a:gd name="T33" fmla="*/ 534 h 3459"/>
              <a:gd name="T34" fmla="*/ 1922 w 2196"/>
              <a:gd name="T35" fmla="*/ 422 h 3459"/>
              <a:gd name="T36" fmla="*/ 1784 w 2196"/>
              <a:gd name="T37" fmla="*/ 323 h 3459"/>
              <a:gd name="T38" fmla="*/ 1646 w 2196"/>
              <a:gd name="T39" fmla="*/ 232 h 3459"/>
              <a:gd name="T40" fmla="*/ 1509 w 2196"/>
              <a:gd name="T41" fmla="*/ 417 h 3459"/>
              <a:gd name="T42" fmla="*/ 1467 w 2196"/>
              <a:gd name="T43" fmla="*/ 416 h 3459"/>
              <a:gd name="T44" fmla="*/ 1301 w 2196"/>
              <a:gd name="T45" fmla="*/ 307 h 3459"/>
              <a:gd name="T46" fmla="*/ 1597 w 2196"/>
              <a:gd name="T47" fmla="*/ 124 h 3459"/>
              <a:gd name="T48" fmla="*/ 1657 w 2196"/>
              <a:gd name="T49" fmla="*/ 46 h 3459"/>
              <a:gd name="T50" fmla="*/ 1558 w 2196"/>
              <a:gd name="T51" fmla="*/ 74 h 3459"/>
              <a:gd name="T52" fmla="*/ 1483 w 2196"/>
              <a:gd name="T53" fmla="*/ 41 h 3459"/>
              <a:gd name="T54" fmla="*/ 1277 w 2196"/>
              <a:gd name="T55" fmla="*/ 74 h 3459"/>
              <a:gd name="T56" fmla="*/ 1144 w 2196"/>
              <a:gd name="T57" fmla="*/ 71 h 3459"/>
              <a:gd name="T58" fmla="*/ 953 w 2196"/>
              <a:gd name="T59" fmla="*/ 38 h 3459"/>
              <a:gd name="T60" fmla="*/ 599 w 2196"/>
              <a:gd name="T61" fmla="*/ 24 h 3459"/>
              <a:gd name="T62" fmla="*/ 282 w 2196"/>
              <a:gd name="T63" fmla="*/ 90 h 3459"/>
              <a:gd name="T64" fmla="*/ 168 w 2196"/>
              <a:gd name="T65" fmla="*/ 151 h 3459"/>
              <a:gd name="T66" fmla="*/ 182 w 2196"/>
              <a:gd name="T67" fmla="*/ 200 h 3459"/>
              <a:gd name="T68" fmla="*/ 79 w 2196"/>
              <a:gd name="T69" fmla="*/ 302 h 3459"/>
              <a:gd name="T70" fmla="*/ 149 w 2196"/>
              <a:gd name="T71" fmla="*/ 350 h 3459"/>
              <a:gd name="T72" fmla="*/ 335 w 2196"/>
              <a:gd name="T73" fmla="*/ 289 h 3459"/>
              <a:gd name="T74" fmla="*/ 523 w 2196"/>
              <a:gd name="T75" fmla="*/ 327 h 3459"/>
              <a:gd name="T76" fmla="*/ 528 w 2196"/>
              <a:gd name="T77" fmla="*/ 509 h 3459"/>
              <a:gd name="T78" fmla="*/ 538 w 2196"/>
              <a:gd name="T79" fmla="*/ 589 h 3459"/>
              <a:gd name="T80" fmla="*/ 419 w 2196"/>
              <a:gd name="T81" fmla="*/ 966 h 3459"/>
              <a:gd name="T82" fmla="*/ 486 w 2196"/>
              <a:gd name="T83" fmla="*/ 1188 h 3459"/>
              <a:gd name="T84" fmla="*/ 552 w 2196"/>
              <a:gd name="T85" fmla="*/ 1262 h 3459"/>
              <a:gd name="T86" fmla="*/ 551 w 2196"/>
              <a:gd name="T87" fmla="*/ 1138 h 3459"/>
              <a:gd name="T88" fmla="*/ 690 w 2196"/>
              <a:gd name="T89" fmla="*/ 1425 h 3459"/>
              <a:gd name="T90" fmla="*/ 999 w 2196"/>
              <a:gd name="T91" fmla="*/ 1575 h 3459"/>
              <a:gd name="T92" fmla="*/ 1104 w 2196"/>
              <a:gd name="T93" fmla="*/ 1688 h 3459"/>
              <a:gd name="T94" fmla="*/ 1218 w 2196"/>
              <a:gd name="T95" fmla="*/ 1726 h 3459"/>
              <a:gd name="T96" fmla="*/ 1169 w 2196"/>
              <a:gd name="T97" fmla="*/ 2022 h 3459"/>
              <a:gd name="T98" fmla="*/ 1275 w 2196"/>
              <a:gd name="T99" fmla="*/ 2317 h 3459"/>
              <a:gd name="T100" fmla="*/ 1444 w 2196"/>
              <a:gd name="T101" fmla="*/ 2808 h 3459"/>
              <a:gd name="T102" fmla="*/ 1508 w 2196"/>
              <a:gd name="T103" fmla="*/ 3136 h 3459"/>
              <a:gd name="T104" fmla="*/ 1657 w 2196"/>
              <a:gd name="T105" fmla="*/ 3399 h 3459"/>
              <a:gd name="T106" fmla="*/ 1781 w 2196"/>
              <a:gd name="T107" fmla="*/ 3452 h 3459"/>
              <a:gd name="T108" fmla="*/ 1695 w 2196"/>
              <a:gd name="T109" fmla="*/ 3256 h 3459"/>
              <a:gd name="T110" fmla="*/ 1671 w 2196"/>
              <a:gd name="T111" fmla="*/ 3129 h 3459"/>
              <a:gd name="T112" fmla="*/ 1700 w 2196"/>
              <a:gd name="T113" fmla="*/ 3072 h 3459"/>
              <a:gd name="T114" fmla="*/ 1794 w 2196"/>
              <a:gd name="T115" fmla="*/ 2965 h 3459"/>
              <a:gd name="T116" fmla="*/ 1867 w 2196"/>
              <a:gd name="T117" fmla="*/ 2830 h 3459"/>
              <a:gd name="T118" fmla="*/ 1940 w 2196"/>
              <a:gd name="T119" fmla="*/ 2620 h 3459"/>
              <a:gd name="T120" fmla="*/ 2099 w 2196"/>
              <a:gd name="T121" fmla="*/ 2480 h 3459"/>
              <a:gd name="T122" fmla="*/ 2186 w 2196"/>
              <a:gd name="T123" fmla="*/ 217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96" h="3459">
                <a:moveTo>
                  <a:pt x="2135" y="2063"/>
                </a:moveTo>
                <a:lnTo>
                  <a:pt x="2135" y="2063"/>
                </a:lnTo>
                <a:lnTo>
                  <a:pt x="2131" y="2061"/>
                </a:lnTo>
                <a:lnTo>
                  <a:pt x="2127" y="2060"/>
                </a:lnTo>
                <a:lnTo>
                  <a:pt x="2123" y="2057"/>
                </a:lnTo>
                <a:lnTo>
                  <a:pt x="2123" y="2057"/>
                </a:lnTo>
                <a:lnTo>
                  <a:pt x="2104" y="2037"/>
                </a:lnTo>
                <a:lnTo>
                  <a:pt x="2096" y="2028"/>
                </a:lnTo>
                <a:lnTo>
                  <a:pt x="2088" y="2023"/>
                </a:lnTo>
                <a:lnTo>
                  <a:pt x="2088" y="2023"/>
                </a:lnTo>
                <a:lnTo>
                  <a:pt x="2078" y="2018"/>
                </a:lnTo>
                <a:lnTo>
                  <a:pt x="2070" y="2016"/>
                </a:lnTo>
                <a:lnTo>
                  <a:pt x="2061" y="2015"/>
                </a:lnTo>
                <a:lnTo>
                  <a:pt x="2054" y="2015"/>
                </a:lnTo>
                <a:lnTo>
                  <a:pt x="2043" y="2016"/>
                </a:lnTo>
                <a:lnTo>
                  <a:pt x="2039" y="2017"/>
                </a:lnTo>
                <a:lnTo>
                  <a:pt x="2039" y="2017"/>
                </a:lnTo>
                <a:lnTo>
                  <a:pt x="2023" y="2009"/>
                </a:lnTo>
                <a:lnTo>
                  <a:pt x="2010" y="2003"/>
                </a:lnTo>
                <a:lnTo>
                  <a:pt x="2005" y="2000"/>
                </a:lnTo>
                <a:lnTo>
                  <a:pt x="1999" y="1999"/>
                </a:lnTo>
                <a:lnTo>
                  <a:pt x="1999" y="1999"/>
                </a:lnTo>
                <a:lnTo>
                  <a:pt x="1994" y="1999"/>
                </a:lnTo>
                <a:lnTo>
                  <a:pt x="1989" y="2000"/>
                </a:lnTo>
                <a:lnTo>
                  <a:pt x="1985" y="2003"/>
                </a:lnTo>
                <a:lnTo>
                  <a:pt x="1983" y="2006"/>
                </a:lnTo>
                <a:lnTo>
                  <a:pt x="1980" y="2011"/>
                </a:lnTo>
                <a:lnTo>
                  <a:pt x="1979" y="2014"/>
                </a:lnTo>
                <a:lnTo>
                  <a:pt x="1972" y="2000"/>
                </a:lnTo>
                <a:lnTo>
                  <a:pt x="1972" y="2000"/>
                </a:lnTo>
                <a:lnTo>
                  <a:pt x="1970" y="1996"/>
                </a:lnTo>
                <a:lnTo>
                  <a:pt x="1967" y="1989"/>
                </a:lnTo>
                <a:lnTo>
                  <a:pt x="1964" y="1984"/>
                </a:lnTo>
                <a:lnTo>
                  <a:pt x="1959" y="1979"/>
                </a:lnTo>
                <a:lnTo>
                  <a:pt x="1954" y="1974"/>
                </a:lnTo>
                <a:lnTo>
                  <a:pt x="1947" y="1971"/>
                </a:lnTo>
                <a:lnTo>
                  <a:pt x="1947" y="1971"/>
                </a:lnTo>
                <a:lnTo>
                  <a:pt x="1929" y="1962"/>
                </a:lnTo>
                <a:lnTo>
                  <a:pt x="1929" y="1962"/>
                </a:lnTo>
                <a:lnTo>
                  <a:pt x="1918" y="1956"/>
                </a:lnTo>
                <a:lnTo>
                  <a:pt x="1906" y="1952"/>
                </a:lnTo>
                <a:lnTo>
                  <a:pt x="1906" y="1952"/>
                </a:lnTo>
                <a:lnTo>
                  <a:pt x="1902" y="1951"/>
                </a:lnTo>
                <a:lnTo>
                  <a:pt x="1898" y="1950"/>
                </a:lnTo>
                <a:lnTo>
                  <a:pt x="1895" y="1951"/>
                </a:lnTo>
                <a:lnTo>
                  <a:pt x="1893" y="1952"/>
                </a:lnTo>
                <a:lnTo>
                  <a:pt x="1889" y="1955"/>
                </a:lnTo>
                <a:lnTo>
                  <a:pt x="1888" y="1957"/>
                </a:lnTo>
                <a:lnTo>
                  <a:pt x="1888" y="1957"/>
                </a:lnTo>
                <a:lnTo>
                  <a:pt x="1889" y="1953"/>
                </a:lnTo>
                <a:lnTo>
                  <a:pt x="1889" y="1948"/>
                </a:lnTo>
                <a:lnTo>
                  <a:pt x="1888" y="1944"/>
                </a:lnTo>
                <a:lnTo>
                  <a:pt x="1887" y="1941"/>
                </a:lnTo>
                <a:lnTo>
                  <a:pt x="1886" y="1939"/>
                </a:lnTo>
                <a:lnTo>
                  <a:pt x="1886" y="1939"/>
                </a:lnTo>
                <a:lnTo>
                  <a:pt x="1883" y="1937"/>
                </a:lnTo>
                <a:lnTo>
                  <a:pt x="1879" y="1936"/>
                </a:lnTo>
                <a:lnTo>
                  <a:pt x="1871" y="1936"/>
                </a:lnTo>
                <a:lnTo>
                  <a:pt x="1862" y="1939"/>
                </a:lnTo>
                <a:lnTo>
                  <a:pt x="1862" y="1939"/>
                </a:lnTo>
                <a:lnTo>
                  <a:pt x="1857" y="1934"/>
                </a:lnTo>
                <a:lnTo>
                  <a:pt x="1854" y="1929"/>
                </a:lnTo>
                <a:lnTo>
                  <a:pt x="1851" y="1921"/>
                </a:lnTo>
                <a:lnTo>
                  <a:pt x="1851" y="1921"/>
                </a:lnTo>
                <a:lnTo>
                  <a:pt x="1850" y="1908"/>
                </a:lnTo>
                <a:lnTo>
                  <a:pt x="1848" y="1893"/>
                </a:lnTo>
                <a:lnTo>
                  <a:pt x="1848" y="1893"/>
                </a:lnTo>
                <a:lnTo>
                  <a:pt x="1843" y="1880"/>
                </a:lnTo>
                <a:lnTo>
                  <a:pt x="1838" y="1867"/>
                </a:lnTo>
                <a:lnTo>
                  <a:pt x="1832" y="1856"/>
                </a:lnTo>
                <a:lnTo>
                  <a:pt x="1832" y="1856"/>
                </a:lnTo>
                <a:lnTo>
                  <a:pt x="1833" y="1851"/>
                </a:lnTo>
                <a:lnTo>
                  <a:pt x="1834" y="1840"/>
                </a:lnTo>
                <a:lnTo>
                  <a:pt x="1834" y="1833"/>
                </a:lnTo>
                <a:lnTo>
                  <a:pt x="1833" y="1827"/>
                </a:lnTo>
                <a:lnTo>
                  <a:pt x="1830" y="1822"/>
                </a:lnTo>
                <a:lnTo>
                  <a:pt x="1827" y="1817"/>
                </a:lnTo>
                <a:lnTo>
                  <a:pt x="1827" y="1817"/>
                </a:lnTo>
                <a:lnTo>
                  <a:pt x="1811" y="1807"/>
                </a:lnTo>
                <a:lnTo>
                  <a:pt x="1795" y="1796"/>
                </a:lnTo>
                <a:lnTo>
                  <a:pt x="1795" y="1796"/>
                </a:lnTo>
                <a:lnTo>
                  <a:pt x="1782" y="1786"/>
                </a:lnTo>
                <a:lnTo>
                  <a:pt x="1769" y="1778"/>
                </a:lnTo>
                <a:lnTo>
                  <a:pt x="1769" y="1778"/>
                </a:lnTo>
                <a:lnTo>
                  <a:pt x="1767" y="1775"/>
                </a:lnTo>
                <a:lnTo>
                  <a:pt x="1767" y="1775"/>
                </a:lnTo>
                <a:lnTo>
                  <a:pt x="1758" y="1773"/>
                </a:lnTo>
                <a:lnTo>
                  <a:pt x="1748" y="1770"/>
                </a:lnTo>
                <a:lnTo>
                  <a:pt x="1737" y="1769"/>
                </a:lnTo>
                <a:lnTo>
                  <a:pt x="1727" y="1769"/>
                </a:lnTo>
                <a:lnTo>
                  <a:pt x="1711" y="1770"/>
                </a:lnTo>
                <a:lnTo>
                  <a:pt x="1705" y="1772"/>
                </a:lnTo>
                <a:lnTo>
                  <a:pt x="1705" y="1772"/>
                </a:lnTo>
                <a:lnTo>
                  <a:pt x="1698" y="1773"/>
                </a:lnTo>
                <a:lnTo>
                  <a:pt x="1690" y="1772"/>
                </a:lnTo>
                <a:lnTo>
                  <a:pt x="1683" y="1768"/>
                </a:lnTo>
                <a:lnTo>
                  <a:pt x="1683" y="1768"/>
                </a:lnTo>
                <a:lnTo>
                  <a:pt x="1677" y="1762"/>
                </a:lnTo>
                <a:lnTo>
                  <a:pt x="1672" y="1754"/>
                </a:lnTo>
                <a:lnTo>
                  <a:pt x="1667" y="1746"/>
                </a:lnTo>
                <a:lnTo>
                  <a:pt x="1667" y="1746"/>
                </a:lnTo>
                <a:lnTo>
                  <a:pt x="1661" y="1732"/>
                </a:lnTo>
                <a:lnTo>
                  <a:pt x="1656" y="1721"/>
                </a:lnTo>
                <a:lnTo>
                  <a:pt x="1652" y="1716"/>
                </a:lnTo>
                <a:lnTo>
                  <a:pt x="1650" y="1713"/>
                </a:lnTo>
                <a:lnTo>
                  <a:pt x="1650" y="1713"/>
                </a:lnTo>
                <a:lnTo>
                  <a:pt x="1643" y="1708"/>
                </a:lnTo>
                <a:lnTo>
                  <a:pt x="1635" y="1704"/>
                </a:lnTo>
                <a:lnTo>
                  <a:pt x="1623" y="1698"/>
                </a:lnTo>
                <a:lnTo>
                  <a:pt x="1612" y="1694"/>
                </a:lnTo>
                <a:lnTo>
                  <a:pt x="1608" y="1693"/>
                </a:lnTo>
                <a:lnTo>
                  <a:pt x="1608" y="1693"/>
                </a:lnTo>
                <a:lnTo>
                  <a:pt x="1608" y="1686"/>
                </a:lnTo>
                <a:lnTo>
                  <a:pt x="1607" y="1680"/>
                </a:lnTo>
                <a:lnTo>
                  <a:pt x="1606" y="1676"/>
                </a:lnTo>
                <a:lnTo>
                  <a:pt x="1604" y="1673"/>
                </a:lnTo>
                <a:lnTo>
                  <a:pt x="1604" y="1673"/>
                </a:lnTo>
                <a:lnTo>
                  <a:pt x="1593" y="1664"/>
                </a:lnTo>
                <a:lnTo>
                  <a:pt x="1582" y="1655"/>
                </a:lnTo>
                <a:lnTo>
                  <a:pt x="1582" y="1655"/>
                </a:lnTo>
                <a:lnTo>
                  <a:pt x="1580" y="1651"/>
                </a:lnTo>
                <a:lnTo>
                  <a:pt x="1579" y="1646"/>
                </a:lnTo>
                <a:lnTo>
                  <a:pt x="1579" y="1640"/>
                </a:lnTo>
                <a:lnTo>
                  <a:pt x="1579" y="1640"/>
                </a:lnTo>
                <a:lnTo>
                  <a:pt x="1577" y="1639"/>
                </a:lnTo>
                <a:lnTo>
                  <a:pt x="1575" y="1638"/>
                </a:lnTo>
                <a:lnTo>
                  <a:pt x="1570" y="1637"/>
                </a:lnTo>
                <a:lnTo>
                  <a:pt x="1564" y="1637"/>
                </a:lnTo>
                <a:lnTo>
                  <a:pt x="1564" y="1637"/>
                </a:lnTo>
                <a:lnTo>
                  <a:pt x="1548" y="1643"/>
                </a:lnTo>
                <a:lnTo>
                  <a:pt x="1532" y="1650"/>
                </a:lnTo>
                <a:lnTo>
                  <a:pt x="1532" y="1650"/>
                </a:lnTo>
                <a:lnTo>
                  <a:pt x="1522" y="1653"/>
                </a:lnTo>
                <a:lnTo>
                  <a:pt x="1517" y="1654"/>
                </a:lnTo>
                <a:lnTo>
                  <a:pt x="1517" y="1654"/>
                </a:lnTo>
                <a:lnTo>
                  <a:pt x="1511" y="1648"/>
                </a:lnTo>
                <a:lnTo>
                  <a:pt x="1505" y="1644"/>
                </a:lnTo>
                <a:lnTo>
                  <a:pt x="1498" y="1641"/>
                </a:lnTo>
                <a:lnTo>
                  <a:pt x="1498" y="1641"/>
                </a:lnTo>
                <a:lnTo>
                  <a:pt x="1477" y="1639"/>
                </a:lnTo>
                <a:lnTo>
                  <a:pt x="1466" y="1638"/>
                </a:lnTo>
                <a:lnTo>
                  <a:pt x="1456" y="1635"/>
                </a:lnTo>
                <a:lnTo>
                  <a:pt x="1456" y="1635"/>
                </a:lnTo>
                <a:lnTo>
                  <a:pt x="1450" y="1633"/>
                </a:lnTo>
                <a:lnTo>
                  <a:pt x="1445" y="1630"/>
                </a:lnTo>
                <a:lnTo>
                  <a:pt x="1435" y="1623"/>
                </a:lnTo>
                <a:lnTo>
                  <a:pt x="1426" y="1614"/>
                </a:lnTo>
                <a:lnTo>
                  <a:pt x="1426" y="1614"/>
                </a:lnTo>
                <a:lnTo>
                  <a:pt x="1420" y="1608"/>
                </a:lnTo>
                <a:lnTo>
                  <a:pt x="1415" y="1605"/>
                </a:lnTo>
                <a:lnTo>
                  <a:pt x="1411" y="1602"/>
                </a:lnTo>
                <a:lnTo>
                  <a:pt x="1411" y="1602"/>
                </a:lnTo>
                <a:lnTo>
                  <a:pt x="1408" y="1603"/>
                </a:lnTo>
                <a:lnTo>
                  <a:pt x="1407" y="1605"/>
                </a:lnTo>
                <a:lnTo>
                  <a:pt x="1403" y="1608"/>
                </a:lnTo>
                <a:lnTo>
                  <a:pt x="1402" y="1614"/>
                </a:lnTo>
                <a:lnTo>
                  <a:pt x="1402" y="1614"/>
                </a:lnTo>
                <a:lnTo>
                  <a:pt x="1395" y="1616"/>
                </a:lnTo>
                <a:lnTo>
                  <a:pt x="1388" y="1618"/>
                </a:lnTo>
                <a:lnTo>
                  <a:pt x="1382" y="1622"/>
                </a:lnTo>
                <a:lnTo>
                  <a:pt x="1382" y="1622"/>
                </a:lnTo>
                <a:lnTo>
                  <a:pt x="1375" y="1628"/>
                </a:lnTo>
                <a:lnTo>
                  <a:pt x="1370" y="1635"/>
                </a:lnTo>
                <a:lnTo>
                  <a:pt x="1365" y="1644"/>
                </a:lnTo>
                <a:lnTo>
                  <a:pt x="1365" y="1644"/>
                </a:lnTo>
                <a:lnTo>
                  <a:pt x="1363" y="1635"/>
                </a:lnTo>
                <a:lnTo>
                  <a:pt x="1363" y="1628"/>
                </a:lnTo>
                <a:lnTo>
                  <a:pt x="1365" y="1619"/>
                </a:lnTo>
                <a:lnTo>
                  <a:pt x="1365" y="1619"/>
                </a:lnTo>
                <a:lnTo>
                  <a:pt x="1369" y="1612"/>
                </a:lnTo>
                <a:lnTo>
                  <a:pt x="1375" y="1606"/>
                </a:lnTo>
                <a:lnTo>
                  <a:pt x="1382" y="1600"/>
                </a:lnTo>
                <a:lnTo>
                  <a:pt x="1382" y="1600"/>
                </a:lnTo>
                <a:lnTo>
                  <a:pt x="1382" y="1597"/>
                </a:lnTo>
                <a:lnTo>
                  <a:pt x="1381" y="1594"/>
                </a:lnTo>
                <a:lnTo>
                  <a:pt x="1380" y="1592"/>
                </a:lnTo>
                <a:lnTo>
                  <a:pt x="1379" y="1591"/>
                </a:lnTo>
                <a:lnTo>
                  <a:pt x="1375" y="1591"/>
                </a:lnTo>
                <a:lnTo>
                  <a:pt x="1370" y="1592"/>
                </a:lnTo>
                <a:lnTo>
                  <a:pt x="1370" y="1592"/>
                </a:lnTo>
                <a:lnTo>
                  <a:pt x="1359" y="1598"/>
                </a:lnTo>
                <a:lnTo>
                  <a:pt x="1347" y="1608"/>
                </a:lnTo>
                <a:lnTo>
                  <a:pt x="1331" y="1621"/>
                </a:lnTo>
                <a:lnTo>
                  <a:pt x="1331" y="1621"/>
                </a:lnTo>
                <a:lnTo>
                  <a:pt x="1316" y="1623"/>
                </a:lnTo>
                <a:lnTo>
                  <a:pt x="1304" y="1626"/>
                </a:lnTo>
                <a:lnTo>
                  <a:pt x="1299" y="1627"/>
                </a:lnTo>
                <a:lnTo>
                  <a:pt x="1295" y="1629"/>
                </a:lnTo>
                <a:lnTo>
                  <a:pt x="1295" y="1629"/>
                </a:lnTo>
                <a:lnTo>
                  <a:pt x="1290" y="1634"/>
                </a:lnTo>
                <a:lnTo>
                  <a:pt x="1287" y="1639"/>
                </a:lnTo>
                <a:lnTo>
                  <a:pt x="1283" y="1644"/>
                </a:lnTo>
                <a:lnTo>
                  <a:pt x="1280" y="1650"/>
                </a:lnTo>
                <a:lnTo>
                  <a:pt x="1278" y="1657"/>
                </a:lnTo>
                <a:lnTo>
                  <a:pt x="1278" y="1661"/>
                </a:lnTo>
                <a:lnTo>
                  <a:pt x="1278" y="1661"/>
                </a:lnTo>
                <a:lnTo>
                  <a:pt x="1273" y="1671"/>
                </a:lnTo>
                <a:lnTo>
                  <a:pt x="1268" y="1678"/>
                </a:lnTo>
                <a:lnTo>
                  <a:pt x="1263" y="1683"/>
                </a:lnTo>
                <a:lnTo>
                  <a:pt x="1263" y="1683"/>
                </a:lnTo>
                <a:lnTo>
                  <a:pt x="1255" y="1691"/>
                </a:lnTo>
                <a:lnTo>
                  <a:pt x="1247" y="1694"/>
                </a:lnTo>
                <a:lnTo>
                  <a:pt x="1240" y="1697"/>
                </a:lnTo>
                <a:lnTo>
                  <a:pt x="1240" y="1697"/>
                </a:lnTo>
                <a:lnTo>
                  <a:pt x="1237" y="1693"/>
                </a:lnTo>
                <a:lnTo>
                  <a:pt x="1231" y="1684"/>
                </a:lnTo>
                <a:lnTo>
                  <a:pt x="1221" y="1676"/>
                </a:lnTo>
                <a:lnTo>
                  <a:pt x="1217" y="1672"/>
                </a:lnTo>
                <a:lnTo>
                  <a:pt x="1212" y="1671"/>
                </a:lnTo>
                <a:lnTo>
                  <a:pt x="1212" y="1671"/>
                </a:lnTo>
                <a:lnTo>
                  <a:pt x="1202" y="1670"/>
                </a:lnTo>
                <a:lnTo>
                  <a:pt x="1193" y="1671"/>
                </a:lnTo>
                <a:lnTo>
                  <a:pt x="1186" y="1673"/>
                </a:lnTo>
                <a:lnTo>
                  <a:pt x="1177" y="1676"/>
                </a:lnTo>
                <a:lnTo>
                  <a:pt x="1166" y="1682"/>
                </a:lnTo>
                <a:lnTo>
                  <a:pt x="1161" y="1684"/>
                </a:lnTo>
                <a:lnTo>
                  <a:pt x="1161" y="1684"/>
                </a:lnTo>
                <a:lnTo>
                  <a:pt x="1154" y="1684"/>
                </a:lnTo>
                <a:lnTo>
                  <a:pt x="1145" y="1683"/>
                </a:lnTo>
                <a:lnTo>
                  <a:pt x="1136" y="1681"/>
                </a:lnTo>
                <a:lnTo>
                  <a:pt x="1136" y="1681"/>
                </a:lnTo>
                <a:lnTo>
                  <a:pt x="1126" y="1673"/>
                </a:lnTo>
                <a:lnTo>
                  <a:pt x="1116" y="1666"/>
                </a:lnTo>
                <a:lnTo>
                  <a:pt x="1107" y="1656"/>
                </a:lnTo>
                <a:lnTo>
                  <a:pt x="1107" y="1656"/>
                </a:lnTo>
                <a:lnTo>
                  <a:pt x="1105" y="1655"/>
                </a:lnTo>
                <a:lnTo>
                  <a:pt x="1102" y="1648"/>
                </a:lnTo>
                <a:lnTo>
                  <a:pt x="1099" y="1638"/>
                </a:lnTo>
                <a:lnTo>
                  <a:pt x="1097" y="1632"/>
                </a:lnTo>
                <a:lnTo>
                  <a:pt x="1097" y="1624"/>
                </a:lnTo>
                <a:lnTo>
                  <a:pt x="1097" y="1624"/>
                </a:lnTo>
                <a:lnTo>
                  <a:pt x="1100" y="1605"/>
                </a:lnTo>
                <a:lnTo>
                  <a:pt x="1104" y="1585"/>
                </a:lnTo>
                <a:lnTo>
                  <a:pt x="1109" y="1565"/>
                </a:lnTo>
                <a:lnTo>
                  <a:pt x="1109" y="1565"/>
                </a:lnTo>
                <a:lnTo>
                  <a:pt x="1113" y="1548"/>
                </a:lnTo>
                <a:lnTo>
                  <a:pt x="1117" y="1535"/>
                </a:lnTo>
                <a:lnTo>
                  <a:pt x="1117" y="1527"/>
                </a:lnTo>
                <a:lnTo>
                  <a:pt x="1117" y="1521"/>
                </a:lnTo>
                <a:lnTo>
                  <a:pt x="1117" y="1521"/>
                </a:lnTo>
                <a:lnTo>
                  <a:pt x="1115" y="1515"/>
                </a:lnTo>
                <a:lnTo>
                  <a:pt x="1112" y="1510"/>
                </a:lnTo>
                <a:lnTo>
                  <a:pt x="1109" y="1506"/>
                </a:lnTo>
                <a:lnTo>
                  <a:pt x="1106" y="1503"/>
                </a:lnTo>
                <a:lnTo>
                  <a:pt x="1100" y="1499"/>
                </a:lnTo>
                <a:lnTo>
                  <a:pt x="1096" y="1498"/>
                </a:lnTo>
                <a:lnTo>
                  <a:pt x="1096" y="1498"/>
                </a:lnTo>
                <a:lnTo>
                  <a:pt x="1094" y="1497"/>
                </a:lnTo>
                <a:lnTo>
                  <a:pt x="1086" y="1493"/>
                </a:lnTo>
                <a:lnTo>
                  <a:pt x="1077" y="1489"/>
                </a:lnTo>
                <a:lnTo>
                  <a:pt x="1072" y="1489"/>
                </a:lnTo>
                <a:lnTo>
                  <a:pt x="1067" y="1489"/>
                </a:lnTo>
                <a:lnTo>
                  <a:pt x="1067" y="1489"/>
                </a:lnTo>
                <a:lnTo>
                  <a:pt x="1052" y="1493"/>
                </a:lnTo>
                <a:lnTo>
                  <a:pt x="1039" y="1498"/>
                </a:lnTo>
                <a:lnTo>
                  <a:pt x="1039" y="1498"/>
                </a:lnTo>
                <a:lnTo>
                  <a:pt x="1028" y="1499"/>
                </a:lnTo>
                <a:lnTo>
                  <a:pt x="1019" y="1499"/>
                </a:lnTo>
                <a:lnTo>
                  <a:pt x="1010" y="1498"/>
                </a:lnTo>
                <a:lnTo>
                  <a:pt x="1010" y="1498"/>
                </a:lnTo>
                <a:lnTo>
                  <a:pt x="1005" y="1495"/>
                </a:lnTo>
                <a:lnTo>
                  <a:pt x="1002" y="1492"/>
                </a:lnTo>
                <a:lnTo>
                  <a:pt x="1002" y="1490"/>
                </a:lnTo>
                <a:lnTo>
                  <a:pt x="1002" y="1488"/>
                </a:lnTo>
                <a:lnTo>
                  <a:pt x="1002" y="1488"/>
                </a:lnTo>
                <a:lnTo>
                  <a:pt x="1004" y="1481"/>
                </a:lnTo>
                <a:lnTo>
                  <a:pt x="1009" y="1473"/>
                </a:lnTo>
                <a:lnTo>
                  <a:pt x="1018" y="1456"/>
                </a:lnTo>
                <a:lnTo>
                  <a:pt x="1018" y="1456"/>
                </a:lnTo>
                <a:lnTo>
                  <a:pt x="1021" y="1446"/>
                </a:lnTo>
                <a:lnTo>
                  <a:pt x="1025" y="1439"/>
                </a:lnTo>
                <a:lnTo>
                  <a:pt x="1028" y="1429"/>
                </a:lnTo>
                <a:lnTo>
                  <a:pt x="1028" y="1429"/>
                </a:lnTo>
                <a:lnTo>
                  <a:pt x="1031" y="1423"/>
                </a:lnTo>
                <a:lnTo>
                  <a:pt x="1036" y="1413"/>
                </a:lnTo>
                <a:lnTo>
                  <a:pt x="1040" y="1401"/>
                </a:lnTo>
                <a:lnTo>
                  <a:pt x="1040" y="1401"/>
                </a:lnTo>
                <a:lnTo>
                  <a:pt x="1046" y="1368"/>
                </a:lnTo>
                <a:lnTo>
                  <a:pt x="1046" y="1368"/>
                </a:lnTo>
                <a:lnTo>
                  <a:pt x="1048" y="1357"/>
                </a:lnTo>
                <a:lnTo>
                  <a:pt x="1051" y="1348"/>
                </a:lnTo>
                <a:lnTo>
                  <a:pt x="1053" y="1341"/>
                </a:lnTo>
                <a:lnTo>
                  <a:pt x="1053" y="1341"/>
                </a:lnTo>
                <a:lnTo>
                  <a:pt x="1053" y="1339"/>
                </a:lnTo>
                <a:lnTo>
                  <a:pt x="1052" y="1336"/>
                </a:lnTo>
                <a:lnTo>
                  <a:pt x="1048" y="1333"/>
                </a:lnTo>
                <a:lnTo>
                  <a:pt x="1045" y="1333"/>
                </a:lnTo>
                <a:lnTo>
                  <a:pt x="1042" y="1333"/>
                </a:lnTo>
                <a:lnTo>
                  <a:pt x="1042" y="1333"/>
                </a:lnTo>
                <a:lnTo>
                  <a:pt x="1026" y="1336"/>
                </a:lnTo>
                <a:lnTo>
                  <a:pt x="1009" y="1341"/>
                </a:lnTo>
                <a:lnTo>
                  <a:pt x="991" y="1347"/>
                </a:lnTo>
                <a:lnTo>
                  <a:pt x="991" y="1347"/>
                </a:lnTo>
                <a:lnTo>
                  <a:pt x="988" y="1347"/>
                </a:lnTo>
                <a:lnTo>
                  <a:pt x="985" y="1348"/>
                </a:lnTo>
                <a:lnTo>
                  <a:pt x="980" y="1350"/>
                </a:lnTo>
                <a:lnTo>
                  <a:pt x="977" y="1352"/>
                </a:lnTo>
                <a:lnTo>
                  <a:pt x="976" y="1354"/>
                </a:lnTo>
                <a:lnTo>
                  <a:pt x="976" y="1354"/>
                </a:lnTo>
                <a:lnTo>
                  <a:pt x="976" y="1363"/>
                </a:lnTo>
                <a:lnTo>
                  <a:pt x="975" y="1373"/>
                </a:lnTo>
                <a:lnTo>
                  <a:pt x="973" y="1382"/>
                </a:lnTo>
                <a:lnTo>
                  <a:pt x="972" y="1393"/>
                </a:lnTo>
                <a:lnTo>
                  <a:pt x="972" y="1393"/>
                </a:lnTo>
                <a:lnTo>
                  <a:pt x="971" y="1398"/>
                </a:lnTo>
                <a:lnTo>
                  <a:pt x="969" y="1404"/>
                </a:lnTo>
                <a:lnTo>
                  <a:pt x="962" y="1413"/>
                </a:lnTo>
                <a:lnTo>
                  <a:pt x="956" y="1422"/>
                </a:lnTo>
                <a:lnTo>
                  <a:pt x="884" y="1422"/>
                </a:lnTo>
                <a:lnTo>
                  <a:pt x="884" y="1422"/>
                </a:lnTo>
                <a:lnTo>
                  <a:pt x="878" y="1420"/>
                </a:lnTo>
                <a:lnTo>
                  <a:pt x="870" y="1418"/>
                </a:lnTo>
                <a:lnTo>
                  <a:pt x="861" y="1414"/>
                </a:lnTo>
                <a:lnTo>
                  <a:pt x="852" y="1408"/>
                </a:lnTo>
                <a:lnTo>
                  <a:pt x="847" y="1404"/>
                </a:lnTo>
                <a:lnTo>
                  <a:pt x="842" y="1400"/>
                </a:lnTo>
                <a:lnTo>
                  <a:pt x="838" y="1393"/>
                </a:lnTo>
                <a:lnTo>
                  <a:pt x="835" y="1387"/>
                </a:lnTo>
                <a:lnTo>
                  <a:pt x="832" y="1380"/>
                </a:lnTo>
                <a:lnTo>
                  <a:pt x="830" y="1371"/>
                </a:lnTo>
                <a:lnTo>
                  <a:pt x="830" y="1371"/>
                </a:lnTo>
                <a:lnTo>
                  <a:pt x="827" y="1361"/>
                </a:lnTo>
                <a:lnTo>
                  <a:pt x="827" y="1352"/>
                </a:lnTo>
                <a:lnTo>
                  <a:pt x="827" y="1331"/>
                </a:lnTo>
                <a:lnTo>
                  <a:pt x="829" y="1307"/>
                </a:lnTo>
                <a:lnTo>
                  <a:pt x="832" y="1285"/>
                </a:lnTo>
                <a:lnTo>
                  <a:pt x="838" y="1247"/>
                </a:lnTo>
                <a:lnTo>
                  <a:pt x="842" y="1233"/>
                </a:lnTo>
                <a:lnTo>
                  <a:pt x="842" y="1233"/>
                </a:lnTo>
                <a:lnTo>
                  <a:pt x="842" y="1225"/>
                </a:lnTo>
                <a:lnTo>
                  <a:pt x="845" y="1206"/>
                </a:lnTo>
                <a:lnTo>
                  <a:pt x="846" y="1194"/>
                </a:lnTo>
                <a:lnTo>
                  <a:pt x="848" y="1183"/>
                </a:lnTo>
                <a:lnTo>
                  <a:pt x="852" y="1174"/>
                </a:lnTo>
                <a:lnTo>
                  <a:pt x="857" y="1166"/>
                </a:lnTo>
                <a:lnTo>
                  <a:pt x="857" y="1166"/>
                </a:lnTo>
                <a:lnTo>
                  <a:pt x="869" y="1154"/>
                </a:lnTo>
                <a:lnTo>
                  <a:pt x="883" y="1143"/>
                </a:lnTo>
                <a:lnTo>
                  <a:pt x="897" y="1134"/>
                </a:lnTo>
                <a:lnTo>
                  <a:pt x="911" y="1126"/>
                </a:lnTo>
                <a:lnTo>
                  <a:pt x="933" y="1116"/>
                </a:lnTo>
                <a:lnTo>
                  <a:pt x="942" y="1113"/>
                </a:lnTo>
                <a:lnTo>
                  <a:pt x="942" y="1113"/>
                </a:lnTo>
                <a:lnTo>
                  <a:pt x="948" y="1110"/>
                </a:lnTo>
                <a:lnTo>
                  <a:pt x="955" y="1106"/>
                </a:lnTo>
                <a:lnTo>
                  <a:pt x="962" y="1105"/>
                </a:lnTo>
                <a:lnTo>
                  <a:pt x="962" y="1105"/>
                </a:lnTo>
                <a:lnTo>
                  <a:pt x="973" y="1106"/>
                </a:lnTo>
                <a:lnTo>
                  <a:pt x="983" y="1110"/>
                </a:lnTo>
                <a:lnTo>
                  <a:pt x="994" y="1113"/>
                </a:lnTo>
                <a:lnTo>
                  <a:pt x="994" y="1113"/>
                </a:lnTo>
                <a:lnTo>
                  <a:pt x="998" y="1116"/>
                </a:lnTo>
                <a:lnTo>
                  <a:pt x="1002" y="1118"/>
                </a:lnTo>
                <a:lnTo>
                  <a:pt x="1007" y="1120"/>
                </a:lnTo>
                <a:lnTo>
                  <a:pt x="1007" y="1120"/>
                </a:lnTo>
                <a:lnTo>
                  <a:pt x="1015" y="1122"/>
                </a:lnTo>
                <a:lnTo>
                  <a:pt x="1023" y="1123"/>
                </a:lnTo>
                <a:lnTo>
                  <a:pt x="1031" y="1123"/>
                </a:lnTo>
                <a:lnTo>
                  <a:pt x="1031" y="1123"/>
                </a:lnTo>
                <a:lnTo>
                  <a:pt x="1039" y="1124"/>
                </a:lnTo>
                <a:lnTo>
                  <a:pt x="1042" y="1124"/>
                </a:lnTo>
                <a:lnTo>
                  <a:pt x="1043" y="1123"/>
                </a:lnTo>
                <a:lnTo>
                  <a:pt x="1045" y="1121"/>
                </a:lnTo>
                <a:lnTo>
                  <a:pt x="1045" y="1121"/>
                </a:lnTo>
                <a:lnTo>
                  <a:pt x="1043" y="1118"/>
                </a:lnTo>
                <a:lnTo>
                  <a:pt x="1042" y="1115"/>
                </a:lnTo>
                <a:lnTo>
                  <a:pt x="1039" y="1106"/>
                </a:lnTo>
                <a:lnTo>
                  <a:pt x="1031" y="1096"/>
                </a:lnTo>
                <a:lnTo>
                  <a:pt x="1031" y="1096"/>
                </a:lnTo>
                <a:lnTo>
                  <a:pt x="1029" y="1093"/>
                </a:lnTo>
                <a:lnTo>
                  <a:pt x="1028" y="1090"/>
                </a:lnTo>
                <a:lnTo>
                  <a:pt x="1029" y="1090"/>
                </a:lnTo>
                <a:lnTo>
                  <a:pt x="1031" y="1090"/>
                </a:lnTo>
                <a:lnTo>
                  <a:pt x="1031" y="1090"/>
                </a:lnTo>
                <a:lnTo>
                  <a:pt x="1042" y="1093"/>
                </a:lnTo>
                <a:lnTo>
                  <a:pt x="1057" y="1095"/>
                </a:lnTo>
                <a:lnTo>
                  <a:pt x="1057" y="1095"/>
                </a:lnTo>
                <a:lnTo>
                  <a:pt x="1066" y="1095"/>
                </a:lnTo>
                <a:lnTo>
                  <a:pt x="1072" y="1094"/>
                </a:lnTo>
                <a:lnTo>
                  <a:pt x="1079" y="1090"/>
                </a:lnTo>
                <a:lnTo>
                  <a:pt x="1079" y="1090"/>
                </a:lnTo>
                <a:lnTo>
                  <a:pt x="1089" y="1089"/>
                </a:lnTo>
                <a:lnTo>
                  <a:pt x="1096" y="1089"/>
                </a:lnTo>
                <a:lnTo>
                  <a:pt x="1104" y="1090"/>
                </a:lnTo>
                <a:lnTo>
                  <a:pt x="1104" y="1090"/>
                </a:lnTo>
                <a:lnTo>
                  <a:pt x="1120" y="1097"/>
                </a:lnTo>
                <a:lnTo>
                  <a:pt x="1127" y="1101"/>
                </a:lnTo>
                <a:lnTo>
                  <a:pt x="1134" y="1105"/>
                </a:lnTo>
                <a:lnTo>
                  <a:pt x="1134" y="1105"/>
                </a:lnTo>
                <a:lnTo>
                  <a:pt x="1138" y="1105"/>
                </a:lnTo>
                <a:lnTo>
                  <a:pt x="1142" y="1105"/>
                </a:lnTo>
                <a:lnTo>
                  <a:pt x="1150" y="1104"/>
                </a:lnTo>
                <a:lnTo>
                  <a:pt x="1158" y="1100"/>
                </a:lnTo>
                <a:lnTo>
                  <a:pt x="1158" y="1100"/>
                </a:lnTo>
                <a:lnTo>
                  <a:pt x="1164" y="1101"/>
                </a:lnTo>
                <a:lnTo>
                  <a:pt x="1169" y="1104"/>
                </a:lnTo>
                <a:lnTo>
                  <a:pt x="1174" y="1107"/>
                </a:lnTo>
                <a:lnTo>
                  <a:pt x="1174" y="1107"/>
                </a:lnTo>
                <a:lnTo>
                  <a:pt x="1177" y="1113"/>
                </a:lnTo>
                <a:lnTo>
                  <a:pt x="1180" y="1120"/>
                </a:lnTo>
                <a:lnTo>
                  <a:pt x="1182" y="1126"/>
                </a:lnTo>
                <a:lnTo>
                  <a:pt x="1182" y="1126"/>
                </a:lnTo>
                <a:lnTo>
                  <a:pt x="1182" y="1150"/>
                </a:lnTo>
                <a:lnTo>
                  <a:pt x="1183" y="1170"/>
                </a:lnTo>
                <a:lnTo>
                  <a:pt x="1186" y="1183"/>
                </a:lnTo>
                <a:lnTo>
                  <a:pt x="1186" y="1183"/>
                </a:lnTo>
                <a:lnTo>
                  <a:pt x="1190" y="1194"/>
                </a:lnTo>
                <a:lnTo>
                  <a:pt x="1193" y="1204"/>
                </a:lnTo>
                <a:lnTo>
                  <a:pt x="1202" y="1220"/>
                </a:lnTo>
                <a:lnTo>
                  <a:pt x="1209" y="1229"/>
                </a:lnTo>
                <a:lnTo>
                  <a:pt x="1212" y="1233"/>
                </a:lnTo>
                <a:lnTo>
                  <a:pt x="1212" y="1233"/>
                </a:lnTo>
                <a:lnTo>
                  <a:pt x="1215" y="1233"/>
                </a:lnTo>
                <a:lnTo>
                  <a:pt x="1223" y="1229"/>
                </a:lnTo>
                <a:lnTo>
                  <a:pt x="1228" y="1226"/>
                </a:lnTo>
                <a:lnTo>
                  <a:pt x="1231" y="1221"/>
                </a:lnTo>
                <a:lnTo>
                  <a:pt x="1234" y="1217"/>
                </a:lnTo>
                <a:lnTo>
                  <a:pt x="1235" y="1209"/>
                </a:lnTo>
                <a:lnTo>
                  <a:pt x="1235" y="1209"/>
                </a:lnTo>
                <a:lnTo>
                  <a:pt x="1235" y="1196"/>
                </a:lnTo>
                <a:lnTo>
                  <a:pt x="1234" y="1181"/>
                </a:lnTo>
                <a:lnTo>
                  <a:pt x="1229" y="1150"/>
                </a:lnTo>
                <a:lnTo>
                  <a:pt x="1224" y="1120"/>
                </a:lnTo>
                <a:lnTo>
                  <a:pt x="1223" y="1105"/>
                </a:lnTo>
                <a:lnTo>
                  <a:pt x="1223" y="1093"/>
                </a:lnTo>
                <a:lnTo>
                  <a:pt x="1223" y="1093"/>
                </a:lnTo>
                <a:lnTo>
                  <a:pt x="1224" y="1088"/>
                </a:lnTo>
                <a:lnTo>
                  <a:pt x="1226" y="1079"/>
                </a:lnTo>
                <a:lnTo>
                  <a:pt x="1236" y="1062"/>
                </a:lnTo>
                <a:lnTo>
                  <a:pt x="1251" y="1040"/>
                </a:lnTo>
                <a:lnTo>
                  <a:pt x="1251" y="1040"/>
                </a:lnTo>
                <a:lnTo>
                  <a:pt x="1273" y="1025"/>
                </a:lnTo>
                <a:lnTo>
                  <a:pt x="1294" y="1011"/>
                </a:lnTo>
                <a:lnTo>
                  <a:pt x="1316" y="994"/>
                </a:lnTo>
                <a:lnTo>
                  <a:pt x="1316" y="994"/>
                </a:lnTo>
                <a:lnTo>
                  <a:pt x="1336" y="978"/>
                </a:lnTo>
                <a:lnTo>
                  <a:pt x="1350" y="964"/>
                </a:lnTo>
                <a:lnTo>
                  <a:pt x="1363" y="950"/>
                </a:lnTo>
                <a:lnTo>
                  <a:pt x="1363" y="950"/>
                </a:lnTo>
                <a:lnTo>
                  <a:pt x="1365" y="950"/>
                </a:lnTo>
                <a:lnTo>
                  <a:pt x="1370" y="950"/>
                </a:lnTo>
                <a:lnTo>
                  <a:pt x="1374" y="949"/>
                </a:lnTo>
                <a:lnTo>
                  <a:pt x="1376" y="946"/>
                </a:lnTo>
                <a:lnTo>
                  <a:pt x="1379" y="943"/>
                </a:lnTo>
                <a:lnTo>
                  <a:pt x="1380" y="937"/>
                </a:lnTo>
                <a:lnTo>
                  <a:pt x="1380" y="937"/>
                </a:lnTo>
                <a:lnTo>
                  <a:pt x="1381" y="926"/>
                </a:lnTo>
                <a:lnTo>
                  <a:pt x="1382" y="912"/>
                </a:lnTo>
                <a:lnTo>
                  <a:pt x="1384" y="884"/>
                </a:lnTo>
                <a:lnTo>
                  <a:pt x="1384" y="884"/>
                </a:lnTo>
                <a:lnTo>
                  <a:pt x="1386" y="869"/>
                </a:lnTo>
                <a:lnTo>
                  <a:pt x="1390" y="858"/>
                </a:lnTo>
                <a:lnTo>
                  <a:pt x="1393" y="847"/>
                </a:lnTo>
                <a:lnTo>
                  <a:pt x="1393" y="847"/>
                </a:lnTo>
                <a:lnTo>
                  <a:pt x="1396" y="851"/>
                </a:lnTo>
                <a:lnTo>
                  <a:pt x="1398" y="854"/>
                </a:lnTo>
                <a:lnTo>
                  <a:pt x="1401" y="859"/>
                </a:lnTo>
                <a:lnTo>
                  <a:pt x="1401" y="859"/>
                </a:lnTo>
                <a:lnTo>
                  <a:pt x="1401" y="867"/>
                </a:lnTo>
                <a:lnTo>
                  <a:pt x="1401" y="875"/>
                </a:lnTo>
                <a:lnTo>
                  <a:pt x="1399" y="883"/>
                </a:lnTo>
                <a:lnTo>
                  <a:pt x="1399" y="883"/>
                </a:lnTo>
                <a:lnTo>
                  <a:pt x="1401" y="883"/>
                </a:lnTo>
                <a:lnTo>
                  <a:pt x="1402" y="884"/>
                </a:lnTo>
                <a:lnTo>
                  <a:pt x="1404" y="884"/>
                </a:lnTo>
                <a:lnTo>
                  <a:pt x="1408" y="880"/>
                </a:lnTo>
                <a:lnTo>
                  <a:pt x="1408" y="880"/>
                </a:lnTo>
                <a:lnTo>
                  <a:pt x="1415" y="865"/>
                </a:lnTo>
                <a:lnTo>
                  <a:pt x="1425" y="847"/>
                </a:lnTo>
                <a:lnTo>
                  <a:pt x="1425" y="847"/>
                </a:lnTo>
                <a:lnTo>
                  <a:pt x="1435" y="833"/>
                </a:lnTo>
                <a:lnTo>
                  <a:pt x="1445" y="821"/>
                </a:lnTo>
                <a:lnTo>
                  <a:pt x="1456" y="810"/>
                </a:lnTo>
                <a:lnTo>
                  <a:pt x="1456" y="810"/>
                </a:lnTo>
                <a:lnTo>
                  <a:pt x="1458" y="808"/>
                </a:lnTo>
                <a:lnTo>
                  <a:pt x="1466" y="801"/>
                </a:lnTo>
                <a:lnTo>
                  <a:pt x="1479" y="795"/>
                </a:lnTo>
                <a:lnTo>
                  <a:pt x="1487" y="792"/>
                </a:lnTo>
                <a:lnTo>
                  <a:pt x="1495" y="789"/>
                </a:lnTo>
                <a:lnTo>
                  <a:pt x="1495" y="789"/>
                </a:lnTo>
                <a:lnTo>
                  <a:pt x="1515" y="784"/>
                </a:lnTo>
                <a:lnTo>
                  <a:pt x="1532" y="781"/>
                </a:lnTo>
                <a:lnTo>
                  <a:pt x="1532" y="781"/>
                </a:lnTo>
                <a:lnTo>
                  <a:pt x="1536" y="779"/>
                </a:lnTo>
                <a:lnTo>
                  <a:pt x="1538" y="777"/>
                </a:lnTo>
                <a:lnTo>
                  <a:pt x="1542" y="773"/>
                </a:lnTo>
                <a:lnTo>
                  <a:pt x="1544" y="770"/>
                </a:lnTo>
                <a:lnTo>
                  <a:pt x="1544" y="768"/>
                </a:lnTo>
                <a:lnTo>
                  <a:pt x="1544" y="768"/>
                </a:lnTo>
                <a:lnTo>
                  <a:pt x="1543" y="758"/>
                </a:lnTo>
                <a:lnTo>
                  <a:pt x="1544" y="751"/>
                </a:lnTo>
                <a:lnTo>
                  <a:pt x="1546" y="747"/>
                </a:lnTo>
                <a:lnTo>
                  <a:pt x="1547" y="745"/>
                </a:lnTo>
                <a:lnTo>
                  <a:pt x="1547" y="745"/>
                </a:lnTo>
                <a:lnTo>
                  <a:pt x="1554" y="738"/>
                </a:lnTo>
                <a:lnTo>
                  <a:pt x="1564" y="730"/>
                </a:lnTo>
                <a:lnTo>
                  <a:pt x="1584" y="716"/>
                </a:lnTo>
                <a:lnTo>
                  <a:pt x="1607" y="700"/>
                </a:lnTo>
                <a:lnTo>
                  <a:pt x="1607" y="700"/>
                </a:lnTo>
                <a:lnTo>
                  <a:pt x="1609" y="700"/>
                </a:lnTo>
                <a:lnTo>
                  <a:pt x="1614" y="701"/>
                </a:lnTo>
                <a:lnTo>
                  <a:pt x="1623" y="698"/>
                </a:lnTo>
                <a:lnTo>
                  <a:pt x="1636" y="695"/>
                </a:lnTo>
                <a:lnTo>
                  <a:pt x="1636" y="695"/>
                </a:lnTo>
                <a:lnTo>
                  <a:pt x="1656" y="685"/>
                </a:lnTo>
                <a:lnTo>
                  <a:pt x="1676" y="674"/>
                </a:lnTo>
                <a:lnTo>
                  <a:pt x="1698" y="661"/>
                </a:lnTo>
                <a:lnTo>
                  <a:pt x="1698" y="661"/>
                </a:lnTo>
                <a:lnTo>
                  <a:pt x="1700" y="664"/>
                </a:lnTo>
                <a:lnTo>
                  <a:pt x="1703" y="665"/>
                </a:lnTo>
                <a:lnTo>
                  <a:pt x="1704" y="668"/>
                </a:lnTo>
                <a:lnTo>
                  <a:pt x="1704" y="668"/>
                </a:lnTo>
                <a:lnTo>
                  <a:pt x="1703" y="669"/>
                </a:lnTo>
                <a:lnTo>
                  <a:pt x="1700" y="670"/>
                </a:lnTo>
                <a:lnTo>
                  <a:pt x="1698" y="671"/>
                </a:lnTo>
                <a:lnTo>
                  <a:pt x="1698" y="671"/>
                </a:lnTo>
                <a:lnTo>
                  <a:pt x="1686" y="679"/>
                </a:lnTo>
                <a:lnTo>
                  <a:pt x="1674" y="686"/>
                </a:lnTo>
                <a:lnTo>
                  <a:pt x="1667" y="692"/>
                </a:lnTo>
                <a:lnTo>
                  <a:pt x="1667" y="692"/>
                </a:lnTo>
                <a:lnTo>
                  <a:pt x="1663" y="697"/>
                </a:lnTo>
                <a:lnTo>
                  <a:pt x="1661" y="702"/>
                </a:lnTo>
                <a:lnTo>
                  <a:pt x="1659" y="711"/>
                </a:lnTo>
                <a:lnTo>
                  <a:pt x="1657" y="716"/>
                </a:lnTo>
                <a:lnTo>
                  <a:pt x="1657" y="718"/>
                </a:lnTo>
                <a:lnTo>
                  <a:pt x="1657" y="718"/>
                </a:lnTo>
                <a:lnTo>
                  <a:pt x="1662" y="723"/>
                </a:lnTo>
                <a:lnTo>
                  <a:pt x="1666" y="724"/>
                </a:lnTo>
                <a:lnTo>
                  <a:pt x="1668" y="724"/>
                </a:lnTo>
                <a:lnTo>
                  <a:pt x="1671" y="723"/>
                </a:lnTo>
                <a:lnTo>
                  <a:pt x="1671" y="723"/>
                </a:lnTo>
                <a:lnTo>
                  <a:pt x="1674" y="719"/>
                </a:lnTo>
                <a:lnTo>
                  <a:pt x="1678" y="716"/>
                </a:lnTo>
                <a:lnTo>
                  <a:pt x="1686" y="704"/>
                </a:lnTo>
                <a:lnTo>
                  <a:pt x="1693" y="692"/>
                </a:lnTo>
                <a:lnTo>
                  <a:pt x="1693" y="692"/>
                </a:lnTo>
                <a:lnTo>
                  <a:pt x="1703" y="691"/>
                </a:lnTo>
                <a:lnTo>
                  <a:pt x="1716" y="690"/>
                </a:lnTo>
                <a:lnTo>
                  <a:pt x="1716" y="690"/>
                </a:lnTo>
                <a:lnTo>
                  <a:pt x="1726" y="689"/>
                </a:lnTo>
                <a:lnTo>
                  <a:pt x="1735" y="687"/>
                </a:lnTo>
                <a:lnTo>
                  <a:pt x="1735" y="687"/>
                </a:lnTo>
                <a:lnTo>
                  <a:pt x="1746" y="684"/>
                </a:lnTo>
                <a:lnTo>
                  <a:pt x="1755" y="677"/>
                </a:lnTo>
                <a:lnTo>
                  <a:pt x="1765" y="671"/>
                </a:lnTo>
                <a:lnTo>
                  <a:pt x="1765" y="671"/>
                </a:lnTo>
                <a:lnTo>
                  <a:pt x="1771" y="671"/>
                </a:lnTo>
                <a:lnTo>
                  <a:pt x="1774" y="671"/>
                </a:lnTo>
                <a:lnTo>
                  <a:pt x="1769" y="670"/>
                </a:lnTo>
                <a:lnTo>
                  <a:pt x="1769" y="670"/>
                </a:lnTo>
                <a:lnTo>
                  <a:pt x="1759" y="666"/>
                </a:lnTo>
                <a:lnTo>
                  <a:pt x="1747" y="661"/>
                </a:lnTo>
                <a:lnTo>
                  <a:pt x="1747" y="661"/>
                </a:lnTo>
                <a:lnTo>
                  <a:pt x="1735" y="655"/>
                </a:lnTo>
                <a:lnTo>
                  <a:pt x="1724" y="648"/>
                </a:lnTo>
                <a:lnTo>
                  <a:pt x="1724" y="648"/>
                </a:lnTo>
                <a:lnTo>
                  <a:pt x="1716" y="639"/>
                </a:lnTo>
                <a:lnTo>
                  <a:pt x="1711" y="632"/>
                </a:lnTo>
                <a:lnTo>
                  <a:pt x="1708" y="625"/>
                </a:lnTo>
                <a:lnTo>
                  <a:pt x="1708" y="625"/>
                </a:lnTo>
                <a:lnTo>
                  <a:pt x="1711" y="621"/>
                </a:lnTo>
                <a:lnTo>
                  <a:pt x="1714" y="619"/>
                </a:lnTo>
                <a:lnTo>
                  <a:pt x="1715" y="615"/>
                </a:lnTo>
                <a:lnTo>
                  <a:pt x="1715" y="615"/>
                </a:lnTo>
                <a:lnTo>
                  <a:pt x="1714" y="610"/>
                </a:lnTo>
                <a:lnTo>
                  <a:pt x="1711" y="606"/>
                </a:lnTo>
                <a:lnTo>
                  <a:pt x="1708" y="603"/>
                </a:lnTo>
                <a:lnTo>
                  <a:pt x="1708" y="603"/>
                </a:lnTo>
                <a:lnTo>
                  <a:pt x="1720" y="599"/>
                </a:lnTo>
                <a:lnTo>
                  <a:pt x="1728" y="594"/>
                </a:lnTo>
                <a:lnTo>
                  <a:pt x="1735" y="590"/>
                </a:lnTo>
                <a:lnTo>
                  <a:pt x="1735" y="590"/>
                </a:lnTo>
                <a:lnTo>
                  <a:pt x="1737" y="587"/>
                </a:lnTo>
                <a:lnTo>
                  <a:pt x="1738" y="583"/>
                </a:lnTo>
                <a:lnTo>
                  <a:pt x="1738" y="578"/>
                </a:lnTo>
                <a:lnTo>
                  <a:pt x="1737" y="574"/>
                </a:lnTo>
                <a:lnTo>
                  <a:pt x="1736" y="573"/>
                </a:lnTo>
                <a:lnTo>
                  <a:pt x="1736" y="573"/>
                </a:lnTo>
                <a:lnTo>
                  <a:pt x="1731" y="572"/>
                </a:lnTo>
                <a:lnTo>
                  <a:pt x="1721" y="571"/>
                </a:lnTo>
                <a:lnTo>
                  <a:pt x="1705" y="571"/>
                </a:lnTo>
                <a:lnTo>
                  <a:pt x="1695" y="573"/>
                </a:lnTo>
                <a:lnTo>
                  <a:pt x="1687" y="574"/>
                </a:lnTo>
                <a:lnTo>
                  <a:pt x="1687" y="574"/>
                </a:lnTo>
                <a:lnTo>
                  <a:pt x="1673" y="579"/>
                </a:lnTo>
                <a:lnTo>
                  <a:pt x="1660" y="585"/>
                </a:lnTo>
                <a:lnTo>
                  <a:pt x="1636" y="596"/>
                </a:lnTo>
                <a:lnTo>
                  <a:pt x="1619" y="606"/>
                </a:lnTo>
                <a:lnTo>
                  <a:pt x="1612" y="611"/>
                </a:lnTo>
                <a:lnTo>
                  <a:pt x="1612" y="611"/>
                </a:lnTo>
                <a:lnTo>
                  <a:pt x="1612" y="610"/>
                </a:lnTo>
                <a:lnTo>
                  <a:pt x="1612" y="605"/>
                </a:lnTo>
                <a:lnTo>
                  <a:pt x="1613" y="601"/>
                </a:lnTo>
                <a:lnTo>
                  <a:pt x="1617" y="598"/>
                </a:lnTo>
                <a:lnTo>
                  <a:pt x="1622" y="593"/>
                </a:lnTo>
                <a:lnTo>
                  <a:pt x="1629" y="587"/>
                </a:lnTo>
                <a:lnTo>
                  <a:pt x="1629" y="587"/>
                </a:lnTo>
                <a:lnTo>
                  <a:pt x="1649" y="573"/>
                </a:lnTo>
                <a:lnTo>
                  <a:pt x="1672" y="560"/>
                </a:lnTo>
                <a:lnTo>
                  <a:pt x="1699" y="545"/>
                </a:lnTo>
                <a:lnTo>
                  <a:pt x="1699" y="545"/>
                </a:lnTo>
                <a:lnTo>
                  <a:pt x="1709" y="542"/>
                </a:lnTo>
                <a:lnTo>
                  <a:pt x="1717" y="541"/>
                </a:lnTo>
                <a:lnTo>
                  <a:pt x="1726" y="541"/>
                </a:lnTo>
                <a:lnTo>
                  <a:pt x="1726" y="541"/>
                </a:lnTo>
                <a:lnTo>
                  <a:pt x="1781" y="544"/>
                </a:lnTo>
                <a:lnTo>
                  <a:pt x="1808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37" y="541"/>
                </a:lnTo>
                <a:lnTo>
                  <a:pt x="1848" y="537"/>
                </a:lnTo>
                <a:lnTo>
                  <a:pt x="1856" y="534"/>
                </a:lnTo>
                <a:lnTo>
                  <a:pt x="1865" y="530"/>
                </a:lnTo>
                <a:lnTo>
                  <a:pt x="1870" y="526"/>
                </a:lnTo>
                <a:lnTo>
                  <a:pt x="1875" y="523"/>
                </a:lnTo>
                <a:lnTo>
                  <a:pt x="1881" y="517"/>
                </a:lnTo>
                <a:lnTo>
                  <a:pt x="1881" y="517"/>
                </a:lnTo>
                <a:lnTo>
                  <a:pt x="1892" y="518"/>
                </a:lnTo>
                <a:lnTo>
                  <a:pt x="1892" y="518"/>
                </a:lnTo>
                <a:lnTo>
                  <a:pt x="1892" y="513"/>
                </a:lnTo>
                <a:lnTo>
                  <a:pt x="1892" y="513"/>
                </a:lnTo>
                <a:lnTo>
                  <a:pt x="1902" y="510"/>
                </a:lnTo>
                <a:lnTo>
                  <a:pt x="1911" y="507"/>
                </a:lnTo>
                <a:lnTo>
                  <a:pt x="1922" y="503"/>
                </a:lnTo>
                <a:lnTo>
                  <a:pt x="1926" y="499"/>
                </a:lnTo>
                <a:lnTo>
                  <a:pt x="1931" y="496"/>
                </a:lnTo>
                <a:lnTo>
                  <a:pt x="1931" y="496"/>
                </a:lnTo>
                <a:lnTo>
                  <a:pt x="1936" y="490"/>
                </a:lnTo>
                <a:lnTo>
                  <a:pt x="1938" y="482"/>
                </a:lnTo>
                <a:lnTo>
                  <a:pt x="1941" y="474"/>
                </a:lnTo>
                <a:lnTo>
                  <a:pt x="1942" y="466"/>
                </a:lnTo>
                <a:lnTo>
                  <a:pt x="1942" y="454"/>
                </a:lnTo>
                <a:lnTo>
                  <a:pt x="1942" y="449"/>
                </a:lnTo>
                <a:lnTo>
                  <a:pt x="1942" y="449"/>
                </a:lnTo>
                <a:lnTo>
                  <a:pt x="1942" y="445"/>
                </a:lnTo>
                <a:lnTo>
                  <a:pt x="1942" y="443"/>
                </a:lnTo>
                <a:lnTo>
                  <a:pt x="1941" y="442"/>
                </a:lnTo>
                <a:lnTo>
                  <a:pt x="1938" y="440"/>
                </a:lnTo>
                <a:lnTo>
                  <a:pt x="1938" y="440"/>
                </a:lnTo>
                <a:lnTo>
                  <a:pt x="1933" y="440"/>
                </a:lnTo>
                <a:lnTo>
                  <a:pt x="1927" y="440"/>
                </a:lnTo>
                <a:lnTo>
                  <a:pt x="1927" y="440"/>
                </a:lnTo>
                <a:lnTo>
                  <a:pt x="1926" y="439"/>
                </a:lnTo>
                <a:lnTo>
                  <a:pt x="1924" y="438"/>
                </a:lnTo>
                <a:lnTo>
                  <a:pt x="1922" y="433"/>
                </a:lnTo>
                <a:lnTo>
                  <a:pt x="1920" y="427"/>
                </a:lnTo>
                <a:lnTo>
                  <a:pt x="1920" y="427"/>
                </a:lnTo>
                <a:lnTo>
                  <a:pt x="1922" y="422"/>
                </a:lnTo>
                <a:lnTo>
                  <a:pt x="1922" y="420"/>
                </a:lnTo>
                <a:lnTo>
                  <a:pt x="1922" y="418"/>
                </a:lnTo>
                <a:lnTo>
                  <a:pt x="1921" y="417"/>
                </a:lnTo>
                <a:lnTo>
                  <a:pt x="1921" y="417"/>
                </a:lnTo>
                <a:lnTo>
                  <a:pt x="1903" y="410"/>
                </a:lnTo>
                <a:lnTo>
                  <a:pt x="1892" y="405"/>
                </a:lnTo>
                <a:lnTo>
                  <a:pt x="1887" y="402"/>
                </a:lnTo>
                <a:lnTo>
                  <a:pt x="1884" y="400"/>
                </a:lnTo>
                <a:lnTo>
                  <a:pt x="1884" y="400"/>
                </a:lnTo>
                <a:lnTo>
                  <a:pt x="1879" y="394"/>
                </a:lnTo>
                <a:lnTo>
                  <a:pt x="1876" y="388"/>
                </a:lnTo>
                <a:lnTo>
                  <a:pt x="1875" y="381"/>
                </a:lnTo>
                <a:lnTo>
                  <a:pt x="1875" y="375"/>
                </a:lnTo>
                <a:lnTo>
                  <a:pt x="1876" y="366"/>
                </a:lnTo>
                <a:lnTo>
                  <a:pt x="1877" y="362"/>
                </a:lnTo>
                <a:lnTo>
                  <a:pt x="1877" y="362"/>
                </a:lnTo>
                <a:lnTo>
                  <a:pt x="1878" y="348"/>
                </a:lnTo>
                <a:lnTo>
                  <a:pt x="1878" y="335"/>
                </a:lnTo>
                <a:lnTo>
                  <a:pt x="1876" y="320"/>
                </a:lnTo>
                <a:lnTo>
                  <a:pt x="1876" y="320"/>
                </a:lnTo>
                <a:lnTo>
                  <a:pt x="1871" y="305"/>
                </a:lnTo>
                <a:lnTo>
                  <a:pt x="1865" y="293"/>
                </a:lnTo>
                <a:lnTo>
                  <a:pt x="1857" y="281"/>
                </a:lnTo>
                <a:lnTo>
                  <a:pt x="1857" y="281"/>
                </a:lnTo>
                <a:lnTo>
                  <a:pt x="1856" y="281"/>
                </a:lnTo>
                <a:lnTo>
                  <a:pt x="1854" y="280"/>
                </a:lnTo>
                <a:lnTo>
                  <a:pt x="1850" y="278"/>
                </a:lnTo>
                <a:lnTo>
                  <a:pt x="1844" y="281"/>
                </a:lnTo>
                <a:lnTo>
                  <a:pt x="1844" y="281"/>
                </a:lnTo>
                <a:lnTo>
                  <a:pt x="1830" y="292"/>
                </a:lnTo>
                <a:lnTo>
                  <a:pt x="1813" y="305"/>
                </a:lnTo>
                <a:lnTo>
                  <a:pt x="1805" y="311"/>
                </a:lnTo>
                <a:lnTo>
                  <a:pt x="1797" y="318"/>
                </a:lnTo>
                <a:lnTo>
                  <a:pt x="1790" y="321"/>
                </a:lnTo>
                <a:lnTo>
                  <a:pt x="1784" y="323"/>
                </a:lnTo>
                <a:lnTo>
                  <a:pt x="1784" y="323"/>
                </a:lnTo>
                <a:lnTo>
                  <a:pt x="1780" y="321"/>
                </a:lnTo>
                <a:lnTo>
                  <a:pt x="1776" y="320"/>
                </a:lnTo>
                <a:lnTo>
                  <a:pt x="1774" y="318"/>
                </a:lnTo>
                <a:lnTo>
                  <a:pt x="1773" y="314"/>
                </a:lnTo>
                <a:lnTo>
                  <a:pt x="1770" y="305"/>
                </a:lnTo>
                <a:lnTo>
                  <a:pt x="1768" y="297"/>
                </a:lnTo>
                <a:lnTo>
                  <a:pt x="1768" y="278"/>
                </a:lnTo>
                <a:lnTo>
                  <a:pt x="1769" y="271"/>
                </a:lnTo>
                <a:lnTo>
                  <a:pt x="1769" y="271"/>
                </a:lnTo>
                <a:lnTo>
                  <a:pt x="1770" y="270"/>
                </a:lnTo>
                <a:lnTo>
                  <a:pt x="1771" y="269"/>
                </a:lnTo>
                <a:lnTo>
                  <a:pt x="1773" y="265"/>
                </a:lnTo>
                <a:lnTo>
                  <a:pt x="1771" y="264"/>
                </a:lnTo>
                <a:lnTo>
                  <a:pt x="1769" y="262"/>
                </a:lnTo>
                <a:lnTo>
                  <a:pt x="1769" y="262"/>
                </a:lnTo>
                <a:lnTo>
                  <a:pt x="1760" y="257"/>
                </a:lnTo>
                <a:lnTo>
                  <a:pt x="1751" y="251"/>
                </a:lnTo>
                <a:lnTo>
                  <a:pt x="1751" y="251"/>
                </a:lnTo>
                <a:lnTo>
                  <a:pt x="1740" y="241"/>
                </a:lnTo>
                <a:lnTo>
                  <a:pt x="1732" y="233"/>
                </a:lnTo>
                <a:lnTo>
                  <a:pt x="1725" y="223"/>
                </a:lnTo>
                <a:lnTo>
                  <a:pt x="1725" y="223"/>
                </a:lnTo>
                <a:lnTo>
                  <a:pt x="1724" y="222"/>
                </a:lnTo>
                <a:lnTo>
                  <a:pt x="1722" y="219"/>
                </a:lnTo>
                <a:lnTo>
                  <a:pt x="1719" y="218"/>
                </a:lnTo>
                <a:lnTo>
                  <a:pt x="1713" y="218"/>
                </a:lnTo>
                <a:lnTo>
                  <a:pt x="1713" y="218"/>
                </a:lnTo>
                <a:lnTo>
                  <a:pt x="1704" y="221"/>
                </a:lnTo>
                <a:lnTo>
                  <a:pt x="1694" y="222"/>
                </a:lnTo>
                <a:lnTo>
                  <a:pt x="1694" y="222"/>
                </a:lnTo>
                <a:lnTo>
                  <a:pt x="1677" y="222"/>
                </a:lnTo>
                <a:lnTo>
                  <a:pt x="1662" y="222"/>
                </a:lnTo>
                <a:lnTo>
                  <a:pt x="1662" y="222"/>
                </a:lnTo>
                <a:lnTo>
                  <a:pt x="1656" y="223"/>
                </a:lnTo>
                <a:lnTo>
                  <a:pt x="1651" y="227"/>
                </a:lnTo>
                <a:lnTo>
                  <a:pt x="1646" y="232"/>
                </a:lnTo>
                <a:lnTo>
                  <a:pt x="1646" y="232"/>
                </a:lnTo>
                <a:lnTo>
                  <a:pt x="1647" y="238"/>
                </a:lnTo>
                <a:lnTo>
                  <a:pt x="1647" y="244"/>
                </a:lnTo>
                <a:lnTo>
                  <a:pt x="1646" y="250"/>
                </a:lnTo>
                <a:lnTo>
                  <a:pt x="1646" y="250"/>
                </a:lnTo>
                <a:lnTo>
                  <a:pt x="1641" y="255"/>
                </a:lnTo>
                <a:lnTo>
                  <a:pt x="1636" y="260"/>
                </a:lnTo>
                <a:lnTo>
                  <a:pt x="1631" y="262"/>
                </a:lnTo>
                <a:lnTo>
                  <a:pt x="1631" y="262"/>
                </a:lnTo>
                <a:lnTo>
                  <a:pt x="1629" y="278"/>
                </a:lnTo>
                <a:lnTo>
                  <a:pt x="1627" y="291"/>
                </a:lnTo>
                <a:lnTo>
                  <a:pt x="1623" y="299"/>
                </a:lnTo>
                <a:lnTo>
                  <a:pt x="1623" y="299"/>
                </a:lnTo>
                <a:lnTo>
                  <a:pt x="1618" y="305"/>
                </a:lnTo>
                <a:lnTo>
                  <a:pt x="1613" y="310"/>
                </a:lnTo>
                <a:lnTo>
                  <a:pt x="1603" y="319"/>
                </a:lnTo>
                <a:lnTo>
                  <a:pt x="1596" y="323"/>
                </a:lnTo>
                <a:lnTo>
                  <a:pt x="1592" y="324"/>
                </a:lnTo>
                <a:lnTo>
                  <a:pt x="1592" y="324"/>
                </a:lnTo>
                <a:lnTo>
                  <a:pt x="1590" y="326"/>
                </a:lnTo>
                <a:lnTo>
                  <a:pt x="1589" y="330"/>
                </a:lnTo>
                <a:lnTo>
                  <a:pt x="1589" y="334"/>
                </a:lnTo>
                <a:lnTo>
                  <a:pt x="1589" y="334"/>
                </a:lnTo>
                <a:lnTo>
                  <a:pt x="1592" y="341"/>
                </a:lnTo>
                <a:lnTo>
                  <a:pt x="1592" y="352"/>
                </a:lnTo>
                <a:lnTo>
                  <a:pt x="1592" y="358"/>
                </a:lnTo>
                <a:lnTo>
                  <a:pt x="1590" y="364"/>
                </a:lnTo>
                <a:lnTo>
                  <a:pt x="1587" y="370"/>
                </a:lnTo>
                <a:lnTo>
                  <a:pt x="1582" y="377"/>
                </a:lnTo>
                <a:lnTo>
                  <a:pt x="1582" y="377"/>
                </a:lnTo>
                <a:lnTo>
                  <a:pt x="1575" y="384"/>
                </a:lnTo>
                <a:lnTo>
                  <a:pt x="1564" y="391"/>
                </a:lnTo>
                <a:lnTo>
                  <a:pt x="1552" y="399"/>
                </a:lnTo>
                <a:lnTo>
                  <a:pt x="1539" y="405"/>
                </a:lnTo>
                <a:lnTo>
                  <a:pt x="1517" y="413"/>
                </a:lnTo>
                <a:lnTo>
                  <a:pt x="1509" y="417"/>
                </a:lnTo>
                <a:lnTo>
                  <a:pt x="1509" y="417"/>
                </a:lnTo>
                <a:lnTo>
                  <a:pt x="1508" y="422"/>
                </a:lnTo>
                <a:lnTo>
                  <a:pt x="1506" y="426"/>
                </a:lnTo>
                <a:lnTo>
                  <a:pt x="1506" y="429"/>
                </a:lnTo>
                <a:lnTo>
                  <a:pt x="1506" y="429"/>
                </a:lnTo>
                <a:lnTo>
                  <a:pt x="1508" y="436"/>
                </a:lnTo>
                <a:lnTo>
                  <a:pt x="1509" y="440"/>
                </a:lnTo>
                <a:lnTo>
                  <a:pt x="1509" y="440"/>
                </a:lnTo>
                <a:lnTo>
                  <a:pt x="1506" y="449"/>
                </a:lnTo>
                <a:lnTo>
                  <a:pt x="1504" y="458"/>
                </a:lnTo>
                <a:lnTo>
                  <a:pt x="1499" y="465"/>
                </a:lnTo>
                <a:lnTo>
                  <a:pt x="1499" y="465"/>
                </a:lnTo>
                <a:lnTo>
                  <a:pt x="1500" y="475"/>
                </a:lnTo>
                <a:lnTo>
                  <a:pt x="1499" y="482"/>
                </a:lnTo>
                <a:lnTo>
                  <a:pt x="1496" y="486"/>
                </a:lnTo>
                <a:lnTo>
                  <a:pt x="1495" y="490"/>
                </a:lnTo>
                <a:lnTo>
                  <a:pt x="1495" y="490"/>
                </a:lnTo>
                <a:lnTo>
                  <a:pt x="1489" y="494"/>
                </a:lnTo>
                <a:lnTo>
                  <a:pt x="1483" y="498"/>
                </a:lnTo>
                <a:lnTo>
                  <a:pt x="1469" y="504"/>
                </a:lnTo>
                <a:lnTo>
                  <a:pt x="1458" y="509"/>
                </a:lnTo>
                <a:lnTo>
                  <a:pt x="1455" y="510"/>
                </a:lnTo>
                <a:lnTo>
                  <a:pt x="1455" y="510"/>
                </a:lnTo>
                <a:lnTo>
                  <a:pt x="1452" y="507"/>
                </a:lnTo>
                <a:lnTo>
                  <a:pt x="1447" y="499"/>
                </a:lnTo>
                <a:lnTo>
                  <a:pt x="1444" y="494"/>
                </a:lnTo>
                <a:lnTo>
                  <a:pt x="1442" y="488"/>
                </a:lnTo>
                <a:lnTo>
                  <a:pt x="1441" y="481"/>
                </a:lnTo>
                <a:lnTo>
                  <a:pt x="1441" y="475"/>
                </a:lnTo>
                <a:lnTo>
                  <a:pt x="1441" y="475"/>
                </a:lnTo>
                <a:lnTo>
                  <a:pt x="1442" y="464"/>
                </a:lnTo>
                <a:lnTo>
                  <a:pt x="1446" y="454"/>
                </a:lnTo>
                <a:lnTo>
                  <a:pt x="1455" y="436"/>
                </a:lnTo>
                <a:lnTo>
                  <a:pt x="1463" y="421"/>
                </a:lnTo>
                <a:lnTo>
                  <a:pt x="1467" y="416"/>
                </a:lnTo>
                <a:lnTo>
                  <a:pt x="1467" y="416"/>
                </a:lnTo>
                <a:lnTo>
                  <a:pt x="1468" y="413"/>
                </a:lnTo>
                <a:lnTo>
                  <a:pt x="1471" y="410"/>
                </a:lnTo>
                <a:lnTo>
                  <a:pt x="1472" y="409"/>
                </a:lnTo>
                <a:lnTo>
                  <a:pt x="1472" y="406"/>
                </a:lnTo>
                <a:lnTo>
                  <a:pt x="1469" y="405"/>
                </a:lnTo>
                <a:lnTo>
                  <a:pt x="1466" y="404"/>
                </a:lnTo>
                <a:lnTo>
                  <a:pt x="1466" y="404"/>
                </a:lnTo>
                <a:lnTo>
                  <a:pt x="1442" y="401"/>
                </a:lnTo>
                <a:lnTo>
                  <a:pt x="1428" y="399"/>
                </a:lnTo>
                <a:lnTo>
                  <a:pt x="1420" y="396"/>
                </a:lnTo>
                <a:lnTo>
                  <a:pt x="1413" y="394"/>
                </a:lnTo>
                <a:lnTo>
                  <a:pt x="1413" y="394"/>
                </a:lnTo>
                <a:lnTo>
                  <a:pt x="1397" y="385"/>
                </a:lnTo>
                <a:lnTo>
                  <a:pt x="1381" y="377"/>
                </a:lnTo>
                <a:lnTo>
                  <a:pt x="1352" y="361"/>
                </a:lnTo>
                <a:lnTo>
                  <a:pt x="1352" y="361"/>
                </a:lnTo>
                <a:lnTo>
                  <a:pt x="1343" y="357"/>
                </a:lnTo>
                <a:lnTo>
                  <a:pt x="1336" y="356"/>
                </a:lnTo>
                <a:lnTo>
                  <a:pt x="1330" y="354"/>
                </a:lnTo>
                <a:lnTo>
                  <a:pt x="1323" y="354"/>
                </a:lnTo>
                <a:lnTo>
                  <a:pt x="1316" y="356"/>
                </a:lnTo>
                <a:lnTo>
                  <a:pt x="1312" y="356"/>
                </a:lnTo>
                <a:lnTo>
                  <a:pt x="1312" y="356"/>
                </a:lnTo>
                <a:lnTo>
                  <a:pt x="1318" y="342"/>
                </a:lnTo>
                <a:lnTo>
                  <a:pt x="1322" y="330"/>
                </a:lnTo>
                <a:lnTo>
                  <a:pt x="1322" y="325"/>
                </a:lnTo>
                <a:lnTo>
                  <a:pt x="1322" y="320"/>
                </a:lnTo>
                <a:lnTo>
                  <a:pt x="1322" y="320"/>
                </a:lnTo>
                <a:lnTo>
                  <a:pt x="1320" y="316"/>
                </a:lnTo>
                <a:lnTo>
                  <a:pt x="1317" y="315"/>
                </a:lnTo>
                <a:lnTo>
                  <a:pt x="1314" y="314"/>
                </a:lnTo>
                <a:lnTo>
                  <a:pt x="1309" y="313"/>
                </a:lnTo>
                <a:lnTo>
                  <a:pt x="1302" y="314"/>
                </a:lnTo>
                <a:lnTo>
                  <a:pt x="1299" y="314"/>
                </a:lnTo>
                <a:lnTo>
                  <a:pt x="1299" y="314"/>
                </a:lnTo>
                <a:lnTo>
                  <a:pt x="1301" y="307"/>
                </a:lnTo>
                <a:lnTo>
                  <a:pt x="1309" y="288"/>
                </a:lnTo>
                <a:lnTo>
                  <a:pt x="1314" y="278"/>
                </a:lnTo>
                <a:lnTo>
                  <a:pt x="1320" y="267"/>
                </a:lnTo>
                <a:lnTo>
                  <a:pt x="1328" y="257"/>
                </a:lnTo>
                <a:lnTo>
                  <a:pt x="1337" y="250"/>
                </a:lnTo>
                <a:lnTo>
                  <a:pt x="1337" y="250"/>
                </a:lnTo>
                <a:lnTo>
                  <a:pt x="1354" y="238"/>
                </a:lnTo>
                <a:lnTo>
                  <a:pt x="1372" y="229"/>
                </a:lnTo>
                <a:lnTo>
                  <a:pt x="1392" y="221"/>
                </a:lnTo>
                <a:lnTo>
                  <a:pt x="1409" y="214"/>
                </a:lnTo>
                <a:lnTo>
                  <a:pt x="1438" y="206"/>
                </a:lnTo>
                <a:lnTo>
                  <a:pt x="1449" y="203"/>
                </a:lnTo>
                <a:lnTo>
                  <a:pt x="1449" y="203"/>
                </a:lnTo>
                <a:lnTo>
                  <a:pt x="1474" y="192"/>
                </a:lnTo>
                <a:lnTo>
                  <a:pt x="1498" y="181"/>
                </a:lnTo>
                <a:lnTo>
                  <a:pt x="1521" y="169"/>
                </a:lnTo>
                <a:lnTo>
                  <a:pt x="1521" y="169"/>
                </a:lnTo>
                <a:lnTo>
                  <a:pt x="1526" y="165"/>
                </a:lnTo>
                <a:lnTo>
                  <a:pt x="1530" y="162"/>
                </a:lnTo>
                <a:lnTo>
                  <a:pt x="1535" y="154"/>
                </a:lnTo>
                <a:lnTo>
                  <a:pt x="1537" y="149"/>
                </a:lnTo>
                <a:lnTo>
                  <a:pt x="1538" y="147"/>
                </a:lnTo>
                <a:lnTo>
                  <a:pt x="1538" y="147"/>
                </a:lnTo>
                <a:lnTo>
                  <a:pt x="1547" y="147"/>
                </a:lnTo>
                <a:lnTo>
                  <a:pt x="1555" y="146"/>
                </a:lnTo>
                <a:lnTo>
                  <a:pt x="1562" y="143"/>
                </a:lnTo>
                <a:lnTo>
                  <a:pt x="1562" y="143"/>
                </a:lnTo>
                <a:lnTo>
                  <a:pt x="1564" y="141"/>
                </a:lnTo>
                <a:lnTo>
                  <a:pt x="1566" y="138"/>
                </a:lnTo>
                <a:lnTo>
                  <a:pt x="1568" y="133"/>
                </a:lnTo>
                <a:lnTo>
                  <a:pt x="1568" y="127"/>
                </a:lnTo>
                <a:lnTo>
                  <a:pt x="1568" y="127"/>
                </a:lnTo>
                <a:lnTo>
                  <a:pt x="1579" y="125"/>
                </a:lnTo>
                <a:lnTo>
                  <a:pt x="1587" y="124"/>
                </a:lnTo>
                <a:lnTo>
                  <a:pt x="1597" y="124"/>
                </a:lnTo>
                <a:lnTo>
                  <a:pt x="1597" y="124"/>
                </a:lnTo>
                <a:lnTo>
                  <a:pt x="1601" y="124"/>
                </a:lnTo>
                <a:lnTo>
                  <a:pt x="1604" y="125"/>
                </a:lnTo>
                <a:lnTo>
                  <a:pt x="1607" y="127"/>
                </a:lnTo>
                <a:lnTo>
                  <a:pt x="1607" y="127"/>
                </a:lnTo>
                <a:lnTo>
                  <a:pt x="1609" y="129"/>
                </a:lnTo>
                <a:lnTo>
                  <a:pt x="1614" y="131"/>
                </a:lnTo>
                <a:lnTo>
                  <a:pt x="1620" y="133"/>
                </a:lnTo>
                <a:lnTo>
                  <a:pt x="1624" y="133"/>
                </a:lnTo>
                <a:lnTo>
                  <a:pt x="1629" y="133"/>
                </a:lnTo>
                <a:lnTo>
                  <a:pt x="1629" y="133"/>
                </a:lnTo>
                <a:lnTo>
                  <a:pt x="1635" y="130"/>
                </a:lnTo>
                <a:lnTo>
                  <a:pt x="1643" y="126"/>
                </a:lnTo>
                <a:lnTo>
                  <a:pt x="1655" y="117"/>
                </a:lnTo>
                <a:lnTo>
                  <a:pt x="1668" y="106"/>
                </a:lnTo>
                <a:lnTo>
                  <a:pt x="1668" y="106"/>
                </a:lnTo>
                <a:lnTo>
                  <a:pt x="1670" y="99"/>
                </a:lnTo>
                <a:lnTo>
                  <a:pt x="1671" y="92"/>
                </a:lnTo>
                <a:lnTo>
                  <a:pt x="1674" y="86"/>
                </a:lnTo>
                <a:lnTo>
                  <a:pt x="1674" y="86"/>
                </a:lnTo>
                <a:lnTo>
                  <a:pt x="1678" y="82"/>
                </a:lnTo>
                <a:lnTo>
                  <a:pt x="1682" y="78"/>
                </a:lnTo>
                <a:lnTo>
                  <a:pt x="1687" y="77"/>
                </a:lnTo>
                <a:lnTo>
                  <a:pt x="1687" y="77"/>
                </a:lnTo>
                <a:lnTo>
                  <a:pt x="1689" y="74"/>
                </a:lnTo>
                <a:lnTo>
                  <a:pt x="1695" y="71"/>
                </a:lnTo>
                <a:lnTo>
                  <a:pt x="1699" y="68"/>
                </a:lnTo>
                <a:lnTo>
                  <a:pt x="1701" y="65"/>
                </a:lnTo>
                <a:lnTo>
                  <a:pt x="1701" y="62"/>
                </a:lnTo>
                <a:lnTo>
                  <a:pt x="1700" y="60"/>
                </a:lnTo>
                <a:lnTo>
                  <a:pt x="1700" y="60"/>
                </a:lnTo>
                <a:lnTo>
                  <a:pt x="1697" y="57"/>
                </a:lnTo>
                <a:lnTo>
                  <a:pt x="1692" y="55"/>
                </a:lnTo>
                <a:lnTo>
                  <a:pt x="1678" y="51"/>
                </a:lnTo>
                <a:lnTo>
                  <a:pt x="1660" y="47"/>
                </a:lnTo>
                <a:lnTo>
                  <a:pt x="1660" y="47"/>
                </a:lnTo>
                <a:lnTo>
                  <a:pt x="1657" y="46"/>
                </a:lnTo>
                <a:lnTo>
                  <a:pt x="1654" y="46"/>
                </a:lnTo>
                <a:lnTo>
                  <a:pt x="1647" y="46"/>
                </a:lnTo>
                <a:lnTo>
                  <a:pt x="1644" y="49"/>
                </a:lnTo>
                <a:lnTo>
                  <a:pt x="1641" y="51"/>
                </a:lnTo>
                <a:lnTo>
                  <a:pt x="1641" y="51"/>
                </a:lnTo>
                <a:lnTo>
                  <a:pt x="1629" y="68"/>
                </a:lnTo>
                <a:lnTo>
                  <a:pt x="1623" y="77"/>
                </a:lnTo>
                <a:lnTo>
                  <a:pt x="1614" y="86"/>
                </a:lnTo>
                <a:lnTo>
                  <a:pt x="1614" y="86"/>
                </a:lnTo>
                <a:lnTo>
                  <a:pt x="1608" y="90"/>
                </a:lnTo>
                <a:lnTo>
                  <a:pt x="1601" y="94"/>
                </a:lnTo>
                <a:lnTo>
                  <a:pt x="1593" y="98"/>
                </a:lnTo>
                <a:lnTo>
                  <a:pt x="1587" y="99"/>
                </a:lnTo>
                <a:lnTo>
                  <a:pt x="1576" y="101"/>
                </a:lnTo>
                <a:lnTo>
                  <a:pt x="1573" y="103"/>
                </a:lnTo>
                <a:lnTo>
                  <a:pt x="1573" y="103"/>
                </a:lnTo>
                <a:lnTo>
                  <a:pt x="1573" y="99"/>
                </a:lnTo>
                <a:lnTo>
                  <a:pt x="1574" y="95"/>
                </a:lnTo>
                <a:lnTo>
                  <a:pt x="1576" y="89"/>
                </a:lnTo>
                <a:lnTo>
                  <a:pt x="1576" y="89"/>
                </a:lnTo>
                <a:lnTo>
                  <a:pt x="1582" y="83"/>
                </a:lnTo>
                <a:lnTo>
                  <a:pt x="1586" y="76"/>
                </a:lnTo>
                <a:lnTo>
                  <a:pt x="1586" y="76"/>
                </a:lnTo>
                <a:lnTo>
                  <a:pt x="1586" y="72"/>
                </a:lnTo>
                <a:lnTo>
                  <a:pt x="1585" y="70"/>
                </a:lnTo>
                <a:lnTo>
                  <a:pt x="1582" y="66"/>
                </a:lnTo>
                <a:lnTo>
                  <a:pt x="1582" y="66"/>
                </a:lnTo>
                <a:lnTo>
                  <a:pt x="1580" y="65"/>
                </a:lnTo>
                <a:lnTo>
                  <a:pt x="1579" y="63"/>
                </a:lnTo>
                <a:lnTo>
                  <a:pt x="1576" y="65"/>
                </a:lnTo>
                <a:lnTo>
                  <a:pt x="1576" y="65"/>
                </a:lnTo>
                <a:lnTo>
                  <a:pt x="1570" y="70"/>
                </a:lnTo>
                <a:lnTo>
                  <a:pt x="1564" y="74"/>
                </a:lnTo>
                <a:lnTo>
                  <a:pt x="1564" y="74"/>
                </a:lnTo>
                <a:lnTo>
                  <a:pt x="1560" y="76"/>
                </a:lnTo>
                <a:lnTo>
                  <a:pt x="1558" y="74"/>
                </a:lnTo>
                <a:lnTo>
                  <a:pt x="1555" y="73"/>
                </a:lnTo>
                <a:lnTo>
                  <a:pt x="1555" y="73"/>
                </a:lnTo>
                <a:lnTo>
                  <a:pt x="1555" y="67"/>
                </a:lnTo>
                <a:lnTo>
                  <a:pt x="1554" y="61"/>
                </a:lnTo>
                <a:lnTo>
                  <a:pt x="1553" y="56"/>
                </a:lnTo>
                <a:lnTo>
                  <a:pt x="1553" y="56"/>
                </a:lnTo>
                <a:lnTo>
                  <a:pt x="1550" y="52"/>
                </a:lnTo>
                <a:lnTo>
                  <a:pt x="1548" y="50"/>
                </a:lnTo>
                <a:lnTo>
                  <a:pt x="1544" y="47"/>
                </a:lnTo>
                <a:lnTo>
                  <a:pt x="1544" y="47"/>
                </a:lnTo>
                <a:lnTo>
                  <a:pt x="1548" y="43"/>
                </a:lnTo>
                <a:lnTo>
                  <a:pt x="1552" y="38"/>
                </a:lnTo>
                <a:lnTo>
                  <a:pt x="1554" y="33"/>
                </a:lnTo>
                <a:lnTo>
                  <a:pt x="1554" y="33"/>
                </a:lnTo>
                <a:lnTo>
                  <a:pt x="1555" y="28"/>
                </a:lnTo>
                <a:lnTo>
                  <a:pt x="1557" y="23"/>
                </a:lnTo>
                <a:lnTo>
                  <a:pt x="1557" y="19"/>
                </a:lnTo>
                <a:lnTo>
                  <a:pt x="1557" y="19"/>
                </a:lnTo>
                <a:lnTo>
                  <a:pt x="1557" y="16"/>
                </a:lnTo>
                <a:lnTo>
                  <a:pt x="1555" y="9"/>
                </a:lnTo>
                <a:lnTo>
                  <a:pt x="1554" y="6"/>
                </a:lnTo>
                <a:lnTo>
                  <a:pt x="1553" y="3"/>
                </a:lnTo>
                <a:lnTo>
                  <a:pt x="1550" y="1"/>
                </a:lnTo>
                <a:lnTo>
                  <a:pt x="1547" y="0"/>
                </a:lnTo>
                <a:lnTo>
                  <a:pt x="1547" y="0"/>
                </a:lnTo>
                <a:lnTo>
                  <a:pt x="1541" y="1"/>
                </a:lnTo>
                <a:lnTo>
                  <a:pt x="1533" y="2"/>
                </a:lnTo>
                <a:lnTo>
                  <a:pt x="1517" y="8"/>
                </a:lnTo>
                <a:lnTo>
                  <a:pt x="1500" y="18"/>
                </a:lnTo>
                <a:lnTo>
                  <a:pt x="1500" y="18"/>
                </a:lnTo>
                <a:lnTo>
                  <a:pt x="1493" y="24"/>
                </a:lnTo>
                <a:lnTo>
                  <a:pt x="1488" y="30"/>
                </a:lnTo>
                <a:lnTo>
                  <a:pt x="1484" y="36"/>
                </a:lnTo>
                <a:lnTo>
                  <a:pt x="1484" y="36"/>
                </a:lnTo>
                <a:lnTo>
                  <a:pt x="1483" y="39"/>
                </a:lnTo>
                <a:lnTo>
                  <a:pt x="1483" y="41"/>
                </a:lnTo>
                <a:lnTo>
                  <a:pt x="1485" y="45"/>
                </a:lnTo>
                <a:lnTo>
                  <a:pt x="1488" y="47"/>
                </a:lnTo>
                <a:lnTo>
                  <a:pt x="1489" y="49"/>
                </a:lnTo>
                <a:lnTo>
                  <a:pt x="1489" y="49"/>
                </a:lnTo>
                <a:lnTo>
                  <a:pt x="1492" y="52"/>
                </a:lnTo>
                <a:lnTo>
                  <a:pt x="1493" y="57"/>
                </a:lnTo>
                <a:lnTo>
                  <a:pt x="1493" y="60"/>
                </a:lnTo>
                <a:lnTo>
                  <a:pt x="1492" y="61"/>
                </a:lnTo>
                <a:lnTo>
                  <a:pt x="1492" y="61"/>
                </a:lnTo>
                <a:lnTo>
                  <a:pt x="1478" y="73"/>
                </a:lnTo>
                <a:lnTo>
                  <a:pt x="1462" y="87"/>
                </a:lnTo>
                <a:lnTo>
                  <a:pt x="1444" y="100"/>
                </a:lnTo>
                <a:lnTo>
                  <a:pt x="1444" y="100"/>
                </a:lnTo>
                <a:lnTo>
                  <a:pt x="1440" y="94"/>
                </a:lnTo>
                <a:lnTo>
                  <a:pt x="1435" y="90"/>
                </a:lnTo>
                <a:lnTo>
                  <a:pt x="1433" y="88"/>
                </a:lnTo>
                <a:lnTo>
                  <a:pt x="1429" y="87"/>
                </a:lnTo>
                <a:lnTo>
                  <a:pt x="1429" y="87"/>
                </a:lnTo>
                <a:lnTo>
                  <a:pt x="1424" y="87"/>
                </a:lnTo>
                <a:lnTo>
                  <a:pt x="1419" y="87"/>
                </a:lnTo>
                <a:lnTo>
                  <a:pt x="1411" y="89"/>
                </a:lnTo>
                <a:lnTo>
                  <a:pt x="1401" y="92"/>
                </a:lnTo>
                <a:lnTo>
                  <a:pt x="1401" y="92"/>
                </a:lnTo>
                <a:lnTo>
                  <a:pt x="1376" y="94"/>
                </a:lnTo>
                <a:lnTo>
                  <a:pt x="1354" y="95"/>
                </a:lnTo>
                <a:lnTo>
                  <a:pt x="1332" y="94"/>
                </a:lnTo>
                <a:lnTo>
                  <a:pt x="1332" y="94"/>
                </a:lnTo>
                <a:lnTo>
                  <a:pt x="1325" y="93"/>
                </a:lnTo>
                <a:lnTo>
                  <a:pt x="1320" y="92"/>
                </a:lnTo>
                <a:lnTo>
                  <a:pt x="1311" y="88"/>
                </a:lnTo>
                <a:lnTo>
                  <a:pt x="1307" y="84"/>
                </a:lnTo>
                <a:lnTo>
                  <a:pt x="1306" y="83"/>
                </a:lnTo>
                <a:lnTo>
                  <a:pt x="1306" y="83"/>
                </a:lnTo>
                <a:lnTo>
                  <a:pt x="1294" y="78"/>
                </a:lnTo>
                <a:lnTo>
                  <a:pt x="1283" y="74"/>
                </a:lnTo>
                <a:lnTo>
                  <a:pt x="1277" y="74"/>
                </a:lnTo>
                <a:lnTo>
                  <a:pt x="1272" y="74"/>
                </a:lnTo>
                <a:lnTo>
                  <a:pt x="1272" y="74"/>
                </a:lnTo>
                <a:lnTo>
                  <a:pt x="1263" y="76"/>
                </a:lnTo>
                <a:lnTo>
                  <a:pt x="1256" y="78"/>
                </a:lnTo>
                <a:lnTo>
                  <a:pt x="1242" y="84"/>
                </a:lnTo>
                <a:lnTo>
                  <a:pt x="1233" y="90"/>
                </a:lnTo>
                <a:lnTo>
                  <a:pt x="1229" y="93"/>
                </a:lnTo>
                <a:lnTo>
                  <a:pt x="1229" y="93"/>
                </a:lnTo>
                <a:lnTo>
                  <a:pt x="1228" y="92"/>
                </a:lnTo>
                <a:lnTo>
                  <a:pt x="1223" y="89"/>
                </a:lnTo>
                <a:lnTo>
                  <a:pt x="1213" y="87"/>
                </a:lnTo>
                <a:lnTo>
                  <a:pt x="1207" y="87"/>
                </a:lnTo>
                <a:lnTo>
                  <a:pt x="1199" y="88"/>
                </a:lnTo>
                <a:lnTo>
                  <a:pt x="1199" y="88"/>
                </a:lnTo>
                <a:lnTo>
                  <a:pt x="1190" y="90"/>
                </a:lnTo>
                <a:lnTo>
                  <a:pt x="1177" y="93"/>
                </a:lnTo>
                <a:lnTo>
                  <a:pt x="1177" y="93"/>
                </a:lnTo>
                <a:lnTo>
                  <a:pt x="1167" y="95"/>
                </a:lnTo>
                <a:lnTo>
                  <a:pt x="1159" y="97"/>
                </a:lnTo>
                <a:lnTo>
                  <a:pt x="1149" y="97"/>
                </a:lnTo>
                <a:lnTo>
                  <a:pt x="1149" y="97"/>
                </a:lnTo>
                <a:lnTo>
                  <a:pt x="1142" y="95"/>
                </a:lnTo>
                <a:lnTo>
                  <a:pt x="1137" y="94"/>
                </a:lnTo>
                <a:lnTo>
                  <a:pt x="1132" y="92"/>
                </a:lnTo>
                <a:lnTo>
                  <a:pt x="1132" y="92"/>
                </a:lnTo>
                <a:lnTo>
                  <a:pt x="1132" y="90"/>
                </a:lnTo>
                <a:lnTo>
                  <a:pt x="1132" y="89"/>
                </a:lnTo>
                <a:lnTo>
                  <a:pt x="1133" y="86"/>
                </a:lnTo>
                <a:lnTo>
                  <a:pt x="1137" y="83"/>
                </a:lnTo>
                <a:lnTo>
                  <a:pt x="1137" y="83"/>
                </a:lnTo>
                <a:lnTo>
                  <a:pt x="1139" y="82"/>
                </a:lnTo>
                <a:lnTo>
                  <a:pt x="1144" y="79"/>
                </a:lnTo>
                <a:lnTo>
                  <a:pt x="1147" y="77"/>
                </a:lnTo>
                <a:lnTo>
                  <a:pt x="1147" y="74"/>
                </a:lnTo>
                <a:lnTo>
                  <a:pt x="1147" y="73"/>
                </a:lnTo>
                <a:lnTo>
                  <a:pt x="1144" y="71"/>
                </a:lnTo>
                <a:lnTo>
                  <a:pt x="1144" y="71"/>
                </a:lnTo>
                <a:lnTo>
                  <a:pt x="1139" y="70"/>
                </a:lnTo>
                <a:lnTo>
                  <a:pt x="1133" y="68"/>
                </a:lnTo>
                <a:lnTo>
                  <a:pt x="1118" y="67"/>
                </a:lnTo>
                <a:lnTo>
                  <a:pt x="1099" y="66"/>
                </a:lnTo>
                <a:lnTo>
                  <a:pt x="1099" y="66"/>
                </a:lnTo>
                <a:lnTo>
                  <a:pt x="1096" y="65"/>
                </a:lnTo>
                <a:lnTo>
                  <a:pt x="1090" y="59"/>
                </a:lnTo>
                <a:lnTo>
                  <a:pt x="1082" y="52"/>
                </a:lnTo>
                <a:lnTo>
                  <a:pt x="1075" y="50"/>
                </a:lnTo>
                <a:lnTo>
                  <a:pt x="1069" y="49"/>
                </a:lnTo>
                <a:lnTo>
                  <a:pt x="1069" y="49"/>
                </a:lnTo>
                <a:lnTo>
                  <a:pt x="1062" y="47"/>
                </a:lnTo>
                <a:lnTo>
                  <a:pt x="1053" y="46"/>
                </a:lnTo>
                <a:lnTo>
                  <a:pt x="1039" y="47"/>
                </a:lnTo>
                <a:lnTo>
                  <a:pt x="1023" y="50"/>
                </a:lnTo>
                <a:lnTo>
                  <a:pt x="1023" y="50"/>
                </a:lnTo>
                <a:lnTo>
                  <a:pt x="1015" y="52"/>
                </a:lnTo>
                <a:lnTo>
                  <a:pt x="1007" y="55"/>
                </a:lnTo>
                <a:lnTo>
                  <a:pt x="999" y="56"/>
                </a:lnTo>
                <a:lnTo>
                  <a:pt x="999" y="56"/>
                </a:lnTo>
                <a:lnTo>
                  <a:pt x="993" y="55"/>
                </a:lnTo>
                <a:lnTo>
                  <a:pt x="988" y="54"/>
                </a:lnTo>
                <a:lnTo>
                  <a:pt x="983" y="50"/>
                </a:lnTo>
                <a:lnTo>
                  <a:pt x="983" y="50"/>
                </a:lnTo>
                <a:lnTo>
                  <a:pt x="980" y="41"/>
                </a:lnTo>
                <a:lnTo>
                  <a:pt x="976" y="35"/>
                </a:lnTo>
                <a:lnTo>
                  <a:pt x="973" y="33"/>
                </a:lnTo>
                <a:lnTo>
                  <a:pt x="971" y="30"/>
                </a:lnTo>
                <a:lnTo>
                  <a:pt x="971" y="30"/>
                </a:lnTo>
                <a:lnTo>
                  <a:pt x="969" y="30"/>
                </a:lnTo>
                <a:lnTo>
                  <a:pt x="966" y="31"/>
                </a:lnTo>
                <a:lnTo>
                  <a:pt x="962" y="34"/>
                </a:lnTo>
                <a:lnTo>
                  <a:pt x="958" y="40"/>
                </a:lnTo>
                <a:lnTo>
                  <a:pt x="958" y="40"/>
                </a:lnTo>
                <a:lnTo>
                  <a:pt x="953" y="38"/>
                </a:lnTo>
                <a:lnTo>
                  <a:pt x="939" y="35"/>
                </a:lnTo>
                <a:lnTo>
                  <a:pt x="922" y="34"/>
                </a:lnTo>
                <a:lnTo>
                  <a:pt x="913" y="34"/>
                </a:lnTo>
                <a:lnTo>
                  <a:pt x="905" y="35"/>
                </a:lnTo>
                <a:lnTo>
                  <a:pt x="905" y="35"/>
                </a:lnTo>
                <a:lnTo>
                  <a:pt x="884" y="41"/>
                </a:lnTo>
                <a:lnTo>
                  <a:pt x="862" y="50"/>
                </a:lnTo>
                <a:lnTo>
                  <a:pt x="862" y="50"/>
                </a:lnTo>
                <a:lnTo>
                  <a:pt x="842" y="55"/>
                </a:lnTo>
                <a:lnTo>
                  <a:pt x="822" y="60"/>
                </a:lnTo>
                <a:lnTo>
                  <a:pt x="803" y="63"/>
                </a:lnTo>
                <a:lnTo>
                  <a:pt x="803" y="63"/>
                </a:lnTo>
                <a:lnTo>
                  <a:pt x="798" y="63"/>
                </a:lnTo>
                <a:lnTo>
                  <a:pt x="793" y="62"/>
                </a:lnTo>
                <a:lnTo>
                  <a:pt x="787" y="60"/>
                </a:lnTo>
                <a:lnTo>
                  <a:pt x="787" y="60"/>
                </a:lnTo>
                <a:lnTo>
                  <a:pt x="780" y="55"/>
                </a:lnTo>
                <a:lnTo>
                  <a:pt x="771" y="50"/>
                </a:lnTo>
                <a:lnTo>
                  <a:pt x="771" y="50"/>
                </a:lnTo>
                <a:lnTo>
                  <a:pt x="767" y="49"/>
                </a:lnTo>
                <a:lnTo>
                  <a:pt x="764" y="49"/>
                </a:lnTo>
                <a:lnTo>
                  <a:pt x="757" y="49"/>
                </a:lnTo>
                <a:lnTo>
                  <a:pt x="754" y="51"/>
                </a:lnTo>
                <a:lnTo>
                  <a:pt x="753" y="52"/>
                </a:lnTo>
                <a:lnTo>
                  <a:pt x="753" y="52"/>
                </a:lnTo>
                <a:lnTo>
                  <a:pt x="744" y="46"/>
                </a:lnTo>
                <a:lnTo>
                  <a:pt x="734" y="41"/>
                </a:lnTo>
                <a:lnTo>
                  <a:pt x="724" y="38"/>
                </a:lnTo>
                <a:lnTo>
                  <a:pt x="724" y="38"/>
                </a:lnTo>
                <a:lnTo>
                  <a:pt x="717" y="36"/>
                </a:lnTo>
                <a:lnTo>
                  <a:pt x="711" y="38"/>
                </a:lnTo>
                <a:lnTo>
                  <a:pt x="705" y="40"/>
                </a:lnTo>
                <a:lnTo>
                  <a:pt x="705" y="40"/>
                </a:lnTo>
                <a:lnTo>
                  <a:pt x="667" y="35"/>
                </a:lnTo>
                <a:lnTo>
                  <a:pt x="632" y="30"/>
                </a:lnTo>
                <a:lnTo>
                  <a:pt x="599" y="24"/>
                </a:lnTo>
                <a:lnTo>
                  <a:pt x="599" y="24"/>
                </a:lnTo>
                <a:lnTo>
                  <a:pt x="578" y="20"/>
                </a:lnTo>
                <a:lnTo>
                  <a:pt x="578" y="20"/>
                </a:lnTo>
                <a:lnTo>
                  <a:pt x="559" y="17"/>
                </a:lnTo>
                <a:lnTo>
                  <a:pt x="544" y="16"/>
                </a:lnTo>
                <a:lnTo>
                  <a:pt x="533" y="16"/>
                </a:lnTo>
                <a:lnTo>
                  <a:pt x="524" y="16"/>
                </a:lnTo>
                <a:lnTo>
                  <a:pt x="518" y="17"/>
                </a:lnTo>
                <a:lnTo>
                  <a:pt x="514" y="18"/>
                </a:lnTo>
                <a:lnTo>
                  <a:pt x="513" y="19"/>
                </a:lnTo>
                <a:lnTo>
                  <a:pt x="513" y="19"/>
                </a:lnTo>
                <a:lnTo>
                  <a:pt x="506" y="19"/>
                </a:lnTo>
                <a:lnTo>
                  <a:pt x="485" y="19"/>
                </a:lnTo>
                <a:lnTo>
                  <a:pt x="471" y="20"/>
                </a:lnTo>
                <a:lnTo>
                  <a:pt x="455" y="22"/>
                </a:lnTo>
                <a:lnTo>
                  <a:pt x="437" y="25"/>
                </a:lnTo>
                <a:lnTo>
                  <a:pt x="419" y="30"/>
                </a:lnTo>
                <a:lnTo>
                  <a:pt x="419" y="30"/>
                </a:lnTo>
                <a:lnTo>
                  <a:pt x="398" y="38"/>
                </a:lnTo>
                <a:lnTo>
                  <a:pt x="377" y="47"/>
                </a:lnTo>
                <a:lnTo>
                  <a:pt x="377" y="47"/>
                </a:lnTo>
                <a:lnTo>
                  <a:pt x="358" y="56"/>
                </a:lnTo>
                <a:lnTo>
                  <a:pt x="343" y="62"/>
                </a:lnTo>
                <a:lnTo>
                  <a:pt x="331" y="66"/>
                </a:lnTo>
                <a:lnTo>
                  <a:pt x="327" y="66"/>
                </a:lnTo>
                <a:lnTo>
                  <a:pt x="327" y="66"/>
                </a:lnTo>
                <a:lnTo>
                  <a:pt x="320" y="66"/>
                </a:lnTo>
                <a:lnTo>
                  <a:pt x="308" y="67"/>
                </a:lnTo>
                <a:lnTo>
                  <a:pt x="293" y="71"/>
                </a:lnTo>
                <a:lnTo>
                  <a:pt x="287" y="72"/>
                </a:lnTo>
                <a:lnTo>
                  <a:pt x="284" y="76"/>
                </a:lnTo>
                <a:lnTo>
                  <a:pt x="284" y="76"/>
                </a:lnTo>
                <a:lnTo>
                  <a:pt x="280" y="79"/>
                </a:lnTo>
                <a:lnTo>
                  <a:pt x="280" y="83"/>
                </a:lnTo>
                <a:lnTo>
                  <a:pt x="280" y="87"/>
                </a:lnTo>
                <a:lnTo>
                  <a:pt x="282" y="90"/>
                </a:lnTo>
                <a:lnTo>
                  <a:pt x="286" y="97"/>
                </a:lnTo>
                <a:lnTo>
                  <a:pt x="288" y="99"/>
                </a:lnTo>
                <a:lnTo>
                  <a:pt x="288" y="99"/>
                </a:lnTo>
                <a:lnTo>
                  <a:pt x="295" y="101"/>
                </a:lnTo>
                <a:lnTo>
                  <a:pt x="301" y="104"/>
                </a:lnTo>
                <a:lnTo>
                  <a:pt x="304" y="106"/>
                </a:lnTo>
                <a:lnTo>
                  <a:pt x="304" y="106"/>
                </a:lnTo>
                <a:lnTo>
                  <a:pt x="309" y="113"/>
                </a:lnTo>
                <a:lnTo>
                  <a:pt x="312" y="119"/>
                </a:lnTo>
                <a:lnTo>
                  <a:pt x="312" y="125"/>
                </a:lnTo>
                <a:lnTo>
                  <a:pt x="312" y="125"/>
                </a:lnTo>
                <a:lnTo>
                  <a:pt x="312" y="130"/>
                </a:lnTo>
                <a:lnTo>
                  <a:pt x="311" y="133"/>
                </a:lnTo>
                <a:lnTo>
                  <a:pt x="309" y="135"/>
                </a:lnTo>
                <a:lnTo>
                  <a:pt x="307" y="136"/>
                </a:lnTo>
                <a:lnTo>
                  <a:pt x="307" y="136"/>
                </a:lnTo>
                <a:lnTo>
                  <a:pt x="296" y="138"/>
                </a:lnTo>
                <a:lnTo>
                  <a:pt x="285" y="140"/>
                </a:lnTo>
                <a:lnTo>
                  <a:pt x="273" y="140"/>
                </a:lnTo>
                <a:lnTo>
                  <a:pt x="273" y="140"/>
                </a:lnTo>
                <a:lnTo>
                  <a:pt x="263" y="133"/>
                </a:lnTo>
                <a:lnTo>
                  <a:pt x="254" y="130"/>
                </a:lnTo>
                <a:lnTo>
                  <a:pt x="244" y="129"/>
                </a:lnTo>
                <a:lnTo>
                  <a:pt x="244" y="129"/>
                </a:lnTo>
                <a:lnTo>
                  <a:pt x="236" y="129"/>
                </a:lnTo>
                <a:lnTo>
                  <a:pt x="228" y="131"/>
                </a:lnTo>
                <a:lnTo>
                  <a:pt x="221" y="135"/>
                </a:lnTo>
                <a:lnTo>
                  <a:pt x="221" y="135"/>
                </a:lnTo>
                <a:lnTo>
                  <a:pt x="205" y="135"/>
                </a:lnTo>
                <a:lnTo>
                  <a:pt x="192" y="136"/>
                </a:lnTo>
                <a:lnTo>
                  <a:pt x="184" y="137"/>
                </a:lnTo>
                <a:lnTo>
                  <a:pt x="178" y="140"/>
                </a:lnTo>
                <a:lnTo>
                  <a:pt x="178" y="140"/>
                </a:lnTo>
                <a:lnTo>
                  <a:pt x="174" y="141"/>
                </a:lnTo>
                <a:lnTo>
                  <a:pt x="171" y="144"/>
                </a:lnTo>
                <a:lnTo>
                  <a:pt x="168" y="151"/>
                </a:lnTo>
                <a:lnTo>
                  <a:pt x="166" y="157"/>
                </a:lnTo>
                <a:lnTo>
                  <a:pt x="166" y="159"/>
                </a:lnTo>
                <a:lnTo>
                  <a:pt x="166" y="159"/>
                </a:lnTo>
                <a:lnTo>
                  <a:pt x="164" y="165"/>
                </a:lnTo>
                <a:lnTo>
                  <a:pt x="164" y="170"/>
                </a:lnTo>
                <a:lnTo>
                  <a:pt x="166" y="171"/>
                </a:lnTo>
                <a:lnTo>
                  <a:pt x="167" y="173"/>
                </a:lnTo>
                <a:lnTo>
                  <a:pt x="167" y="173"/>
                </a:lnTo>
                <a:lnTo>
                  <a:pt x="169" y="173"/>
                </a:lnTo>
                <a:lnTo>
                  <a:pt x="174" y="173"/>
                </a:lnTo>
                <a:lnTo>
                  <a:pt x="182" y="170"/>
                </a:lnTo>
                <a:lnTo>
                  <a:pt x="192" y="167"/>
                </a:lnTo>
                <a:lnTo>
                  <a:pt x="192" y="167"/>
                </a:lnTo>
                <a:lnTo>
                  <a:pt x="198" y="169"/>
                </a:lnTo>
                <a:lnTo>
                  <a:pt x="205" y="171"/>
                </a:lnTo>
                <a:lnTo>
                  <a:pt x="214" y="171"/>
                </a:lnTo>
                <a:lnTo>
                  <a:pt x="214" y="171"/>
                </a:lnTo>
                <a:lnTo>
                  <a:pt x="227" y="171"/>
                </a:lnTo>
                <a:lnTo>
                  <a:pt x="239" y="169"/>
                </a:lnTo>
                <a:lnTo>
                  <a:pt x="252" y="167"/>
                </a:lnTo>
                <a:lnTo>
                  <a:pt x="252" y="167"/>
                </a:lnTo>
                <a:lnTo>
                  <a:pt x="253" y="168"/>
                </a:lnTo>
                <a:lnTo>
                  <a:pt x="255" y="169"/>
                </a:lnTo>
                <a:lnTo>
                  <a:pt x="255" y="170"/>
                </a:lnTo>
                <a:lnTo>
                  <a:pt x="255" y="171"/>
                </a:lnTo>
                <a:lnTo>
                  <a:pt x="254" y="174"/>
                </a:lnTo>
                <a:lnTo>
                  <a:pt x="252" y="176"/>
                </a:lnTo>
                <a:lnTo>
                  <a:pt x="252" y="176"/>
                </a:lnTo>
                <a:lnTo>
                  <a:pt x="244" y="181"/>
                </a:lnTo>
                <a:lnTo>
                  <a:pt x="233" y="186"/>
                </a:lnTo>
                <a:lnTo>
                  <a:pt x="219" y="192"/>
                </a:lnTo>
                <a:lnTo>
                  <a:pt x="219" y="192"/>
                </a:lnTo>
                <a:lnTo>
                  <a:pt x="209" y="192"/>
                </a:lnTo>
                <a:lnTo>
                  <a:pt x="194" y="196"/>
                </a:lnTo>
                <a:lnTo>
                  <a:pt x="194" y="196"/>
                </a:lnTo>
                <a:lnTo>
                  <a:pt x="182" y="200"/>
                </a:lnTo>
                <a:lnTo>
                  <a:pt x="172" y="205"/>
                </a:lnTo>
                <a:lnTo>
                  <a:pt x="162" y="208"/>
                </a:lnTo>
                <a:lnTo>
                  <a:pt x="162" y="208"/>
                </a:lnTo>
                <a:lnTo>
                  <a:pt x="156" y="210"/>
                </a:lnTo>
                <a:lnTo>
                  <a:pt x="149" y="211"/>
                </a:lnTo>
                <a:lnTo>
                  <a:pt x="140" y="213"/>
                </a:lnTo>
                <a:lnTo>
                  <a:pt x="140" y="213"/>
                </a:lnTo>
                <a:lnTo>
                  <a:pt x="126" y="221"/>
                </a:lnTo>
                <a:lnTo>
                  <a:pt x="113" y="227"/>
                </a:lnTo>
                <a:lnTo>
                  <a:pt x="99" y="234"/>
                </a:lnTo>
                <a:lnTo>
                  <a:pt x="99" y="234"/>
                </a:lnTo>
                <a:lnTo>
                  <a:pt x="91" y="238"/>
                </a:lnTo>
                <a:lnTo>
                  <a:pt x="83" y="241"/>
                </a:lnTo>
                <a:lnTo>
                  <a:pt x="76" y="246"/>
                </a:lnTo>
                <a:lnTo>
                  <a:pt x="76" y="246"/>
                </a:lnTo>
                <a:lnTo>
                  <a:pt x="69" y="255"/>
                </a:lnTo>
                <a:lnTo>
                  <a:pt x="65" y="264"/>
                </a:lnTo>
                <a:lnTo>
                  <a:pt x="61" y="272"/>
                </a:lnTo>
                <a:lnTo>
                  <a:pt x="61" y="272"/>
                </a:lnTo>
                <a:lnTo>
                  <a:pt x="59" y="276"/>
                </a:lnTo>
                <a:lnTo>
                  <a:pt x="56" y="280"/>
                </a:lnTo>
                <a:lnTo>
                  <a:pt x="56" y="283"/>
                </a:lnTo>
                <a:lnTo>
                  <a:pt x="56" y="283"/>
                </a:lnTo>
                <a:lnTo>
                  <a:pt x="56" y="288"/>
                </a:lnTo>
                <a:lnTo>
                  <a:pt x="59" y="293"/>
                </a:lnTo>
                <a:lnTo>
                  <a:pt x="61" y="298"/>
                </a:lnTo>
                <a:lnTo>
                  <a:pt x="88" y="292"/>
                </a:lnTo>
                <a:lnTo>
                  <a:pt x="88" y="292"/>
                </a:lnTo>
                <a:lnTo>
                  <a:pt x="88" y="294"/>
                </a:lnTo>
                <a:lnTo>
                  <a:pt x="88" y="297"/>
                </a:lnTo>
                <a:lnTo>
                  <a:pt x="87" y="299"/>
                </a:lnTo>
                <a:lnTo>
                  <a:pt x="87" y="299"/>
                </a:lnTo>
                <a:lnTo>
                  <a:pt x="85" y="300"/>
                </a:lnTo>
                <a:lnTo>
                  <a:pt x="82" y="302"/>
                </a:lnTo>
                <a:lnTo>
                  <a:pt x="79" y="302"/>
                </a:lnTo>
                <a:lnTo>
                  <a:pt x="79" y="302"/>
                </a:lnTo>
                <a:lnTo>
                  <a:pt x="75" y="307"/>
                </a:lnTo>
                <a:lnTo>
                  <a:pt x="71" y="310"/>
                </a:lnTo>
                <a:lnTo>
                  <a:pt x="70" y="314"/>
                </a:lnTo>
                <a:lnTo>
                  <a:pt x="70" y="314"/>
                </a:lnTo>
                <a:lnTo>
                  <a:pt x="71" y="318"/>
                </a:lnTo>
                <a:lnTo>
                  <a:pt x="75" y="319"/>
                </a:lnTo>
                <a:lnTo>
                  <a:pt x="79" y="321"/>
                </a:lnTo>
                <a:lnTo>
                  <a:pt x="124" y="316"/>
                </a:lnTo>
                <a:lnTo>
                  <a:pt x="124" y="316"/>
                </a:lnTo>
                <a:lnTo>
                  <a:pt x="131" y="318"/>
                </a:lnTo>
                <a:lnTo>
                  <a:pt x="136" y="319"/>
                </a:lnTo>
                <a:lnTo>
                  <a:pt x="140" y="321"/>
                </a:lnTo>
                <a:lnTo>
                  <a:pt x="140" y="321"/>
                </a:lnTo>
                <a:lnTo>
                  <a:pt x="140" y="323"/>
                </a:lnTo>
                <a:lnTo>
                  <a:pt x="139" y="325"/>
                </a:lnTo>
                <a:lnTo>
                  <a:pt x="136" y="329"/>
                </a:lnTo>
                <a:lnTo>
                  <a:pt x="131" y="334"/>
                </a:lnTo>
                <a:lnTo>
                  <a:pt x="131" y="334"/>
                </a:lnTo>
                <a:lnTo>
                  <a:pt x="114" y="337"/>
                </a:lnTo>
                <a:lnTo>
                  <a:pt x="98" y="343"/>
                </a:lnTo>
                <a:lnTo>
                  <a:pt x="80" y="351"/>
                </a:lnTo>
                <a:lnTo>
                  <a:pt x="80" y="351"/>
                </a:lnTo>
                <a:lnTo>
                  <a:pt x="52" y="366"/>
                </a:lnTo>
                <a:lnTo>
                  <a:pt x="26" y="379"/>
                </a:lnTo>
                <a:lnTo>
                  <a:pt x="0" y="394"/>
                </a:lnTo>
                <a:lnTo>
                  <a:pt x="0" y="394"/>
                </a:lnTo>
                <a:lnTo>
                  <a:pt x="2" y="397"/>
                </a:lnTo>
                <a:lnTo>
                  <a:pt x="5" y="400"/>
                </a:lnTo>
                <a:lnTo>
                  <a:pt x="10" y="402"/>
                </a:lnTo>
                <a:lnTo>
                  <a:pt x="10" y="402"/>
                </a:lnTo>
                <a:lnTo>
                  <a:pt x="17" y="402"/>
                </a:lnTo>
                <a:lnTo>
                  <a:pt x="25" y="401"/>
                </a:lnTo>
                <a:lnTo>
                  <a:pt x="33" y="399"/>
                </a:lnTo>
                <a:lnTo>
                  <a:pt x="33" y="399"/>
                </a:lnTo>
                <a:lnTo>
                  <a:pt x="95" y="373"/>
                </a:lnTo>
                <a:lnTo>
                  <a:pt x="149" y="350"/>
                </a:lnTo>
                <a:lnTo>
                  <a:pt x="196" y="327"/>
                </a:lnTo>
                <a:lnTo>
                  <a:pt x="196" y="327"/>
                </a:lnTo>
                <a:lnTo>
                  <a:pt x="207" y="321"/>
                </a:lnTo>
                <a:lnTo>
                  <a:pt x="215" y="315"/>
                </a:lnTo>
                <a:lnTo>
                  <a:pt x="219" y="311"/>
                </a:lnTo>
                <a:lnTo>
                  <a:pt x="220" y="309"/>
                </a:lnTo>
                <a:lnTo>
                  <a:pt x="220" y="307"/>
                </a:lnTo>
                <a:lnTo>
                  <a:pt x="219" y="305"/>
                </a:lnTo>
                <a:lnTo>
                  <a:pt x="216" y="304"/>
                </a:lnTo>
                <a:lnTo>
                  <a:pt x="216" y="304"/>
                </a:lnTo>
                <a:lnTo>
                  <a:pt x="234" y="297"/>
                </a:lnTo>
                <a:lnTo>
                  <a:pt x="254" y="289"/>
                </a:lnTo>
                <a:lnTo>
                  <a:pt x="276" y="280"/>
                </a:lnTo>
                <a:lnTo>
                  <a:pt x="276" y="280"/>
                </a:lnTo>
                <a:lnTo>
                  <a:pt x="296" y="269"/>
                </a:lnTo>
                <a:lnTo>
                  <a:pt x="313" y="259"/>
                </a:lnTo>
                <a:lnTo>
                  <a:pt x="313" y="259"/>
                </a:lnTo>
                <a:lnTo>
                  <a:pt x="318" y="257"/>
                </a:lnTo>
                <a:lnTo>
                  <a:pt x="320" y="256"/>
                </a:lnTo>
                <a:lnTo>
                  <a:pt x="325" y="256"/>
                </a:lnTo>
                <a:lnTo>
                  <a:pt x="328" y="259"/>
                </a:lnTo>
                <a:lnTo>
                  <a:pt x="328" y="260"/>
                </a:lnTo>
                <a:lnTo>
                  <a:pt x="328" y="260"/>
                </a:lnTo>
                <a:lnTo>
                  <a:pt x="308" y="272"/>
                </a:lnTo>
                <a:lnTo>
                  <a:pt x="291" y="284"/>
                </a:lnTo>
                <a:lnTo>
                  <a:pt x="276" y="297"/>
                </a:lnTo>
                <a:lnTo>
                  <a:pt x="276" y="297"/>
                </a:lnTo>
                <a:lnTo>
                  <a:pt x="271" y="300"/>
                </a:lnTo>
                <a:lnTo>
                  <a:pt x="270" y="304"/>
                </a:lnTo>
                <a:lnTo>
                  <a:pt x="271" y="308"/>
                </a:lnTo>
                <a:lnTo>
                  <a:pt x="271" y="308"/>
                </a:lnTo>
                <a:lnTo>
                  <a:pt x="271" y="308"/>
                </a:lnTo>
                <a:lnTo>
                  <a:pt x="300" y="300"/>
                </a:lnTo>
                <a:lnTo>
                  <a:pt x="322" y="294"/>
                </a:lnTo>
                <a:lnTo>
                  <a:pt x="335" y="289"/>
                </a:lnTo>
                <a:lnTo>
                  <a:pt x="335" y="289"/>
                </a:lnTo>
                <a:lnTo>
                  <a:pt x="344" y="284"/>
                </a:lnTo>
                <a:lnTo>
                  <a:pt x="350" y="281"/>
                </a:lnTo>
                <a:lnTo>
                  <a:pt x="354" y="277"/>
                </a:lnTo>
                <a:lnTo>
                  <a:pt x="357" y="273"/>
                </a:lnTo>
                <a:lnTo>
                  <a:pt x="358" y="270"/>
                </a:lnTo>
                <a:lnTo>
                  <a:pt x="358" y="267"/>
                </a:lnTo>
                <a:lnTo>
                  <a:pt x="358" y="267"/>
                </a:lnTo>
                <a:lnTo>
                  <a:pt x="362" y="266"/>
                </a:lnTo>
                <a:lnTo>
                  <a:pt x="371" y="261"/>
                </a:lnTo>
                <a:lnTo>
                  <a:pt x="382" y="257"/>
                </a:lnTo>
                <a:lnTo>
                  <a:pt x="388" y="257"/>
                </a:lnTo>
                <a:lnTo>
                  <a:pt x="394" y="257"/>
                </a:lnTo>
                <a:lnTo>
                  <a:pt x="394" y="257"/>
                </a:lnTo>
                <a:lnTo>
                  <a:pt x="399" y="259"/>
                </a:lnTo>
                <a:lnTo>
                  <a:pt x="405" y="262"/>
                </a:lnTo>
                <a:lnTo>
                  <a:pt x="412" y="269"/>
                </a:lnTo>
                <a:lnTo>
                  <a:pt x="419" y="276"/>
                </a:lnTo>
                <a:lnTo>
                  <a:pt x="420" y="278"/>
                </a:lnTo>
                <a:lnTo>
                  <a:pt x="420" y="278"/>
                </a:lnTo>
                <a:lnTo>
                  <a:pt x="428" y="277"/>
                </a:lnTo>
                <a:lnTo>
                  <a:pt x="437" y="277"/>
                </a:lnTo>
                <a:lnTo>
                  <a:pt x="446" y="278"/>
                </a:lnTo>
                <a:lnTo>
                  <a:pt x="446" y="278"/>
                </a:lnTo>
                <a:lnTo>
                  <a:pt x="465" y="282"/>
                </a:lnTo>
                <a:lnTo>
                  <a:pt x="484" y="287"/>
                </a:lnTo>
                <a:lnTo>
                  <a:pt x="503" y="292"/>
                </a:lnTo>
                <a:lnTo>
                  <a:pt x="503" y="292"/>
                </a:lnTo>
                <a:lnTo>
                  <a:pt x="503" y="299"/>
                </a:lnTo>
                <a:lnTo>
                  <a:pt x="503" y="305"/>
                </a:lnTo>
                <a:lnTo>
                  <a:pt x="506" y="313"/>
                </a:lnTo>
                <a:lnTo>
                  <a:pt x="506" y="313"/>
                </a:lnTo>
                <a:lnTo>
                  <a:pt x="508" y="316"/>
                </a:lnTo>
                <a:lnTo>
                  <a:pt x="511" y="320"/>
                </a:lnTo>
                <a:lnTo>
                  <a:pt x="513" y="324"/>
                </a:lnTo>
                <a:lnTo>
                  <a:pt x="513" y="324"/>
                </a:lnTo>
                <a:lnTo>
                  <a:pt x="523" y="327"/>
                </a:lnTo>
                <a:lnTo>
                  <a:pt x="532" y="331"/>
                </a:lnTo>
                <a:lnTo>
                  <a:pt x="539" y="336"/>
                </a:lnTo>
                <a:lnTo>
                  <a:pt x="539" y="336"/>
                </a:lnTo>
                <a:lnTo>
                  <a:pt x="540" y="339"/>
                </a:lnTo>
                <a:lnTo>
                  <a:pt x="540" y="340"/>
                </a:lnTo>
                <a:lnTo>
                  <a:pt x="539" y="345"/>
                </a:lnTo>
                <a:lnTo>
                  <a:pt x="538" y="350"/>
                </a:lnTo>
                <a:lnTo>
                  <a:pt x="538" y="350"/>
                </a:lnTo>
                <a:lnTo>
                  <a:pt x="534" y="354"/>
                </a:lnTo>
                <a:lnTo>
                  <a:pt x="533" y="361"/>
                </a:lnTo>
                <a:lnTo>
                  <a:pt x="532" y="366"/>
                </a:lnTo>
                <a:lnTo>
                  <a:pt x="532" y="366"/>
                </a:lnTo>
                <a:lnTo>
                  <a:pt x="534" y="374"/>
                </a:lnTo>
                <a:lnTo>
                  <a:pt x="538" y="381"/>
                </a:lnTo>
                <a:lnTo>
                  <a:pt x="543" y="390"/>
                </a:lnTo>
                <a:lnTo>
                  <a:pt x="543" y="390"/>
                </a:lnTo>
                <a:lnTo>
                  <a:pt x="540" y="394"/>
                </a:lnTo>
                <a:lnTo>
                  <a:pt x="540" y="399"/>
                </a:lnTo>
                <a:lnTo>
                  <a:pt x="539" y="405"/>
                </a:lnTo>
                <a:lnTo>
                  <a:pt x="539" y="405"/>
                </a:lnTo>
                <a:lnTo>
                  <a:pt x="540" y="417"/>
                </a:lnTo>
                <a:lnTo>
                  <a:pt x="543" y="423"/>
                </a:lnTo>
                <a:lnTo>
                  <a:pt x="543" y="423"/>
                </a:lnTo>
                <a:lnTo>
                  <a:pt x="538" y="432"/>
                </a:lnTo>
                <a:lnTo>
                  <a:pt x="534" y="438"/>
                </a:lnTo>
                <a:lnTo>
                  <a:pt x="533" y="444"/>
                </a:lnTo>
                <a:lnTo>
                  <a:pt x="533" y="444"/>
                </a:lnTo>
                <a:lnTo>
                  <a:pt x="533" y="459"/>
                </a:lnTo>
                <a:lnTo>
                  <a:pt x="534" y="475"/>
                </a:lnTo>
                <a:lnTo>
                  <a:pt x="536" y="492"/>
                </a:lnTo>
                <a:lnTo>
                  <a:pt x="536" y="492"/>
                </a:lnTo>
                <a:lnTo>
                  <a:pt x="533" y="496"/>
                </a:lnTo>
                <a:lnTo>
                  <a:pt x="530" y="499"/>
                </a:lnTo>
                <a:lnTo>
                  <a:pt x="528" y="503"/>
                </a:lnTo>
                <a:lnTo>
                  <a:pt x="528" y="503"/>
                </a:lnTo>
                <a:lnTo>
                  <a:pt x="528" y="509"/>
                </a:lnTo>
                <a:lnTo>
                  <a:pt x="529" y="514"/>
                </a:lnTo>
                <a:lnTo>
                  <a:pt x="532" y="520"/>
                </a:lnTo>
                <a:lnTo>
                  <a:pt x="532" y="520"/>
                </a:lnTo>
                <a:lnTo>
                  <a:pt x="544" y="531"/>
                </a:lnTo>
                <a:lnTo>
                  <a:pt x="555" y="541"/>
                </a:lnTo>
                <a:lnTo>
                  <a:pt x="560" y="547"/>
                </a:lnTo>
                <a:lnTo>
                  <a:pt x="563" y="553"/>
                </a:lnTo>
                <a:lnTo>
                  <a:pt x="563" y="553"/>
                </a:lnTo>
                <a:lnTo>
                  <a:pt x="567" y="561"/>
                </a:lnTo>
                <a:lnTo>
                  <a:pt x="570" y="568"/>
                </a:lnTo>
                <a:lnTo>
                  <a:pt x="570" y="568"/>
                </a:lnTo>
                <a:lnTo>
                  <a:pt x="565" y="573"/>
                </a:lnTo>
                <a:lnTo>
                  <a:pt x="560" y="578"/>
                </a:lnTo>
                <a:lnTo>
                  <a:pt x="560" y="578"/>
                </a:lnTo>
                <a:lnTo>
                  <a:pt x="551" y="563"/>
                </a:lnTo>
                <a:lnTo>
                  <a:pt x="549" y="556"/>
                </a:lnTo>
                <a:lnTo>
                  <a:pt x="549" y="556"/>
                </a:lnTo>
                <a:lnTo>
                  <a:pt x="546" y="549"/>
                </a:lnTo>
                <a:lnTo>
                  <a:pt x="543" y="544"/>
                </a:lnTo>
                <a:lnTo>
                  <a:pt x="539" y="539"/>
                </a:lnTo>
                <a:lnTo>
                  <a:pt x="539" y="539"/>
                </a:lnTo>
                <a:lnTo>
                  <a:pt x="533" y="536"/>
                </a:lnTo>
                <a:lnTo>
                  <a:pt x="527" y="536"/>
                </a:lnTo>
                <a:lnTo>
                  <a:pt x="521" y="537"/>
                </a:lnTo>
                <a:lnTo>
                  <a:pt x="521" y="537"/>
                </a:lnTo>
                <a:lnTo>
                  <a:pt x="519" y="537"/>
                </a:lnTo>
                <a:lnTo>
                  <a:pt x="516" y="537"/>
                </a:lnTo>
                <a:lnTo>
                  <a:pt x="514" y="539"/>
                </a:lnTo>
                <a:lnTo>
                  <a:pt x="513" y="540"/>
                </a:lnTo>
                <a:lnTo>
                  <a:pt x="513" y="542"/>
                </a:lnTo>
                <a:lnTo>
                  <a:pt x="514" y="545"/>
                </a:lnTo>
                <a:lnTo>
                  <a:pt x="514" y="545"/>
                </a:lnTo>
                <a:lnTo>
                  <a:pt x="519" y="556"/>
                </a:lnTo>
                <a:lnTo>
                  <a:pt x="525" y="567"/>
                </a:lnTo>
                <a:lnTo>
                  <a:pt x="538" y="589"/>
                </a:lnTo>
                <a:lnTo>
                  <a:pt x="538" y="589"/>
                </a:lnTo>
                <a:lnTo>
                  <a:pt x="539" y="594"/>
                </a:lnTo>
                <a:lnTo>
                  <a:pt x="538" y="596"/>
                </a:lnTo>
                <a:lnTo>
                  <a:pt x="535" y="600"/>
                </a:lnTo>
                <a:lnTo>
                  <a:pt x="535" y="600"/>
                </a:lnTo>
                <a:lnTo>
                  <a:pt x="529" y="623"/>
                </a:lnTo>
                <a:lnTo>
                  <a:pt x="523" y="643"/>
                </a:lnTo>
                <a:lnTo>
                  <a:pt x="519" y="652"/>
                </a:lnTo>
                <a:lnTo>
                  <a:pt x="516" y="659"/>
                </a:lnTo>
                <a:lnTo>
                  <a:pt x="516" y="659"/>
                </a:lnTo>
                <a:lnTo>
                  <a:pt x="505" y="675"/>
                </a:lnTo>
                <a:lnTo>
                  <a:pt x="492" y="691"/>
                </a:lnTo>
                <a:lnTo>
                  <a:pt x="466" y="722"/>
                </a:lnTo>
                <a:lnTo>
                  <a:pt x="447" y="744"/>
                </a:lnTo>
                <a:lnTo>
                  <a:pt x="438" y="754"/>
                </a:lnTo>
                <a:lnTo>
                  <a:pt x="438" y="754"/>
                </a:lnTo>
                <a:lnTo>
                  <a:pt x="435" y="760"/>
                </a:lnTo>
                <a:lnTo>
                  <a:pt x="424" y="776"/>
                </a:lnTo>
                <a:lnTo>
                  <a:pt x="417" y="787"/>
                </a:lnTo>
                <a:lnTo>
                  <a:pt x="411" y="799"/>
                </a:lnTo>
                <a:lnTo>
                  <a:pt x="408" y="811"/>
                </a:lnTo>
                <a:lnTo>
                  <a:pt x="404" y="824"/>
                </a:lnTo>
                <a:lnTo>
                  <a:pt x="404" y="824"/>
                </a:lnTo>
                <a:lnTo>
                  <a:pt x="403" y="836"/>
                </a:lnTo>
                <a:lnTo>
                  <a:pt x="403" y="847"/>
                </a:lnTo>
                <a:lnTo>
                  <a:pt x="404" y="858"/>
                </a:lnTo>
                <a:lnTo>
                  <a:pt x="406" y="867"/>
                </a:lnTo>
                <a:lnTo>
                  <a:pt x="411" y="880"/>
                </a:lnTo>
                <a:lnTo>
                  <a:pt x="414" y="884"/>
                </a:lnTo>
                <a:lnTo>
                  <a:pt x="414" y="884"/>
                </a:lnTo>
                <a:lnTo>
                  <a:pt x="416" y="892"/>
                </a:lnTo>
                <a:lnTo>
                  <a:pt x="417" y="901"/>
                </a:lnTo>
                <a:lnTo>
                  <a:pt x="417" y="911"/>
                </a:lnTo>
                <a:lnTo>
                  <a:pt x="417" y="911"/>
                </a:lnTo>
                <a:lnTo>
                  <a:pt x="416" y="941"/>
                </a:lnTo>
                <a:lnTo>
                  <a:pt x="416" y="955"/>
                </a:lnTo>
                <a:lnTo>
                  <a:pt x="419" y="966"/>
                </a:lnTo>
                <a:lnTo>
                  <a:pt x="419" y="966"/>
                </a:lnTo>
                <a:lnTo>
                  <a:pt x="424" y="976"/>
                </a:lnTo>
                <a:lnTo>
                  <a:pt x="428" y="983"/>
                </a:lnTo>
                <a:lnTo>
                  <a:pt x="436" y="988"/>
                </a:lnTo>
                <a:lnTo>
                  <a:pt x="442" y="992"/>
                </a:lnTo>
                <a:lnTo>
                  <a:pt x="448" y="994"/>
                </a:lnTo>
                <a:lnTo>
                  <a:pt x="453" y="996"/>
                </a:lnTo>
                <a:lnTo>
                  <a:pt x="457" y="996"/>
                </a:lnTo>
                <a:lnTo>
                  <a:pt x="457" y="996"/>
                </a:lnTo>
                <a:lnTo>
                  <a:pt x="462" y="1002"/>
                </a:lnTo>
                <a:lnTo>
                  <a:pt x="465" y="1009"/>
                </a:lnTo>
                <a:lnTo>
                  <a:pt x="468" y="1016"/>
                </a:lnTo>
                <a:lnTo>
                  <a:pt x="468" y="1016"/>
                </a:lnTo>
                <a:lnTo>
                  <a:pt x="473" y="1054"/>
                </a:lnTo>
                <a:lnTo>
                  <a:pt x="476" y="1077"/>
                </a:lnTo>
                <a:lnTo>
                  <a:pt x="481" y="1100"/>
                </a:lnTo>
                <a:lnTo>
                  <a:pt x="481" y="1100"/>
                </a:lnTo>
                <a:lnTo>
                  <a:pt x="486" y="1115"/>
                </a:lnTo>
                <a:lnTo>
                  <a:pt x="492" y="1129"/>
                </a:lnTo>
                <a:lnTo>
                  <a:pt x="492" y="1129"/>
                </a:lnTo>
                <a:lnTo>
                  <a:pt x="493" y="1133"/>
                </a:lnTo>
                <a:lnTo>
                  <a:pt x="493" y="1138"/>
                </a:lnTo>
                <a:lnTo>
                  <a:pt x="493" y="1144"/>
                </a:lnTo>
                <a:lnTo>
                  <a:pt x="492" y="1149"/>
                </a:lnTo>
                <a:lnTo>
                  <a:pt x="492" y="1150"/>
                </a:lnTo>
                <a:lnTo>
                  <a:pt x="492" y="1150"/>
                </a:lnTo>
                <a:lnTo>
                  <a:pt x="489" y="1151"/>
                </a:lnTo>
                <a:lnTo>
                  <a:pt x="481" y="1156"/>
                </a:lnTo>
                <a:lnTo>
                  <a:pt x="478" y="1159"/>
                </a:lnTo>
                <a:lnTo>
                  <a:pt x="475" y="1163"/>
                </a:lnTo>
                <a:lnTo>
                  <a:pt x="473" y="1166"/>
                </a:lnTo>
                <a:lnTo>
                  <a:pt x="473" y="1171"/>
                </a:lnTo>
                <a:lnTo>
                  <a:pt x="473" y="1171"/>
                </a:lnTo>
                <a:lnTo>
                  <a:pt x="474" y="1176"/>
                </a:lnTo>
                <a:lnTo>
                  <a:pt x="478" y="1180"/>
                </a:lnTo>
                <a:lnTo>
                  <a:pt x="486" y="1188"/>
                </a:lnTo>
                <a:lnTo>
                  <a:pt x="495" y="1196"/>
                </a:lnTo>
                <a:lnTo>
                  <a:pt x="500" y="1198"/>
                </a:lnTo>
                <a:lnTo>
                  <a:pt x="500" y="1198"/>
                </a:lnTo>
                <a:lnTo>
                  <a:pt x="507" y="1201"/>
                </a:lnTo>
                <a:lnTo>
                  <a:pt x="513" y="1204"/>
                </a:lnTo>
                <a:lnTo>
                  <a:pt x="518" y="1208"/>
                </a:lnTo>
                <a:lnTo>
                  <a:pt x="518" y="1208"/>
                </a:lnTo>
                <a:lnTo>
                  <a:pt x="522" y="1213"/>
                </a:lnTo>
                <a:lnTo>
                  <a:pt x="523" y="1218"/>
                </a:lnTo>
                <a:lnTo>
                  <a:pt x="523" y="1224"/>
                </a:lnTo>
                <a:lnTo>
                  <a:pt x="523" y="1224"/>
                </a:lnTo>
                <a:lnTo>
                  <a:pt x="521" y="1231"/>
                </a:lnTo>
                <a:lnTo>
                  <a:pt x="519" y="1237"/>
                </a:lnTo>
                <a:lnTo>
                  <a:pt x="518" y="1242"/>
                </a:lnTo>
                <a:lnTo>
                  <a:pt x="518" y="1242"/>
                </a:lnTo>
                <a:lnTo>
                  <a:pt x="519" y="1248"/>
                </a:lnTo>
                <a:lnTo>
                  <a:pt x="522" y="1252"/>
                </a:lnTo>
                <a:lnTo>
                  <a:pt x="525" y="1255"/>
                </a:lnTo>
                <a:lnTo>
                  <a:pt x="525" y="1255"/>
                </a:lnTo>
                <a:lnTo>
                  <a:pt x="532" y="1258"/>
                </a:lnTo>
                <a:lnTo>
                  <a:pt x="538" y="1262"/>
                </a:lnTo>
                <a:lnTo>
                  <a:pt x="543" y="1267"/>
                </a:lnTo>
                <a:lnTo>
                  <a:pt x="543" y="1267"/>
                </a:lnTo>
                <a:lnTo>
                  <a:pt x="548" y="1273"/>
                </a:lnTo>
                <a:lnTo>
                  <a:pt x="550" y="1278"/>
                </a:lnTo>
                <a:lnTo>
                  <a:pt x="552" y="1283"/>
                </a:lnTo>
                <a:lnTo>
                  <a:pt x="552" y="1283"/>
                </a:lnTo>
                <a:lnTo>
                  <a:pt x="554" y="1284"/>
                </a:lnTo>
                <a:lnTo>
                  <a:pt x="557" y="1283"/>
                </a:lnTo>
                <a:lnTo>
                  <a:pt x="560" y="1283"/>
                </a:lnTo>
                <a:lnTo>
                  <a:pt x="561" y="1282"/>
                </a:lnTo>
                <a:lnTo>
                  <a:pt x="561" y="1279"/>
                </a:lnTo>
                <a:lnTo>
                  <a:pt x="561" y="1277"/>
                </a:lnTo>
                <a:lnTo>
                  <a:pt x="561" y="1277"/>
                </a:lnTo>
                <a:lnTo>
                  <a:pt x="559" y="1269"/>
                </a:lnTo>
                <a:lnTo>
                  <a:pt x="552" y="1262"/>
                </a:lnTo>
                <a:lnTo>
                  <a:pt x="546" y="1251"/>
                </a:lnTo>
                <a:lnTo>
                  <a:pt x="546" y="1251"/>
                </a:lnTo>
                <a:lnTo>
                  <a:pt x="544" y="1230"/>
                </a:lnTo>
                <a:lnTo>
                  <a:pt x="541" y="1210"/>
                </a:lnTo>
                <a:lnTo>
                  <a:pt x="538" y="1192"/>
                </a:lnTo>
                <a:lnTo>
                  <a:pt x="538" y="1192"/>
                </a:lnTo>
                <a:lnTo>
                  <a:pt x="532" y="1167"/>
                </a:lnTo>
                <a:lnTo>
                  <a:pt x="525" y="1149"/>
                </a:lnTo>
                <a:lnTo>
                  <a:pt x="518" y="1132"/>
                </a:lnTo>
                <a:lnTo>
                  <a:pt x="518" y="1132"/>
                </a:lnTo>
                <a:lnTo>
                  <a:pt x="516" y="1127"/>
                </a:lnTo>
                <a:lnTo>
                  <a:pt x="508" y="1115"/>
                </a:lnTo>
                <a:lnTo>
                  <a:pt x="502" y="1100"/>
                </a:lnTo>
                <a:lnTo>
                  <a:pt x="501" y="1093"/>
                </a:lnTo>
                <a:lnTo>
                  <a:pt x="500" y="1086"/>
                </a:lnTo>
                <a:lnTo>
                  <a:pt x="500" y="1086"/>
                </a:lnTo>
                <a:lnTo>
                  <a:pt x="501" y="1079"/>
                </a:lnTo>
                <a:lnTo>
                  <a:pt x="503" y="1073"/>
                </a:lnTo>
                <a:lnTo>
                  <a:pt x="507" y="1068"/>
                </a:lnTo>
                <a:lnTo>
                  <a:pt x="512" y="1064"/>
                </a:lnTo>
                <a:lnTo>
                  <a:pt x="518" y="1059"/>
                </a:lnTo>
                <a:lnTo>
                  <a:pt x="522" y="1058"/>
                </a:lnTo>
                <a:lnTo>
                  <a:pt x="522" y="1058"/>
                </a:lnTo>
                <a:lnTo>
                  <a:pt x="529" y="1062"/>
                </a:lnTo>
                <a:lnTo>
                  <a:pt x="535" y="1067"/>
                </a:lnTo>
                <a:lnTo>
                  <a:pt x="539" y="1070"/>
                </a:lnTo>
                <a:lnTo>
                  <a:pt x="540" y="1073"/>
                </a:lnTo>
                <a:lnTo>
                  <a:pt x="540" y="1073"/>
                </a:lnTo>
                <a:lnTo>
                  <a:pt x="543" y="1080"/>
                </a:lnTo>
                <a:lnTo>
                  <a:pt x="544" y="1086"/>
                </a:lnTo>
                <a:lnTo>
                  <a:pt x="545" y="1100"/>
                </a:lnTo>
                <a:lnTo>
                  <a:pt x="544" y="1115"/>
                </a:lnTo>
                <a:lnTo>
                  <a:pt x="544" y="1115"/>
                </a:lnTo>
                <a:lnTo>
                  <a:pt x="545" y="1122"/>
                </a:lnTo>
                <a:lnTo>
                  <a:pt x="548" y="1129"/>
                </a:lnTo>
                <a:lnTo>
                  <a:pt x="551" y="1138"/>
                </a:lnTo>
                <a:lnTo>
                  <a:pt x="551" y="1138"/>
                </a:lnTo>
                <a:lnTo>
                  <a:pt x="563" y="1160"/>
                </a:lnTo>
                <a:lnTo>
                  <a:pt x="576" y="1182"/>
                </a:lnTo>
                <a:lnTo>
                  <a:pt x="589" y="1206"/>
                </a:lnTo>
                <a:lnTo>
                  <a:pt x="589" y="1206"/>
                </a:lnTo>
                <a:lnTo>
                  <a:pt x="588" y="1207"/>
                </a:lnTo>
                <a:lnTo>
                  <a:pt x="584" y="1212"/>
                </a:lnTo>
                <a:lnTo>
                  <a:pt x="583" y="1214"/>
                </a:lnTo>
                <a:lnTo>
                  <a:pt x="583" y="1219"/>
                </a:lnTo>
                <a:lnTo>
                  <a:pt x="584" y="1223"/>
                </a:lnTo>
                <a:lnTo>
                  <a:pt x="587" y="1228"/>
                </a:lnTo>
                <a:lnTo>
                  <a:pt x="587" y="1228"/>
                </a:lnTo>
                <a:lnTo>
                  <a:pt x="598" y="1242"/>
                </a:lnTo>
                <a:lnTo>
                  <a:pt x="613" y="1260"/>
                </a:lnTo>
                <a:lnTo>
                  <a:pt x="626" y="1278"/>
                </a:lnTo>
                <a:lnTo>
                  <a:pt x="636" y="1294"/>
                </a:lnTo>
                <a:lnTo>
                  <a:pt x="636" y="1294"/>
                </a:lnTo>
                <a:lnTo>
                  <a:pt x="642" y="1306"/>
                </a:lnTo>
                <a:lnTo>
                  <a:pt x="646" y="1317"/>
                </a:lnTo>
                <a:lnTo>
                  <a:pt x="647" y="1327"/>
                </a:lnTo>
                <a:lnTo>
                  <a:pt x="647" y="1334"/>
                </a:lnTo>
                <a:lnTo>
                  <a:pt x="647" y="1342"/>
                </a:lnTo>
                <a:lnTo>
                  <a:pt x="646" y="1346"/>
                </a:lnTo>
                <a:lnTo>
                  <a:pt x="644" y="1350"/>
                </a:lnTo>
                <a:lnTo>
                  <a:pt x="644" y="1350"/>
                </a:lnTo>
                <a:lnTo>
                  <a:pt x="643" y="1354"/>
                </a:lnTo>
                <a:lnTo>
                  <a:pt x="642" y="1365"/>
                </a:lnTo>
                <a:lnTo>
                  <a:pt x="642" y="1373"/>
                </a:lnTo>
                <a:lnTo>
                  <a:pt x="643" y="1379"/>
                </a:lnTo>
                <a:lnTo>
                  <a:pt x="646" y="1386"/>
                </a:lnTo>
                <a:lnTo>
                  <a:pt x="649" y="1392"/>
                </a:lnTo>
                <a:lnTo>
                  <a:pt x="649" y="1392"/>
                </a:lnTo>
                <a:lnTo>
                  <a:pt x="658" y="1402"/>
                </a:lnTo>
                <a:lnTo>
                  <a:pt x="669" y="1411"/>
                </a:lnTo>
                <a:lnTo>
                  <a:pt x="680" y="1418"/>
                </a:lnTo>
                <a:lnTo>
                  <a:pt x="690" y="1425"/>
                </a:lnTo>
                <a:lnTo>
                  <a:pt x="708" y="1436"/>
                </a:lnTo>
                <a:lnTo>
                  <a:pt x="716" y="1440"/>
                </a:lnTo>
                <a:lnTo>
                  <a:pt x="716" y="1440"/>
                </a:lnTo>
                <a:lnTo>
                  <a:pt x="723" y="1446"/>
                </a:lnTo>
                <a:lnTo>
                  <a:pt x="740" y="1462"/>
                </a:lnTo>
                <a:lnTo>
                  <a:pt x="751" y="1472"/>
                </a:lnTo>
                <a:lnTo>
                  <a:pt x="764" y="1481"/>
                </a:lnTo>
                <a:lnTo>
                  <a:pt x="777" y="1488"/>
                </a:lnTo>
                <a:lnTo>
                  <a:pt x="791" y="1493"/>
                </a:lnTo>
                <a:lnTo>
                  <a:pt x="791" y="1493"/>
                </a:lnTo>
                <a:lnTo>
                  <a:pt x="807" y="1497"/>
                </a:lnTo>
                <a:lnTo>
                  <a:pt x="822" y="1498"/>
                </a:lnTo>
                <a:lnTo>
                  <a:pt x="837" y="1497"/>
                </a:lnTo>
                <a:lnTo>
                  <a:pt x="850" y="1495"/>
                </a:lnTo>
                <a:lnTo>
                  <a:pt x="861" y="1493"/>
                </a:lnTo>
                <a:lnTo>
                  <a:pt x="869" y="1490"/>
                </a:lnTo>
                <a:lnTo>
                  <a:pt x="877" y="1487"/>
                </a:lnTo>
                <a:lnTo>
                  <a:pt x="877" y="1487"/>
                </a:lnTo>
                <a:lnTo>
                  <a:pt x="890" y="1509"/>
                </a:lnTo>
                <a:lnTo>
                  <a:pt x="904" y="1526"/>
                </a:lnTo>
                <a:lnTo>
                  <a:pt x="911" y="1533"/>
                </a:lnTo>
                <a:lnTo>
                  <a:pt x="918" y="1540"/>
                </a:lnTo>
                <a:lnTo>
                  <a:pt x="918" y="1540"/>
                </a:lnTo>
                <a:lnTo>
                  <a:pt x="926" y="1546"/>
                </a:lnTo>
                <a:lnTo>
                  <a:pt x="933" y="1548"/>
                </a:lnTo>
                <a:lnTo>
                  <a:pt x="940" y="1549"/>
                </a:lnTo>
                <a:lnTo>
                  <a:pt x="945" y="1551"/>
                </a:lnTo>
                <a:lnTo>
                  <a:pt x="954" y="1549"/>
                </a:lnTo>
                <a:lnTo>
                  <a:pt x="956" y="1548"/>
                </a:lnTo>
                <a:lnTo>
                  <a:pt x="956" y="1548"/>
                </a:lnTo>
                <a:lnTo>
                  <a:pt x="962" y="1557"/>
                </a:lnTo>
                <a:lnTo>
                  <a:pt x="969" y="1563"/>
                </a:lnTo>
                <a:lnTo>
                  <a:pt x="977" y="1569"/>
                </a:lnTo>
                <a:lnTo>
                  <a:pt x="977" y="1569"/>
                </a:lnTo>
                <a:lnTo>
                  <a:pt x="988" y="1573"/>
                </a:lnTo>
                <a:lnTo>
                  <a:pt x="999" y="1575"/>
                </a:lnTo>
                <a:lnTo>
                  <a:pt x="1010" y="1576"/>
                </a:lnTo>
                <a:lnTo>
                  <a:pt x="1010" y="1576"/>
                </a:lnTo>
                <a:lnTo>
                  <a:pt x="1016" y="1578"/>
                </a:lnTo>
                <a:lnTo>
                  <a:pt x="1023" y="1581"/>
                </a:lnTo>
                <a:lnTo>
                  <a:pt x="1030" y="1586"/>
                </a:lnTo>
                <a:lnTo>
                  <a:pt x="1030" y="1586"/>
                </a:lnTo>
                <a:lnTo>
                  <a:pt x="1039" y="1597"/>
                </a:lnTo>
                <a:lnTo>
                  <a:pt x="1046" y="1610"/>
                </a:lnTo>
                <a:lnTo>
                  <a:pt x="1052" y="1622"/>
                </a:lnTo>
                <a:lnTo>
                  <a:pt x="1052" y="1622"/>
                </a:lnTo>
                <a:lnTo>
                  <a:pt x="1055" y="1616"/>
                </a:lnTo>
                <a:lnTo>
                  <a:pt x="1058" y="1612"/>
                </a:lnTo>
                <a:lnTo>
                  <a:pt x="1059" y="1611"/>
                </a:lnTo>
                <a:lnTo>
                  <a:pt x="1062" y="1610"/>
                </a:lnTo>
                <a:lnTo>
                  <a:pt x="1062" y="1610"/>
                </a:lnTo>
                <a:lnTo>
                  <a:pt x="1063" y="1611"/>
                </a:lnTo>
                <a:lnTo>
                  <a:pt x="1066" y="1612"/>
                </a:lnTo>
                <a:lnTo>
                  <a:pt x="1068" y="1616"/>
                </a:lnTo>
                <a:lnTo>
                  <a:pt x="1070" y="1622"/>
                </a:lnTo>
                <a:lnTo>
                  <a:pt x="1070" y="1622"/>
                </a:lnTo>
                <a:lnTo>
                  <a:pt x="1068" y="1624"/>
                </a:lnTo>
                <a:lnTo>
                  <a:pt x="1063" y="1629"/>
                </a:lnTo>
                <a:lnTo>
                  <a:pt x="1057" y="1638"/>
                </a:lnTo>
                <a:lnTo>
                  <a:pt x="1055" y="1641"/>
                </a:lnTo>
                <a:lnTo>
                  <a:pt x="1053" y="1646"/>
                </a:lnTo>
                <a:lnTo>
                  <a:pt x="1053" y="1646"/>
                </a:lnTo>
                <a:lnTo>
                  <a:pt x="1053" y="1650"/>
                </a:lnTo>
                <a:lnTo>
                  <a:pt x="1055" y="1653"/>
                </a:lnTo>
                <a:lnTo>
                  <a:pt x="1058" y="1659"/>
                </a:lnTo>
                <a:lnTo>
                  <a:pt x="1064" y="1665"/>
                </a:lnTo>
                <a:lnTo>
                  <a:pt x="1064" y="1665"/>
                </a:lnTo>
                <a:lnTo>
                  <a:pt x="1074" y="1668"/>
                </a:lnTo>
                <a:lnTo>
                  <a:pt x="1084" y="1673"/>
                </a:lnTo>
                <a:lnTo>
                  <a:pt x="1093" y="1680"/>
                </a:lnTo>
                <a:lnTo>
                  <a:pt x="1093" y="1680"/>
                </a:lnTo>
                <a:lnTo>
                  <a:pt x="1104" y="1688"/>
                </a:lnTo>
                <a:lnTo>
                  <a:pt x="1113" y="1697"/>
                </a:lnTo>
                <a:lnTo>
                  <a:pt x="1122" y="1705"/>
                </a:lnTo>
                <a:lnTo>
                  <a:pt x="1122" y="1705"/>
                </a:lnTo>
                <a:lnTo>
                  <a:pt x="1127" y="1707"/>
                </a:lnTo>
                <a:lnTo>
                  <a:pt x="1132" y="1709"/>
                </a:lnTo>
                <a:lnTo>
                  <a:pt x="1138" y="1714"/>
                </a:lnTo>
                <a:lnTo>
                  <a:pt x="1138" y="1714"/>
                </a:lnTo>
                <a:lnTo>
                  <a:pt x="1147" y="1723"/>
                </a:lnTo>
                <a:lnTo>
                  <a:pt x="1150" y="1726"/>
                </a:lnTo>
                <a:lnTo>
                  <a:pt x="1155" y="1729"/>
                </a:lnTo>
                <a:lnTo>
                  <a:pt x="1155" y="1729"/>
                </a:lnTo>
                <a:lnTo>
                  <a:pt x="1158" y="1730"/>
                </a:lnTo>
                <a:lnTo>
                  <a:pt x="1160" y="1729"/>
                </a:lnTo>
                <a:lnTo>
                  <a:pt x="1166" y="1726"/>
                </a:lnTo>
                <a:lnTo>
                  <a:pt x="1172" y="1723"/>
                </a:lnTo>
                <a:lnTo>
                  <a:pt x="1172" y="1723"/>
                </a:lnTo>
                <a:lnTo>
                  <a:pt x="1170" y="1718"/>
                </a:lnTo>
                <a:lnTo>
                  <a:pt x="1170" y="1713"/>
                </a:lnTo>
                <a:lnTo>
                  <a:pt x="1170" y="1710"/>
                </a:lnTo>
                <a:lnTo>
                  <a:pt x="1172" y="1708"/>
                </a:lnTo>
                <a:lnTo>
                  <a:pt x="1172" y="1708"/>
                </a:lnTo>
                <a:lnTo>
                  <a:pt x="1177" y="1702"/>
                </a:lnTo>
                <a:lnTo>
                  <a:pt x="1185" y="1697"/>
                </a:lnTo>
                <a:lnTo>
                  <a:pt x="1193" y="1693"/>
                </a:lnTo>
                <a:lnTo>
                  <a:pt x="1197" y="1693"/>
                </a:lnTo>
                <a:lnTo>
                  <a:pt x="1201" y="1693"/>
                </a:lnTo>
                <a:lnTo>
                  <a:pt x="1201" y="1693"/>
                </a:lnTo>
                <a:lnTo>
                  <a:pt x="1206" y="1694"/>
                </a:lnTo>
                <a:lnTo>
                  <a:pt x="1210" y="1698"/>
                </a:lnTo>
                <a:lnTo>
                  <a:pt x="1215" y="1703"/>
                </a:lnTo>
                <a:lnTo>
                  <a:pt x="1219" y="1709"/>
                </a:lnTo>
                <a:lnTo>
                  <a:pt x="1219" y="1709"/>
                </a:lnTo>
                <a:lnTo>
                  <a:pt x="1221" y="1713"/>
                </a:lnTo>
                <a:lnTo>
                  <a:pt x="1221" y="1716"/>
                </a:lnTo>
                <a:lnTo>
                  <a:pt x="1220" y="1723"/>
                </a:lnTo>
                <a:lnTo>
                  <a:pt x="1218" y="1726"/>
                </a:lnTo>
                <a:lnTo>
                  <a:pt x="1217" y="1729"/>
                </a:lnTo>
                <a:lnTo>
                  <a:pt x="1217" y="1729"/>
                </a:lnTo>
                <a:lnTo>
                  <a:pt x="1219" y="1734"/>
                </a:lnTo>
                <a:lnTo>
                  <a:pt x="1224" y="1750"/>
                </a:lnTo>
                <a:lnTo>
                  <a:pt x="1230" y="1770"/>
                </a:lnTo>
                <a:lnTo>
                  <a:pt x="1231" y="1783"/>
                </a:lnTo>
                <a:lnTo>
                  <a:pt x="1233" y="1795"/>
                </a:lnTo>
                <a:lnTo>
                  <a:pt x="1233" y="1795"/>
                </a:lnTo>
                <a:lnTo>
                  <a:pt x="1231" y="1807"/>
                </a:lnTo>
                <a:lnTo>
                  <a:pt x="1230" y="1820"/>
                </a:lnTo>
                <a:lnTo>
                  <a:pt x="1224" y="1842"/>
                </a:lnTo>
                <a:lnTo>
                  <a:pt x="1219" y="1856"/>
                </a:lnTo>
                <a:lnTo>
                  <a:pt x="1217" y="1863"/>
                </a:lnTo>
                <a:lnTo>
                  <a:pt x="1217" y="1863"/>
                </a:lnTo>
                <a:lnTo>
                  <a:pt x="1210" y="1867"/>
                </a:lnTo>
                <a:lnTo>
                  <a:pt x="1204" y="1874"/>
                </a:lnTo>
                <a:lnTo>
                  <a:pt x="1197" y="1881"/>
                </a:lnTo>
                <a:lnTo>
                  <a:pt x="1197" y="1881"/>
                </a:lnTo>
                <a:lnTo>
                  <a:pt x="1187" y="1899"/>
                </a:lnTo>
                <a:lnTo>
                  <a:pt x="1179" y="1919"/>
                </a:lnTo>
                <a:lnTo>
                  <a:pt x="1169" y="1939"/>
                </a:lnTo>
                <a:lnTo>
                  <a:pt x="1169" y="1939"/>
                </a:lnTo>
                <a:lnTo>
                  <a:pt x="1166" y="1942"/>
                </a:lnTo>
                <a:lnTo>
                  <a:pt x="1160" y="1952"/>
                </a:lnTo>
                <a:lnTo>
                  <a:pt x="1156" y="1960"/>
                </a:lnTo>
                <a:lnTo>
                  <a:pt x="1154" y="1967"/>
                </a:lnTo>
                <a:lnTo>
                  <a:pt x="1151" y="1974"/>
                </a:lnTo>
                <a:lnTo>
                  <a:pt x="1150" y="1982"/>
                </a:lnTo>
                <a:lnTo>
                  <a:pt x="1150" y="1982"/>
                </a:lnTo>
                <a:lnTo>
                  <a:pt x="1151" y="1990"/>
                </a:lnTo>
                <a:lnTo>
                  <a:pt x="1154" y="1998"/>
                </a:lnTo>
                <a:lnTo>
                  <a:pt x="1156" y="2004"/>
                </a:lnTo>
                <a:lnTo>
                  <a:pt x="1160" y="2010"/>
                </a:lnTo>
                <a:lnTo>
                  <a:pt x="1166" y="2020"/>
                </a:lnTo>
                <a:lnTo>
                  <a:pt x="1169" y="2022"/>
                </a:lnTo>
                <a:lnTo>
                  <a:pt x="1169" y="2022"/>
                </a:lnTo>
                <a:lnTo>
                  <a:pt x="1166" y="2026"/>
                </a:lnTo>
                <a:lnTo>
                  <a:pt x="1159" y="2034"/>
                </a:lnTo>
                <a:lnTo>
                  <a:pt x="1150" y="2047"/>
                </a:lnTo>
                <a:lnTo>
                  <a:pt x="1147" y="2054"/>
                </a:lnTo>
                <a:lnTo>
                  <a:pt x="1143" y="2061"/>
                </a:lnTo>
                <a:lnTo>
                  <a:pt x="1143" y="2061"/>
                </a:lnTo>
                <a:lnTo>
                  <a:pt x="1142" y="2068"/>
                </a:lnTo>
                <a:lnTo>
                  <a:pt x="1142" y="2073"/>
                </a:lnTo>
                <a:lnTo>
                  <a:pt x="1143" y="2084"/>
                </a:lnTo>
                <a:lnTo>
                  <a:pt x="1145" y="2091"/>
                </a:lnTo>
                <a:lnTo>
                  <a:pt x="1147" y="2093"/>
                </a:lnTo>
                <a:lnTo>
                  <a:pt x="1147" y="2093"/>
                </a:lnTo>
                <a:lnTo>
                  <a:pt x="1149" y="2098"/>
                </a:lnTo>
                <a:lnTo>
                  <a:pt x="1151" y="2102"/>
                </a:lnTo>
                <a:lnTo>
                  <a:pt x="1153" y="2106"/>
                </a:lnTo>
                <a:lnTo>
                  <a:pt x="1153" y="2106"/>
                </a:lnTo>
                <a:lnTo>
                  <a:pt x="1153" y="2112"/>
                </a:lnTo>
                <a:lnTo>
                  <a:pt x="1154" y="2117"/>
                </a:lnTo>
                <a:lnTo>
                  <a:pt x="1154" y="2117"/>
                </a:lnTo>
                <a:lnTo>
                  <a:pt x="1156" y="2118"/>
                </a:lnTo>
                <a:lnTo>
                  <a:pt x="1159" y="2119"/>
                </a:lnTo>
                <a:lnTo>
                  <a:pt x="1163" y="2119"/>
                </a:lnTo>
                <a:lnTo>
                  <a:pt x="1169" y="2118"/>
                </a:lnTo>
                <a:lnTo>
                  <a:pt x="1169" y="2118"/>
                </a:lnTo>
                <a:lnTo>
                  <a:pt x="1172" y="2128"/>
                </a:lnTo>
                <a:lnTo>
                  <a:pt x="1182" y="2151"/>
                </a:lnTo>
                <a:lnTo>
                  <a:pt x="1198" y="2186"/>
                </a:lnTo>
                <a:lnTo>
                  <a:pt x="1209" y="2205"/>
                </a:lnTo>
                <a:lnTo>
                  <a:pt x="1221" y="2225"/>
                </a:lnTo>
                <a:lnTo>
                  <a:pt x="1221" y="2225"/>
                </a:lnTo>
                <a:lnTo>
                  <a:pt x="1236" y="2248"/>
                </a:lnTo>
                <a:lnTo>
                  <a:pt x="1250" y="2270"/>
                </a:lnTo>
                <a:lnTo>
                  <a:pt x="1250" y="2270"/>
                </a:lnTo>
                <a:lnTo>
                  <a:pt x="1263" y="2295"/>
                </a:lnTo>
                <a:lnTo>
                  <a:pt x="1275" y="2317"/>
                </a:lnTo>
                <a:lnTo>
                  <a:pt x="1275" y="2317"/>
                </a:lnTo>
                <a:lnTo>
                  <a:pt x="1287" y="2338"/>
                </a:lnTo>
                <a:lnTo>
                  <a:pt x="1296" y="2354"/>
                </a:lnTo>
                <a:lnTo>
                  <a:pt x="1306" y="2366"/>
                </a:lnTo>
                <a:lnTo>
                  <a:pt x="1306" y="2366"/>
                </a:lnTo>
                <a:lnTo>
                  <a:pt x="1310" y="2370"/>
                </a:lnTo>
                <a:lnTo>
                  <a:pt x="1315" y="2372"/>
                </a:lnTo>
                <a:lnTo>
                  <a:pt x="1321" y="2376"/>
                </a:lnTo>
                <a:lnTo>
                  <a:pt x="1321" y="2376"/>
                </a:lnTo>
                <a:lnTo>
                  <a:pt x="1344" y="2388"/>
                </a:lnTo>
                <a:lnTo>
                  <a:pt x="1358" y="2396"/>
                </a:lnTo>
                <a:lnTo>
                  <a:pt x="1371" y="2404"/>
                </a:lnTo>
                <a:lnTo>
                  <a:pt x="1384" y="2413"/>
                </a:lnTo>
                <a:lnTo>
                  <a:pt x="1396" y="2424"/>
                </a:lnTo>
                <a:lnTo>
                  <a:pt x="1406" y="2434"/>
                </a:lnTo>
                <a:lnTo>
                  <a:pt x="1413" y="2445"/>
                </a:lnTo>
                <a:lnTo>
                  <a:pt x="1413" y="2445"/>
                </a:lnTo>
                <a:lnTo>
                  <a:pt x="1419" y="2458"/>
                </a:lnTo>
                <a:lnTo>
                  <a:pt x="1425" y="2473"/>
                </a:lnTo>
                <a:lnTo>
                  <a:pt x="1429" y="2489"/>
                </a:lnTo>
                <a:lnTo>
                  <a:pt x="1433" y="2504"/>
                </a:lnTo>
                <a:lnTo>
                  <a:pt x="1435" y="2518"/>
                </a:lnTo>
                <a:lnTo>
                  <a:pt x="1436" y="2533"/>
                </a:lnTo>
                <a:lnTo>
                  <a:pt x="1438" y="2560"/>
                </a:lnTo>
                <a:lnTo>
                  <a:pt x="1438" y="2585"/>
                </a:lnTo>
                <a:lnTo>
                  <a:pt x="1436" y="2603"/>
                </a:lnTo>
                <a:lnTo>
                  <a:pt x="1434" y="2620"/>
                </a:lnTo>
                <a:lnTo>
                  <a:pt x="1434" y="2620"/>
                </a:lnTo>
                <a:lnTo>
                  <a:pt x="1438" y="2645"/>
                </a:lnTo>
                <a:lnTo>
                  <a:pt x="1440" y="2669"/>
                </a:lnTo>
                <a:lnTo>
                  <a:pt x="1441" y="2698"/>
                </a:lnTo>
                <a:lnTo>
                  <a:pt x="1441" y="2698"/>
                </a:lnTo>
                <a:lnTo>
                  <a:pt x="1441" y="2731"/>
                </a:lnTo>
                <a:lnTo>
                  <a:pt x="1440" y="2760"/>
                </a:lnTo>
                <a:lnTo>
                  <a:pt x="1438" y="2790"/>
                </a:lnTo>
                <a:lnTo>
                  <a:pt x="1438" y="2790"/>
                </a:lnTo>
                <a:lnTo>
                  <a:pt x="1444" y="2808"/>
                </a:lnTo>
                <a:lnTo>
                  <a:pt x="1447" y="2828"/>
                </a:lnTo>
                <a:lnTo>
                  <a:pt x="1450" y="2851"/>
                </a:lnTo>
                <a:lnTo>
                  <a:pt x="1450" y="2851"/>
                </a:lnTo>
                <a:lnTo>
                  <a:pt x="1451" y="2889"/>
                </a:lnTo>
                <a:lnTo>
                  <a:pt x="1451" y="2925"/>
                </a:lnTo>
                <a:lnTo>
                  <a:pt x="1450" y="2960"/>
                </a:lnTo>
                <a:lnTo>
                  <a:pt x="1450" y="2960"/>
                </a:lnTo>
                <a:lnTo>
                  <a:pt x="1449" y="2967"/>
                </a:lnTo>
                <a:lnTo>
                  <a:pt x="1447" y="2973"/>
                </a:lnTo>
                <a:lnTo>
                  <a:pt x="1447" y="2980"/>
                </a:lnTo>
                <a:lnTo>
                  <a:pt x="1447" y="2980"/>
                </a:lnTo>
                <a:lnTo>
                  <a:pt x="1450" y="2992"/>
                </a:lnTo>
                <a:lnTo>
                  <a:pt x="1453" y="3003"/>
                </a:lnTo>
                <a:lnTo>
                  <a:pt x="1458" y="3014"/>
                </a:lnTo>
                <a:lnTo>
                  <a:pt x="1458" y="3014"/>
                </a:lnTo>
                <a:lnTo>
                  <a:pt x="1460" y="3044"/>
                </a:lnTo>
                <a:lnTo>
                  <a:pt x="1462" y="3070"/>
                </a:lnTo>
                <a:lnTo>
                  <a:pt x="1463" y="3081"/>
                </a:lnTo>
                <a:lnTo>
                  <a:pt x="1466" y="3092"/>
                </a:lnTo>
                <a:lnTo>
                  <a:pt x="1466" y="3092"/>
                </a:lnTo>
                <a:lnTo>
                  <a:pt x="1467" y="3094"/>
                </a:lnTo>
                <a:lnTo>
                  <a:pt x="1469" y="3097"/>
                </a:lnTo>
                <a:lnTo>
                  <a:pt x="1474" y="3099"/>
                </a:lnTo>
                <a:lnTo>
                  <a:pt x="1479" y="3099"/>
                </a:lnTo>
                <a:lnTo>
                  <a:pt x="1480" y="3099"/>
                </a:lnTo>
                <a:lnTo>
                  <a:pt x="1480" y="3099"/>
                </a:lnTo>
                <a:lnTo>
                  <a:pt x="1483" y="3098"/>
                </a:lnTo>
                <a:lnTo>
                  <a:pt x="1488" y="3098"/>
                </a:lnTo>
                <a:lnTo>
                  <a:pt x="1494" y="3098"/>
                </a:lnTo>
                <a:lnTo>
                  <a:pt x="1498" y="3099"/>
                </a:lnTo>
                <a:lnTo>
                  <a:pt x="1499" y="3102"/>
                </a:lnTo>
                <a:lnTo>
                  <a:pt x="1499" y="3102"/>
                </a:lnTo>
                <a:lnTo>
                  <a:pt x="1501" y="3105"/>
                </a:lnTo>
                <a:lnTo>
                  <a:pt x="1504" y="3111"/>
                </a:lnTo>
                <a:lnTo>
                  <a:pt x="1506" y="3123"/>
                </a:lnTo>
                <a:lnTo>
                  <a:pt x="1508" y="3136"/>
                </a:lnTo>
                <a:lnTo>
                  <a:pt x="1508" y="3136"/>
                </a:lnTo>
                <a:lnTo>
                  <a:pt x="1510" y="3161"/>
                </a:lnTo>
                <a:lnTo>
                  <a:pt x="1512" y="3185"/>
                </a:lnTo>
                <a:lnTo>
                  <a:pt x="1517" y="3212"/>
                </a:lnTo>
                <a:lnTo>
                  <a:pt x="1517" y="3212"/>
                </a:lnTo>
                <a:lnTo>
                  <a:pt x="1525" y="3238"/>
                </a:lnTo>
                <a:lnTo>
                  <a:pt x="1533" y="3259"/>
                </a:lnTo>
                <a:lnTo>
                  <a:pt x="1542" y="3280"/>
                </a:lnTo>
                <a:lnTo>
                  <a:pt x="1542" y="3280"/>
                </a:lnTo>
                <a:lnTo>
                  <a:pt x="1542" y="3280"/>
                </a:lnTo>
                <a:lnTo>
                  <a:pt x="1542" y="3283"/>
                </a:lnTo>
                <a:lnTo>
                  <a:pt x="1542" y="3290"/>
                </a:lnTo>
                <a:lnTo>
                  <a:pt x="1546" y="3299"/>
                </a:lnTo>
                <a:lnTo>
                  <a:pt x="1546" y="3299"/>
                </a:lnTo>
                <a:lnTo>
                  <a:pt x="1558" y="3323"/>
                </a:lnTo>
                <a:lnTo>
                  <a:pt x="1571" y="3348"/>
                </a:lnTo>
                <a:lnTo>
                  <a:pt x="1587" y="3375"/>
                </a:lnTo>
                <a:lnTo>
                  <a:pt x="1587" y="3375"/>
                </a:lnTo>
                <a:lnTo>
                  <a:pt x="1593" y="3390"/>
                </a:lnTo>
                <a:lnTo>
                  <a:pt x="1600" y="3400"/>
                </a:lnTo>
                <a:lnTo>
                  <a:pt x="1602" y="3404"/>
                </a:lnTo>
                <a:lnTo>
                  <a:pt x="1604" y="3406"/>
                </a:lnTo>
                <a:lnTo>
                  <a:pt x="1604" y="3406"/>
                </a:lnTo>
                <a:lnTo>
                  <a:pt x="1611" y="3410"/>
                </a:lnTo>
                <a:lnTo>
                  <a:pt x="1617" y="3412"/>
                </a:lnTo>
                <a:lnTo>
                  <a:pt x="1624" y="3412"/>
                </a:lnTo>
                <a:lnTo>
                  <a:pt x="1629" y="3414"/>
                </a:lnTo>
                <a:lnTo>
                  <a:pt x="1639" y="3412"/>
                </a:lnTo>
                <a:lnTo>
                  <a:pt x="1643" y="3412"/>
                </a:lnTo>
                <a:lnTo>
                  <a:pt x="1643" y="3412"/>
                </a:lnTo>
                <a:lnTo>
                  <a:pt x="1644" y="3406"/>
                </a:lnTo>
                <a:lnTo>
                  <a:pt x="1646" y="3403"/>
                </a:lnTo>
                <a:lnTo>
                  <a:pt x="1647" y="3401"/>
                </a:lnTo>
                <a:lnTo>
                  <a:pt x="1650" y="3400"/>
                </a:lnTo>
                <a:lnTo>
                  <a:pt x="1650" y="3400"/>
                </a:lnTo>
                <a:lnTo>
                  <a:pt x="1657" y="3399"/>
                </a:lnTo>
                <a:lnTo>
                  <a:pt x="1663" y="3400"/>
                </a:lnTo>
                <a:lnTo>
                  <a:pt x="1672" y="3401"/>
                </a:lnTo>
                <a:lnTo>
                  <a:pt x="1672" y="3401"/>
                </a:lnTo>
                <a:lnTo>
                  <a:pt x="1672" y="3407"/>
                </a:lnTo>
                <a:lnTo>
                  <a:pt x="1672" y="3414"/>
                </a:lnTo>
                <a:lnTo>
                  <a:pt x="1676" y="3418"/>
                </a:lnTo>
                <a:lnTo>
                  <a:pt x="1676" y="3418"/>
                </a:lnTo>
                <a:lnTo>
                  <a:pt x="1681" y="3425"/>
                </a:lnTo>
                <a:lnTo>
                  <a:pt x="1687" y="3430"/>
                </a:lnTo>
                <a:lnTo>
                  <a:pt x="1693" y="3434"/>
                </a:lnTo>
                <a:lnTo>
                  <a:pt x="1693" y="3434"/>
                </a:lnTo>
                <a:lnTo>
                  <a:pt x="1697" y="3437"/>
                </a:lnTo>
                <a:lnTo>
                  <a:pt x="1699" y="3439"/>
                </a:lnTo>
                <a:lnTo>
                  <a:pt x="1700" y="3443"/>
                </a:lnTo>
                <a:lnTo>
                  <a:pt x="1700" y="3443"/>
                </a:lnTo>
                <a:lnTo>
                  <a:pt x="1700" y="3445"/>
                </a:lnTo>
                <a:lnTo>
                  <a:pt x="1701" y="3449"/>
                </a:lnTo>
                <a:lnTo>
                  <a:pt x="1703" y="3452"/>
                </a:lnTo>
                <a:lnTo>
                  <a:pt x="1706" y="3454"/>
                </a:lnTo>
                <a:lnTo>
                  <a:pt x="1706" y="3454"/>
                </a:lnTo>
                <a:lnTo>
                  <a:pt x="1710" y="3455"/>
                </a:lnTo>
                <a:lnTo>
                  <a:pt x="1715" y="3455"/>
                </a:lnTo>
                <a:lnTo>
                  <a:pt x="1726" y="3454"/>
                </a:lnTo>
                <a:lnTo>
                  <a:pt x="1740" y="3452"/>
                </a:lnTo>
                <a:lnTo>
                  <a:pt x="1740" y="3452"/>
                </a:lnTo>
                <a:lnTo>
                  <a:pt x="1754" y="3455"/>
                </a:lnTo>
                <a:lnTo>
                  <a:pt x="1765" y="3458"/>
                </a:lnTo>
                <a:lnTo>
                  <a:pt x="1776" y="3459"/>
                </a:lnTo>
                <a:lnTo>
                  <a:pt x="1776" y="3459"/>
                </a:lnTo>
                <a:lnTo>
                  <a:pt x="1779" y="3458"/>
                </a:lnTo>
                <a:lnTo>
                  <a:pt x="1781" y="3458"/>
                </a:lnTo>
                <a:lnTo>
                  <a:pt x="1782" y="3457"/>
                </a:lnTo>
                <a:lnTo>
                  <a:pt x="1782" y="3455"/>
                </a:lnTo>
                <a:lnTo>
                  <a:pt x="1782" y="3453"/>
                </a:lnTo>
                <a:lnTo>
                  <a:pt x="1781" y="3452"/>
                </a:lnTo>
                <a:lnTo>
                  <a:pt x="1781" y="3452"/>
                </a:lnTo>
                <a:lnTo>
                  <a:pt x="1765" y="3445"/>
                </a:lnTo>
                <a:lnTo>
                  <a:pt x="1751" y="3439"/>
                </a:lnTo>
                <a:lnTo>
                  <a:pt x="1737" y="3433"/>
                </a:lnTo>
                <a:lnTo>
                  <a:pt x="1737" y="3433"/>
                </a:lnTo>
                <a:lnTo>
                  <a:pt x="1722" y="3425"/>
                </a:lnTo>
                <a:lnTo>
                  <a:pt x="1713" y="3416"/>
                </a:lnTo>
                <a:lnTo>
                  <a:pt x="1704" y="3409"/>
                </a:lnTo>
                <a:lnTo>
                  <a:pt x="1704" y="3409"/>
                </a:lnTo>
                <a:lnTo>
                  <a:pt x="1700" y="3398"/>
                </a:lnTo>
                <a:lnTo>
                  <a:pt x="1697" y="3387"/>
                </a:lnTo>
                <a:lnTo>
                  <a:pt x="1693" y="3378"/>
                </a:lnTo>
                <a:lnTo>
                  <a:pt x="1693" y="3378"/>
                </a:lnTo>
                <a:lnTo>
                  <a:pt x="1684" y="3367"/>
                </a:lnTo>
                <a:lnTo>
                  <a:pt x="1676" y="3358"/>
                </a:lnTo>
                <a:lnTo>
                  <a:pt x="1667" y="3352"/>
                </a:lnTo>
                <a:lnTo>
                  <a:pt x="1667" y="3352"/>
                </a:lnTo>
                <a:lnTo>
                  <a:pt x="1663" y="3348"/>
                </a:lnTo>
                <a:lnTo>
                  <a:pt x="1662" y="3344"/>
                </a:lnTo>
                <a:lnTo>
                  <a:pt x="1661" y="3339"/>
                </a:lnTo>
                <a:lnTo>
                  <a:pt x="1661" y="3339"/>
                </a:lnTo>
                <a:lnTo>
                  <a:pt x="1665" y="3326"/>
                </a:lnTo>
                <a:lnTo>
                  <a:pt x="1668" y="3315"/>
                </a:lnTo>
                <a:lnTo>
                  <a:pt x="1673" y="3304"/>
                </a:lnTo>
                <a:lnTo>
                  <a:pt x="1673" y="3304"/>
                </a:lnTo>
                <a:lnTo>
                  <a:pt x="1674" y="3301"/>
                </a:lnTo>
                <a:lnTo>
                  <a:pt x="1677" y="3296"/>
                </a:lnTo>
                <a:lnTo>
                  <a:pt x="1681" y="3290"/>
                </a:lnTo>
                <a:lnTo>
                  <a:pt x="1681" y="3290"/>
                </a:lnTo>
                <a:lnTo>
                  <a:pt x="1688" y="3283"/>
                </a:lnTo>
                <a:lnTo>
                  <a:pt x="1693" y="3276"/>
                </a:lnTo>
                <a:lnTo>
                  <a:pt x="1693" y="3276"/>
                </a:lnTo>
                <a:lnTo>
                  <a:pt x="1695" y="3269"/>
                </a:lnTo>
                <a:lnTo>
                  <a:pt x="1697" y="3264"/>
                </a:lnTo>
                <a:lnTo>
                  <a:pt x="1695" y="3259"/>
                </a:lnTo>
                <a:lnTo>
                  <a:pt x="1695" y="3259"/>
                </a:lnTo>
                <a:lnTo>
                  <a:pt x="1695" y="3256"/>
                </a:lnTo>
                <a:lnTo>
                  <a:pt x="1694" y="3253"/>
                </a:lnTo>
                <a:lnTo>
                  <a:pt x="1693" y="3249"/>
                </a:lnTo>
                <a:lnTo>
                  <a:pt x="1690" y="3247"/>
                </a:lnTo>
                <a:lnTo>
                  <a:pt x="1688" y="3244"/>
                </a:lnTo>
                <a:lnTo>
                  <a:pt x="1684" y="3243"/>
                </a:lnTo>
                <a:lnTo>
                  <a:pt x="1684" y="3243"/>
                </a:lnTo>
                <a:lnTo>
                  <a:pt x="1672" y="3239"/>
                </a:lnTo>
                <a:lnTo>
                  <a:pt x="1666" y="3237"/>
                </a:lnTo>
                <a:lnTo>
                  <a:pt x="1660" y="3234"/>
                </a:lnTo>
                <a:lnTo>
                  <a:pt x="1660" y="3234"/>
                </a:lnTo>
                <a:lnTo>
                  <a:pt x="1655" y="3232"/>
                </a:lnTo>
                <a:lnTo>
                  <a:pt x="1651" y="3228"/>
                </a:lnTo>
                <a:lnTo>
                  <a:pt x="1647" y="3222"/>
                </a:lnTo>
                <a:lnTo>
                  <a:pt x="1645" y="3216"/>
                </a:lnTo>
                <a:lnTo>
                  <a:pt x="1644" y="3213"/>
                </a:lnTo>
                <a:lnTo>
                  <a:pt x="1644" y="3213"/>
                </a:lnTo>
                <a:lnTo>
                  <a:pt x="1645" y="3206"/>
                </a:lnTo>
                <a:lnTo>
                  <a:pt x="1646" y="3200"/>
                </a:lnTo>
                <a:lnTo>
                  <a:pt x="1650" y="3194"/>
                </a:lnTo>
                <a:lnTo>
                  <a:pt x="1650" y="3194"/>
                </a:lnTo>
                <a:lnTo>
                  <a:pt x="1659" y="3188"/>
                </a:lnTo>
                <a:lnTo>
                  <a:pt x="1666" y="3183"/>
                </a:lnTo>
                <a:lnTo>
                  <a:pt x="1676" y="3180"/>
                </a:lnTo>
                <a:lnTo>
                  <a:pt x="1676" y="3180"/>
                </a:lnTo>
                <a:lnTo>
                  <a:pt x="1678" y="3178"/>
                </a:lnTo>
                <a:lnTo>
                  <a:pt x="1681" y="3175"/>
                </a:lnTo>
                <a:lnTo>
                  <a:pt x="1681" y="3170"/>
                </a:lnTo>
                <a:lnTo>
                  <a:pt x="1681" y="3170"/>
                </a:lnTo>
                <a:lnTo>
                  <a:pt x="1678" y="3161"/>
                </a:lnTo>
                <a:lnTo>
                  <a:pt x="1676" y="3150"/>
                </a:lnTo>
                <a:lnTo>
                  <a:pt x="1672" y="3137"/>
                </a:lnTo>
                <a:lnTo>
                  <a:pt x="1672" y="3137"/>
                </a:lnTo>
                <a:lnTo>
                  <a:pt x="1670" y="3134"/>
                </a:lnTo>
                <a:lnTo>
                  <a:pt x="1670" y="3131"/>
                </a:lnTo>
                <a:lnTo>
                  <a:pt x="1671" y="3129"/>
                </a:lnTo>
                <a:lnTo>
                  <a:pt x="1671" y="3129"/>
                </a:lnTo>
                <a:lnTo>
                  <a:pt x="1673" y="3129"/>
                </a:lnTo>
                <a:lnTo>
                  <a:pt x="1676" y="3129"/>
                </a:lnTo>
                <a:lnTo>
                  <a:pt x="1679" y="3129"/>
                </a:lnTo>
                <a:lnTo>
                  <a:pt x="1679" y="3129"/>
                </a:lnTo>
                <a:lnTo>
                  <a:pt x="1684" y="3126"/>
                </a:lnTo>
                <a:lnTo>
                  <a:pt x="1688" y="3124"/>
                </a:lnTo>
                <a:lnTo>
                  <a:pt x="1689" y="3123"/>
                </a:lnTo>
                <a:lnTo>
                  <a:pt x="1689" y="3121"/>
                </a:lnTo>
                <a:lnTo>
                  <a:pt x="1689" y="3121"/>
                </a:lnTo>
                <a:lnTo>
                  <a:pt x="1687" y="3118"/>
                </a:lnTo>
                <a:lnTo>
                  <a:pt x="1682" y="3114"/>
                </a:lnTo>
                <a:lnTo>
                  <a:pt x="1676" y="3111"/>
                </a:lnTo>
                <a:lnTo>
                  <a:pt x="1676" y="3111"/>
                </a:lnTo>
                <a:lnTo>
                  <a:pt x="1671" y="3109"/>
                </a:lnTo>
                <a:lnTo>
                  <a:pt x="1666" y="3107"/>
                </a:lnTo>
                <a:lnTo>
                  <a:pt x="1661" y="3103"/>
                </a:lnTo>
                <a:lnTo>
                  <a:pt x="1661" y="3103"/>
                </a:lnTo>
                <a:lnTo>
                  <a:pt x="1657" y="3099"/>
                </a:lnTo>
                <a:lnTo>
                  <a:pt x="1655" y="3095"/>
                </a:lnTo>
                <a:lnTo>
                  <a:pt x="1654" y="3092"/>
                </a:lnTo>
                <a:lnTo>
                  <a:pt x="1654" y="3092"/>
                </a:lnTo>
                <a:lnTo>
                  <a:pt x="1650" y="3087"/>
                </a:lnTo>
                <a:lnTo>
                  <a:pt x="1649" y="3082"/>
                </a:lnTo>
                <a:lnTo>
                  <a:pt x="1647" y="3078"/>
                </a:lnTo>
                <a:lnTo>
                  <a:pt x="1647" y="3078"/>
                </a:lnTo>
                <a:lnTo>
                  <a:pt x="1649" y="3076"/>
                </a:lnTo>
                <a:lnTo>
                  <a:pt x="1650" y="3075"/>
                </a:lnTo>
                <a:lnTo>
                  <a:pt x="1654" y="3073"/>
                </a:lnTo>
                <a:lnTo>
                  <a:pt x="1654" y="3073"/>
                </a:lnTo>
                <a:lnTo>
                  <a:pt x="1670" y="3076"/>
                </a:lnTo>
                <a:lnTo>
                  <a:pt x="1683" y="3077"/>
                </a:lnTo>
                <a:lnTo>
                  <a:pt x="1689" y="3077"/>
                </a:lnTo>
                <a:lnTo>
                  <a:pt x="1694" y="3076"/>
                </a:lnTo>
                <a:lnTo>
                  <a:pt x="1694" y="3076"/>
                </a:lnTo>
                <a:lnTo>
                  <a:pt x="1698" y="3075"/>
                </a:lnTo>
                <a:lnTo>
                  <a:pt x="1700" y="3072"/>
                </a:lnTo>
                <a:lnTo>
                  <a:pt x="1701" y="3070"/>
                </a:lnTo>
                <a:lnTo>
                  <a:pt x="1703" y="3067"/>
                </a:lnTo>
                <a:lnTo>
                  <a:pt x="1703" y="3061"/>
                </a:lnTo>
                <a:lnTo>
                  <a:pt x="1701" y="3060"/>
                </a:lnTo>
                <a:lnTo>
                  <a:pt x="1701" y="3060"/>
                </a:lnTo>
                <a:lnTo>
                  <a:pt x="1703" y="3054"/>
                </a:lnTo>
                <a:lnTo>
                  <a:pt x="1703" y="3048"/>
                </a:lnTo>
                <a:lnTo>
                  <a:pt x="1703" y="3041"/>
                </a:lnTo>
                <a:lnTo>
                  <a:pt x="1703" y="3041"/>
                </a:lnTo>
                <a:lnTo>
                  <a:pt x="1701" y="3038"/>
                </a:lnTo>
                <a:lnTo>
                  <a:pt x="1699" y="3034"/>
                </a:lnTo>
                <a:lnTo>
                  <a:pt x="1697" y="3030"/>
                </a:lnTo>
                <a:lnTo>
                  <a:pt x="1697" y="3030"/>
                </a:lnTo>
                <a:lnTo>
                  <a:pt x="1695" y="3025"/>
                </a:lnTo>
                <a:lnTo>
                  <a:pt x="1695" y="3022"/>
                </a:lnTo>
                <a:lnTo>
                  <a:pt x="1697" y="3019"/>
                </a:lnTo>
                <a:lnTo>
                  <a:pt x="1697" y="3018"/>
                </a:lnTo>
                <a:lnTo>
                  <a:pt x="1697" y="3018"/>
                </a:lnTo>
                <a:lnTo>
                  <a:pt x="1701" y="3018"/>
                </a:lnTo>
                <a:lnTo>
                  <a:pt x="1706" y="3019"/>
                </a:lnTo>
                <a:lnTo>
                  <a:pt x="1713" y="3022"/>
                </a:lnTo>
                <a:lnTo>
                  <a:pt x="1713" y="3022"/>
                </a:lnTo>
                <a:lnTo>
                  <a:pt x="1719" y="3022"/>
                </a:lnTo>
                <a:lnTo>
                  <a:pt x="1735" y="3021"/>
                </a:lnTo>
                <a:lnTo>
                  <a:pt x="1743" y="3019"/>
                </a:lnTo>
                <a:lnTo>
                  <a:pt x="1753" y="3017"/>
                </a:lnTo>
                <a:lnTo>
                  <a:pt x="1762" y="3013"/>
                </a:lnTo>
                <a:lnTo>
                  <a:pt x="1769" y="3010"/>
                </a:lnTo>
                <a:lnTo>
                  <a:pt x="1769" y="3010"/>
                </a:lnTo>
                <a:lnTo>
                  <a:pt x="1776" y="3003"/>
                </a:lnTo>
                <a:lnTo>
                  <a:pt x="1782" y="2996"/>
                </a:lnTo>
                <a:lnTo>
                  <a:pt x="1787" y="2989"/>
                </a:lnTo>
                <a:lnTo>
                  <a:pt x="1790" y="2981"/>
                </a:lnTo>
                <a:lnTo>
                  <a:pt x="1794" y="2970"/>
                </a:lnTo>
                <a:lnTo>
                  <a:pt x="1794" y="2965"/>
                </a:lnTo>
                <a:lnTo>
                  <a:pt x="1794" y="2965"/>
                </a:lnTo>
                <a:lnTo>
                  <a:pt x="1792" y="2955"/>
                </a:lnTo>
                <a:lnTo>
                  <a:pt x="1791" y="2947"/>
                </a:lnTo>
                <a:lnTo>
                  <a:pt x="1787" y="2938"/>
                </a:lnTo>
                <a:lnTo>
                  <a:pt x="1787" y="2938"/>
                </a:lnTo>
                <a:lnTo>
                  <a:pt x="1785" y="2933"/>
                </a:lnTo>
                <a:lnTo>
                  <a:pt x="1782" y="2930"/>
                </a:lnTo>
                <a:lnTo>
                  <a:pt x="1779" y="2925"/>
                </a:lnTo>
                <a:lnTo>
                  <a:pt x="1779" y="2925"/>
                </a:lnTo>
                <a:lnTo>
                  <a:pt x="1767" y="2916"/>
                </a:lnTo>
                <a:lnTo>
                  <a:pt x="1757" y="2908"/>
                </a:lnTo>
                <a:lnTo>
                  <a:pt x="1749" y="2900"/>
                </a:lnTo>
                <a:lnTo>
                  <a:pt x="1749" y="2900"/>
                </a:lnTo>
                <a:lnTo>
                  <a:pt x="1744" y="2894"/>
                </a:lnTo>
                <a:lnTo>
                  <a:pt x="1744" y="2892"/>
                </a:lnTo>
                <a:lnTo>
                  <a:pt x="1744" y="2889"/>
                </a:lnTo>
                <a:lnTo>
                  <a:pt x="1746" y="2889"/>
                </a:lnTo>
                <a:lnTo>
                  <a:pt x="1746" y="2889"/>
                </a:lnTo>
                <a:lnTo>
                  <a:pt x="1755" y="2895"/>
                </a:lnTo>
                <a:lnTo>
                  <a:pt x="1765" y="2900"/>
                </a:lnTo>
                <a:lnTo>
                  <a:pt x="1776" y="2904"/>
                </a:lnTo>
                <a:lnTo>
                  <a:pt x="1776" y="2904"/>
                </a:lnTo>
                <a:lnTo>
                  <a:pt x="1789" y="2906"/>
                </a:lnTo>
                <a:lnTo>
                  <a:pt x="1798" y="2906"/>
                </a:lnTo>
                <a:lnTo>
                  <a:pt x="1808" y="2905"/>
                </a:lnTo>
                <a:lnTo>
                  <a:pt x="1808" y="2905"/>
                </a:lnTo>
                <a:lnTo>
                  <a:pt x="1812" y="2906"/>
                </a:lnTo>
                <a:lnTo>
                  <a:pt x="1816" y="2908"/>
                </a:lnTo>
                <a:lnTo>
                  <a:pt x="1819" y="2909"/>
                </a:lnTo>
                <a:lnTo>
                  <a:pt x="1824" y="2908"/>
                </a:lnTo>
                <a:lnTo>
                  <a:pt x="1829" y="2906"/>
                </a:lnTo>
                <a:lnTo>
                  <a:pt x="1834" y="2903"/>
                </a:lnTo>
                <a:lnTo>
                  <a:pt x="1839" y="2897"/>
                </a:lnTo>
                <a:lnTo>
                  <a:pt x="1839" y="2897"/>
                </a:lnTo>
                <a:lnTo>
                  <a:pt x="1846" y="2882"/>
                </a:lnTo>
                <a:lnTo>
                  <a:pt x="1854" y="2866"/>
                </a:lnTo>
                <a:lnTo>
                  <a:pt x="1867" y="2830"/>
                </a:lnTo>
                <a:lnTo>
                  <a:pt x="1876" y="2802"/>
                </a:lnTo>
                <a:lnTo>
                  <a:pt x="1879" y="2790"/>
                </a:lnTo>
                <a:lnTo>
                  <a:pt x="1879" y="2790"/>
                </a:lnTo>
                <a:lnTo>
                  <a:pt x="1881" y="2791"/>
                </a:lnTo>
                <a:lnTo>
                  <a:pt x="1883" y="2792"/>
                </a:lnTo>
                <a:lnTo>
                  <a:pt x="1887" y="2792"/>
                </a:lnTo>
                <a:lnTo>
                  <a:pt x="1888" y="2791"/>
                </a:lnTo>
                <a:lnTo>
                  <a:pt x="1891" y="2788"/>
                </a:lnTo>
                <a:lnTo>
                  <a:pt x="1891" y="2788"/>
                </a:lnTo>
                <a:lnTo>
                  <a:pt x="1893" y="2782"/>
                </a:lnTo>
                <a:lnTo>
                  <a:pt x="1895" y="2775"/>
                </a:lnTo>
                <a:lnTo>
                  <a:pt x="1898" y="2765"/>
                </a:lnTo>
                <a:lnTo>
                  <a:pt x="1898" y="2765"/>
                </a:lnTo>
                <a:lnTo>
                  <a:pt x="1909" y="2755"/>
                </a:lnTo>
                <a:lnTo>
                  <a:pt x="1916" y="2745"/>
                </a:lnTo>
                <a:lnTo>
                  <a:pt x="1920" y="2741"/>
                </a:lnTo>
                <a:lnTo>
                  <a:pt x="1924" y="2736"/>
                </a:lnTo>
                <a:lnTo>
                  <a:pt x="1924" y="2736"/>
                </a:lnTo>
                <a:lnTo>
                  <a:pt x="1925" y="2730"/>
                </a:lnTo>
                <a:lnTo>
                  <a:pt x="1926" y="2725"/>
                </a:lnTo>
                <a:lnTo>
                  <a:pt x="1925" y="2715"/>
                </a:lnTo>
                <a:lnTo>
                  <a:pt x="1924" y="2709"/>
                </a:lnTo>
                <a:lnTo>
                  <a:pt x="1924" y="2706"/>
                </a:lnTo>
                <a:lnTo>
                  <a:pt x="1924" y="2706"/>
                </a:lnTo>
                <a:lnTo>
                  <a:pt x="1922" y="2701"/>
                </a:lnTo>
                <a:lnTo>
                  <a:pt x="1920" y="2689"/>
                </a:lnTo>
                <a:lnTo>
                  <a:pt x="1919" y="2672"/>
                </a:lnTo>
                <a:lnTo>
                  <a:pt x="1919" y="2662"/>
                </a:lnTo>
                <a:lnTo>
                  <a:pt x="1920" y="2653"/>
                </a:lnTo>
                <a:lnTo>
                  <a:pt x="1920" y="2653"/>
                </a:lnTo>
                <a:lnTo>
                  <a:pt x="1922" y="2646"/>
                </a:lnTo>
                <a:lnTo>
                  <a:pt x="1925" y="2640"/>
                </a:lnTo>
                <a:lnTo>
                  <a:pt x="1931" y="2630"/>
                </a:lnTo>
                <a:lnTo>
                  <a:pt x="1937" y="2623"/>
                </a:lnTo>
                <a:lnTo>
                  <a:pt x="1940" y="2620"/>
                </a:lnTo>
                <a:lnTo>
                  <a:pt x="1940" y="2620"/>
                </a:lnTo>
                <a:lnTo>
                  <a:pt x="1945" y="2614"/>
                </a:lnTo>
                <a:lnTo>
                  <a:pt x="1951" y="2609"/>
                </a:lnTo>
                <a:lnTo>
                  <a:pt x="1959" y="2604"/>
                </a:lnTo>
                <a:lnTo>
                  <a:pt x="1959" y="2604"/>
                </a:lnTo>
                <a:lnTo>
                  <a:pt x="1972" y="2599"/>
                </a:lnTo>
                <a:lnTo>
                  <a:pt x="1984" y="2596"/>
                </a:lnTo>
                <a:lnTo>
                  <a:pt x="1984" y="2596"/>
                </a:lnTo>
                <a:lnTo>
                  <a:pt x="1991" y="2592"/>
                </a:lnTo>
                <a:lnTo>
                  <a:pt x="1997" y="2587"/>
                </a:lnTo>
                <a:lnTo>
                  <a:pt x="2003" y="2582"/>
                </a:lnTo>
                <a:lnTo>
                  <a:pt x="2003" y="2582"/>
                </a:lnTo>
                <a:lnTo>
                  <a:pt x="2021" y="2581"/>
                </a:lnTo>
                <a:lnTo>
                  <a:pt x="2035" y="2580"/>
                </a:lnTo>
                <a:lnTo>
                  <a:pt x="2046" y="2578"/>
                </a:lnTo>
                <a:lnTo>
                  <a:pt x="2046" y="2578"/>
                </a:lnTo>
                <a:lnTo>
                  <a:pt x="2053" y="2575"/>
                </a:lnTo>
                <a:lnTo>
                  <a:pt x="2057" y="2572"/>
                </a:lnTo>
                <a:lnTo>
                  <a:pt x="2060" y="2570"/>
                </a:lnTo>
                <a:lnTo>
                  <a:pt x="2062" y="2566"/>
                </a:lnTo>
                <a:lnTo>
                  <a:pt x="2065" y="2561"/>
                </a:lnTo>
                <a:lnTo>
                  <a:pt x="2065" y="2560"/>
                </a:lnTo>
                <a:lnTo>
                  <a:pt x="2065" y="2560"/>
                </a:lnTo>
                <a:lnTo>
                  <a:pt x="2070" y="2555"/>
                </a:lnTo>
                <a:lnTo>
                  <a:pt x="2073" y="2549"/>
                </a:lnTo>
                <a:lnTo>
                  <a:pt x="2077" y="2542"/>
                </a:lnTo>
                <a:lnTo>
                  <a:pt x="2077" y="2542"/>
                </a:lnTo>
                <a:lnTo>
                  <a:pt x="2078" y="2533"/>
                </a:lnTo>
                <a:lnTo>
                  <a:pt x="2078" y="2526"/>
                </a:lnTo>
                <a:lnTo>
                  <a:pt x="2078" y="2517"/>
                </a:lnTo>
                <a:lnTo>
                  <a:pt x="2078" y="2517"/>
                </a:lnTo>
                <a:lnTo>
                  <a:pt x="2086" y="2508"/>
                </a:lnTo>
                <a:lnTo>
                  <a:pt x="2092" y="2499"/>
                </a:lnTo>
                <a:lnTo>
                  <a:pt x="2094" y="2494"/>
                </a:lnTo>
                <a:lnTo>
                  <a:pt x="2097" y="2488"/>
                </a:lnTo>
                <a:lnTo>
                  <a:pt x="2097" y="2488"/>
                </a:lnTo>
                <a:lnTo>
                  <a:pt x="2099" y="2480"/>
                </a:lnTo>
                <a:lnTo>
                  <a:pt x="2099" y="2473"/>
                </a:lnTo>
                <a:lnTo>
                  <a:pt x="2099" y="2461"/>
                </a:lnTo>
                <a:lnTo>
                  <a:pt x="2098" y="2447"/>
                </a:lnTo>
                <a:lnTo>
                  <a:pt x="2098" y="2447"/>
                </a:lnTo>
                <a:lnTo>
                  <a:pt x="2102" y="2435"/>
                </a:lnTo>
                <a:lnTo>
                  <a:pt x="2105" y="2423"/>
                </a:lnTo>
                <a:lnTo>
                  <a:pt x="2108" y="2407"/>
                </a:lnTo>
                <a:lnTo>
                  <a:pt x="2108" y="2407"/>
                </a:lnTo>
                <a:lnTo>
                  <a:pt x="2109" y="2391"/>
                </a:lnTo>
                <a:lnTo>
                  <a:pt x="2109" y="2376"/>
                </a:lnTo>
                <a:lnTo>
                  <a:pt x="2108" y="2362"/>
                </a:lnTo>
                <a:lnTo>
                  <a:pt x="2108" y="2362"/>
                </a:lnTo>
                <a:lnTo>
                  <a:pt x="2107" y="2351"/>
                </a:lnTo>
                <a:lnTo>
                  <a:pt x="2105" y="2341"/>
                </a:lnTo>
                <a:lnTo>
                  <a:pt x="2105" y="2332"/>
                </a:lnTo>
                <a:lnTo>
                  <a:pt x="2105" y="2332"/>
                </a:lnTo>
                <a:lnTo>
                  <a:pt x="2108" y="2317"/>
                </a:lnTo>
                <a:lnTo>
                  <a:pt x="2110" y="2305"/>
                </a:lnTo>
                <a:lnTo>
                  <a:pt x="2114" y="2292"/>
                </a:lnTo>
                <a:lnTo>
                  <a:pt x="2114" y="2292"/>
                </a:lnTo>
                <a:lnTo>
                  <a:pt x="2116" y="2292"/>
                </a:lnTo>
                <a:lnTo>
                  <a:pt x="2121" y="2291"/>
                </a:lnTo>
                <a:lnTo>
                  <a:pt x="2129" y="2287"/>
                </a:lnTo>
                <a:lnTo>
                  <a:pt x="2132" y="2284"/>
                </a:lnTo>
                <a:lnTo>
                  <a:pt x="2136" y="2279"/>
                </a:lnTo>
                <a:lnTo>
                  <a:pt x="2136" y="2279"/>
                </a:lnTo>
                <a:lnTo>
                  <a:pt x="2141" y="2269"/>
                </a:lnTo>
                <a:lnTo>
                  <a:pt x="2146" y="2256"/>
                </a:lnTo>
                <a:lnTo>
                  <a:pt x="2151" y="2241"/>
                </a:lnTo>
                <a:lnTo>
                  <a:pt x="2151" y="2241"/>
                </a:lnTo>
                <a:lnTo>
                  <a:pt x="2153" y="2237"/>
                </a:lnTo>
                <a:lnTo>
                  <a:pt x="2159" y="2227"/>
                </a:lnTo>
                <a:lnTo>
                  <a:pt x="2169" y="2211"/>
                </a:lnTo>
                <a:lnTo>
                  <a:pt x="2180" y="2189"/>
                </a:lnTo>
                <a:lnTo>
                  <a:pt x="2180" y="2189"/>
                </a:lnTo>
                <a:lnTo>
                  <a:pt x="2186" y="2174"/>
                </a:lnTo>
                <a:lnTo>
                  <a:pt x="2191" y="2161"/>
                </a:lnTo>
                <a:lnTo>
                  <a:pt x="2195" y="2147"/>
                </a:lnTo>
                <a:lnTo>
                  <a:pt x="2196" y="2136"/>
                </a:lnTo>
                <a:lnTo>
                  <a:pt x="2196" y="2136"/>
                </a:lnTo>
                <a:lnTo>
                  <a:pt x="2196" y="2127"/>
                </a:lnTo>
                <a:lnTo>
                  <a:pt x="2195" y="2119"/>
                </a:lnTo>
                <a:lnTo>
                  <a:pt x="2193" y="2112"/>
                </a:lnTo>
                <a:lnTo>
                  <a:pt x="2190" y="2104"/>
                </a:lnTo>
                <a:lnTo>
                  <a:pt x="2184" y="2093"/>
                </a:lnTo>
                <a:lnTo>
                  <a:pt x="2177" y="2084"/>
                </a:lnTo>
                <a:lnTo>
                  <a:pt x="2177" y="2084"/>
                </a:lnTo>
                <a:lnTo>
                  <a:pt x="2170" y="2077"/>
                </a:lnTo>
                <a:lnTo>
                  <a:pt x="2164" y="2074"/>
                </a:lnTo>
                <a:lnTo>
                  <a:pt x="2150" y="2068"/>
                </a:lnTo>
                <a:lnTo>
                  <a:pt x="2138" y="2064"/>
                </a:lnTo>
                <a:lnTo>
                  <a:pt x="2135" y="2063"/>
                </a:lnTo>
                <a:lnTo>
                  <a:pt x="2135" y="2063"/>
                </a:lnTo>
                <a:close/>
                <a:moveTo>
                  <a:pt x="572" y="590"/>
                </a:moveTo>
                <a:lnTo>
                  <a:pt x="572" y="590"/>
                </a:lnTo>
                <a:lnTo>
                  <a:pt x="570" y="589"/>
                </a:lnTo>
                <a:lnTo>
                  <a:pt x="566" y="587"/>
                </a:lnTo>
                <a:lnTo>
                  <a:pt x="562" y="582"/>
                </a:lnTo>
                <a:lnTo>
                  <a:pt x="562" y="582"/>
                </a:lnTo>
                <a:lnTo>
                  <a:pt x="566" y="579"/>
                </a:lnTo>
                <a:lnTo>
                  <a:pt x="571" y="576"/>
                </a:lnTo>
                <a:lnTo>
                  <a:pt x="571" y="576"/>
                </a:lnTo>
                <a:lnTo>
                  <a:pt x="572" y="587"/>
                </a:lnTo>
                <a:lnTo>
                  <a:pt x="572" y="590"/>
                </a:lnTo>
                <a:lnTo>
                  <a:pt x="572" y="5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22" name="Group 142"/>
          <p:cNvGrpSpPr/>
          <p:nvPr/>
        </p:nvGrpSpPr>
        <p:grpSpPr>
          <a:xfrm>
            <a:off x="10101355" y="5166526"/>
            <a:ext cx="695613" cy="301733"/>
            <a:chOff x="10101355" y="5034288"/>
            <a:chExt cx="695613" cy="301733"/>
          </a:xfrm>
          <a:solidFill>
            <a:schemeClr val="accent2"/>
          </a:solidFill>
        </p:grpSpPr>
        <p:sp>
          <p:nvSpPr>
            <p:cNvPr id="62" name="Freeform: Shape 101"/>
            <p:cNvSpPr/>
            <p:nvPr/>
          </p:nvSpPr>
          <p:spPr bwMode="auto">
            <a:xfrm>
              <a:off x="10101355" y="5189671"/>
              <a:ext cx="83112" cy="75885"/>
            </a:xfrm>
            <a:custGeom>
              <a:avLst/>
              <a:gdLst>
                <a:gd name="T0" fmla="*/ 87 w 92"/>
                <a:gd name="T1" fmla="*/ 2 h 85"/>
                <a:gd name="T2" fmla="*/ 87 w 92"/>
                <a:gd name="T3" fmla="*/ 2 h 85"/>
                <a:gd name="T4" fmla="*/ 82 w 92"/>
                <a:gd name="T5" fmla="*/ 2 h 85"/>
                <a:gd name="T6" fmla="*/ 76 w 92"/>
                <a:gd name="T7" fmla="*/ 3 h 85"/>
                <a:gd name="T8" fmla="*/ 61 w 92"/>
                <a:gd name="T9" fmla="*/ 5 h 85"/>
                <a:gd name="T10" fmla="*/ 45 w 92"/>
                <a:gd name="T11" fmla="*/ 10 h 85"/>
                <a:gd name="T12" fmla="*/ 41 w 92"/>
                <a:gd name="T13" fmla="*/ 9 h 85"/>
                <a:gd name="T14" fmla="*/ 41 w 92"/>
                <a:gd name="T15" fmla="*/ 9 h 85"/>
                <a:gd name="T16" fmla="*/ 36 w 92"/>
                <a:gd name="T17" fmla="*/ 4 h 85"/>
                <a:gd name="T18" fmla="*/ 31 w 92"/>
                <a:gd name="T19" fmla="*/ 2 h 85"/>
                <a:gd name="T20" fmla="*/ 28 w 92"/>
                <a:gd name="T21" fmla="*/ 0 h 85"/>
                <a:gd name="T22" fmla="*/ 25 w 92"/>
                <a:gd name="T23" fmla="*/ 0 h 85"/>
                <a:gd name="T24" fmla="*/ 25 w 92"/>
                <a:gd name="T25" fmla="*/ 0 h 85"/>
                <a:gd name="T26" fmla="*/ 23 w 92"/>
                <a:gd name="T27" fmla="*/ 0 h 85"/>
                <a:gd name="T28" fmla="*/ 21 w 92"/>
                <a:gd name="T29" fmla="*/ 2 h 85"/>
                <a:gd name="T30" fmla="*/ 18 w 92"/>
                <a:gd name="T31" fmla="*/ 7 h 85"/>
                <a:gd name="T32" fmla="*/ 16 w 92"/>
                <a:gd name="T33" fmla="*/ 12 h 85"/>
                <a:gd name="T34" fmla="*/ 16 w 92"/>
                <a:gd name="T35" fmla="*/ 12 h 85"/>
                <a:gd name="T36" fmla="*/ 14 w 92"/>
                <a:gd name="T37" fmla="*/ 13 h 85"/>
                <a:gd name="T38" fmla="*/ 11 w 92"/>
                <a:gd name="T39" fmla="*/ 16 h 85"/>
                <a:gd name="T40" fmla="*/ 9 w 92"/>
                <a:gd name="T41" fmla="*/ 21 h 85"/>
                <a:gd name="T42" fmla="*/ 9 w 92"/>
                <a:gd name="T43" fmla="*/ 21 h 85"/>
                <a:gd name="T44" fmla="*/ 7 w 92"/>
                <a:gd name="T45" fmla="*/ 27 h 85"/>
                <a:gd name="T46" fmla="*/ 7 w 92"/>
                <a:gd name="T47" fmla="*/ 36 h 85"/>
                <a:gd name="T48" fmla="*/ 7 w 92"/>
                <a:gd name="T49" fmla="*/ 45 h 85"/>
                <a:gd name="T50" fmla="*/ 7 w 92"/>
                <a:gd name="T51" fmla="*/ 45 h 85"/>
                <a:gd name="T52" fmla="*/ 5 w 92"/>
                <a:gd name="T53" fmla="*/ 47 h 85"/>
                <a:gd name="T54" fmla="*/ 1 w 92"/>
                <a:gd name="T55" fmla="*/ 51 h 85"/>
                <a:gd name="T56" fmla="*/ 0 w 92"/>
                <a:gd name="T57" fmla="*/ 56 h 85"/>
                <a:gd name="T58" fmla="*/ 0 w 92"/>
                <a:gd name="T59" fmla="*/ 56 h 85"/>
                <a:gd name="T60" fmla="*/ 0 w 92"/>
                <a:gd name="T61" fmla="*/ 62 h 85"/>
                <a:gd name="T62" fmla="*/ 1 w 92"/>
                <a:gd name="T63" fmla="*/ 68 h 85"/>
                <a:gd name="T64" fmla="*/ 4 w 92"/>
                <a:gd name="T65" fmla="*/ 74 h 85"/>
                <a:gd name="T66" fmla="*/ 4 w 92"/>
                <a:gd name="T67" fmla="*/ 74 h 85"/>
                <a:gd name="T68" fmla="*/ 5 w 92"/>
                <a:gd name="T69" fmla="*/ 77 h 85"/>
                <a:gd name="T70" fmla="*/ 10 w 92"/>
                <a:gd name="T71" fmla="*/ 80 h 85"/>
                <a:gd name="T72" fmla="*/ 16 w 92"/>
                <a:gd name="T73" fmla="*/ 84 h 85"/>
                <a:gd name="T74" fmla="*/ 20 w 92"/>
                <a:gd name="T75" fmla="*/ 85 h 85"/>
                <a:gd name="T76" fmla="*/ 23 w 92"/>
                <a:gd name="T77" fmla="*/ 85 h 85"/>
                <a:gd name="T78" fmla="*/ 23 w 92"/>
                <a:gd name="T79" fmla="*/ 85 h 85"/>
                <a:gd name="T80" fmla="*/ 27 w 92"/>
                <a:gd name="T81" fmla="*/ 84 h 85"/>
                <a:gd name="T82" fmla="*/ 32 w 92"/>
                <a:gd name="T83" fmla="*/ 82 h 85"/>
                <a:gd name="T84" fmla="*/ 39 w 92"/>
                <a:gd name="T85" fmla="*/ 77 h 85"/>
                <a:gd name="T86" fmla="*/ 48 w 92"/>
                <a:gd name="T87" fmla="*/ 68 h 85"/>
                <a:gd name="T88" fmla="*/ 48 w 92"/>
                <a:gd name="T89" fmla="*/ 68 h 85"/>
                <a:gd name="T90" fmla="*/ 52 w 92"/>
                <a:gd name="T91" fmla="*/ 66 h 85"/>
                <a:gd name="T92" fmla="*/ 58 w 92"/>
                <a:gd name="T93" fmla="*/ 59 h 85"/>
                <a:gd name="T94" fmla="*/ 66 w 92"/>
                <a:gd name="T95" fmla="*/ 51 h 85"/>
                <a:gd name="T96" fmla="*/ 66 w 92"/>
                <a:gd name="T97" fmla="*/ 51 h 85"/>
                <a:gd name="T98" fmla="*/ 81 w 92"/>
                <a:gd name="T99" fmla="*/ 29 h 85"/>
                <a:gd name="T100" fmla="*/ 90 w 92"/>
                <a:gd name="T101" fmla="*/ 15 h 85"/>
                <a:gd name="T102" fmla="*/ 90 w 92"/>
                <a:gd name="T103" fmla="*/ 15 h 85"/>
                <a:gd name="T104" fmla="*/ 90 w 92"/>
                <a:gd name="T105" fmla="*/ 14 h 85"/>
                <a:gd name="T106" fmla="*/ 92 w 92"/>
                <a:gd name="T107" fmla="*/ 9 h 85"/>
                <a:gd name="T108" fmla="*/ 92 w 92"/>
                <a:gd name="T109" fmla="*/ 7 h 85"/>
                <a:gd name="T110" fmla="*/ 91 w 92"/>
                <a:gd name="T111" fmla="*/ 4 h 85"/>
                <a:gd name="T112" fmla="*/ 90 w 92"/>
                <a:gd name="T113" fmla="*/ 3 h 85"/>
                <a:gd name="T114" fmla="*/ 87 w 92"/>
                <a:gd name="T115" fmla="*/ 2 h 85"/>
                <a:gd name="T116" fmla="*/ 87 w 92"/>
                <a:gd name="T117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85">
                  <a:moveTo>
                    <a:pt x="87" y="2"/>
                  </a:moveTo>
                  <a:lnTo>
                    <a:pt x="87" y="2"/>
                  </a:lnTo>
                  <a:lnTo>
                    <a:pt x="82" y="2"/>
                  </a:lnTo>
                  <a:lnTo>
                    <a:pt x="76" y="3"/>
                  </a:lnTo>
                  <a:lnTo>
                    <a:pt x="61" y="5"/>
                  </a:lnTo>
                  <a:lnTo>
                    <a:pt x="45" y="10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36" y="4"/>
                  </a:lnTo>
                  <a:lnTo>
                    <a:pt x="31" y="2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18" y="7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7" y="27"/>
                  </a:lnTo>
                  <a:lnTo>
                    <a:pt x="7" y="36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5" y="47"/>
                  </a:lnTo>
                  <a:lnTo>
                    <a:pt x="1" y="51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1" y="68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5" y="77"/>
                  </a:lnTo>
                  <a:lnTo>
                    <a:pt x="10" y="80"/>
                  </a:lnTo>
                  <a:lnTo>
                    <a:pt x="16" y="84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32" y="82"/>
                  </a:lnTo>
                  <a:lnTo>
                    <a:pt x="39" y="77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52" y="66"/>
                  </a:lnTo>
                  <a:lnTo>
                    <a:pt x="58" y="5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81" y="29"/>
                  </a:lnTo>
                  <a:lnTo>
                    <a:pt x="90" y="15"/>
                  </a:lnTo>
                  <a:lnTo>
                    <a:pt x="90" y="15"/>
                  </a:lnTo>
                  <a:lnTo>
                    <a:pt x="90" y="14"/>
                  </a:lnTo>
                  <a:lnTo>
                    <a:pt x="92" y="9"/>
                  </a:lnTo>
                  <a:lnTo>
                    <a:pt x="92" y="7"/>
                  </a:lnTo>
                  <a:lnTo>
                    <a:pt x="91" y="4"/>
                  </a:lnTo>
                  <a:lnTo>
                    <a:pt x="90" y="3"/>
                  </a:lnTo>
                  <a:lnTo>
                    <a:pt x="87" y="2"/>
                  </a:lnTo>
                  <a:lnTo>
                    <a:pt x="87" y="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3" name="Freeform: Shape 102"/>
            <p:cNvSpPr/>
            <p:nvPr/>
          </p:nvSpPr>
          <p:spPr bwMode="auto">
            <a:xfrm>
              <a:off x="10439224" y="5187865"/>
              <a:ext cx="224041" cy="148156"/>
            </a:xfrm>
            <a:custGeom>
              <a:avLst/>
              <a:gdLst>
                <a:gd name="T0" fmla="*/ 244 w 248"/>
                <a:gd name="T1" fmla="*/ 7 h 165"/>
                <a:gd name="T2" fmla="*/ 232 w 248"/>
                <a:gd name="T3" fmla="*/ 15 h 165"/>
                <a:gd name="T4" fmla="*/ 227 w 248"/>
                <a:gd name="T5" fmla="*/ 4 h 165"/>
                <a:gd name="T6" fmla="*/ 221 w 248"/>
                <a:gd name="T7" fmla="*/ 0 h 165"/>
                <a:gd name="T8" fmla="*/ 211 w 248"/>
                <a:gd name="T9" fmla="*/ 9 h 165"/>
                <a:gd name="T10" fmla="*/ 205 w 248"/>
                <a:gd name="T11" fmla="*/ 20 h 165"/>
                <a:gd name="T12" fmla="*/ 195 w 248"/>
                <a:gd name="T13" fmla="*/ 26 h 165"/>
                <a:gd name="T14" fmla="*/ 186 w 248"/>
                <a:gd name="T15" fmla="*/ 27 h 165"/>
                <a:gd name="T16" fmla="*/ 180 w 248"/>
                <a:gd name="T17" fmla="*/ 23 h 165"/>
                <a:gd name="T18" fmla="*/ 167 w 248"/>
                <a:gd name="T19" fmla="*/ 42 h 165"/>
                <a:gd name="T20" fmla="*/ 146 w 248"/>
                <a:gd name="T21" fmla="*/ 63 h 165"/>
                <a:gd name="T22" fmla="*/ 114 w 248"/>
                <a:gd name="T23" fmla="*/ 80 h 165"/>
                <a:gd name="T24" fmla="*/ 98 w 248"/>
                <a:gd name="T25" fmla="*/ 85 h 165"/>
                <a:gd name="T26" fmla="*/ 86 w 248"/>
                <a:gd name="T27" fmla="*/ 88 h 165"/>
                <a:gd name="T28" fmla="*/ 77 w 248"/>
                <a:gd name="T29" fmla="*/ 96 h 165"/>
                <a:gd name="T30" fmla="*/ 66 w 248"/>
                <a:gd name="T31" fmla="*/ 104 h 165"/>
                <a:gd name="T32" fmla="*/ 50 w 248"/>
                <a:gd name="T33" fmla="*/ 118 h 165"/>
                <a:gd name="T34" fmla="*/ 28 w 248"/>
                <a:gd name="T35" fmla="*/ 130 h 165"/>
                <a:gd name="T36" fmla="*/ 10 w 248"/>
                <a:gd name="T37" fmla="*/ 140 h 165"/>
                <a:gd name="T38" fmla="*/ 1 w 248"/>
                <a:gd name="T39" fmla="*/ 147 h 165"/>
                <a:gd name="T40" fmla="*/ 3 w 248"/>
                <a:gd name="T41" fmla="*/ 157 h 165"/>
                <a:gd name="T42" fmla="*/ 11 w 248"/>
                <a:gd name="T43" fmla="*/ 158 h 165"/>
                <a:gd name="T44" fmla="*/ 22 w 248"/>
                <a:gd name="T45" fmla="*/ 156 h 165"/>
                <a:gd name="T46" fmla="*/ 28 w 248"/>
                <a:gd name="T47" fmla="*/ 158 h 165"/>
                <a:gd name="T48" fmla="*/ 34 w 248"/>
                <a:gd name="T49" fmla="*/ 163 h 165"/>
                <a:gd name="T50" fmla="*/ 43 w 248"/>
                <a:gd name="T51" fmla="*/ 165 h 165"/>
                <a:gd name="T52" fmla="*/ 59 w 248"/>
                <a:gd name="T53" fmla="*/ 156 h 165"/>
                <a:gd name="T54" fmla="*/ 65 w 248"/>
                <a:gd name="T55" fmla="*/ 156 h 165"/>
                <a:gd name="T56" fmla="*/ 77 w 248"/>
                <a:gd name="T57" fmla="*/ 150 h 165"/>
                <a:gd name="T58" fmla="*/ 98 w 248"/>
                <a:gd name="T59" fmla="*/ 128 h 165"/>
                <a:gd name="T60" fmla="*/ 121 w 248"/>
                <a:gd name="T61" fmla="*/ 107 h 165"/>
                <a:gd name="T62" fmla="*/ 131 w 248"/>
                <a:gd name="T63" fmla="*/ 102 h 165"/>
                <a:gd name="T64" fmla="*/ 140 w 248"/>
                <a:gd name="T65" fmla="*/ 98 h 165"/>
                <a:gd name="T66" fmla="*/ 173 w 248"/>
                <a:gd name="T67" fmla="*/ 92 h 165"/>
                <a:gd name="T68" fmla="*/ 180 w 248"/>
                <a:gd name="T69" fmla="*/ 87 h 165"/>
                <a:gd name="T70" fmla="*/ 188 w 248"/>
                <a:gd name="T71" fmla="*/ 75 h 165"/>
                <a:gd name="T72" fmla="*/ 194 w 248"/>
                <a:gd name="T73" fmla="*/ 66 h 165"/>
                <a:gd name="T74" fmla="*/ 216 w 248"/>
                <a:gd name="T75" fmla="*/ 53 h 165"/>
                <a:gd name="T76" fmla="*/ 237 w 248"/>
                <a:gd name="T77" fmla="*/ 39 h 165"/>
                <a:gd name="T78" fmla="*/ 245 w 248"/>
                <a:gd name="T79" fmla="*/ 28 h 165"/>
                <a:gd name="T80" fmla="*/ 246 w 248"/>
                <a:gd name="T81" fmla="*/ 22 h 165"/>
                <a:gd name="T82" fmla="*/ 248 w 248"/>
                <a:gd name="T83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8" h="165">
                  <a:moveTo>
                    <a:pt x="246" y="7"/>
                  </a:moveTo>
                  <a:lnTo>
                    <a:pt x="246" y="7"/>
                  </a:lnTo>
                  <a:lnTo>
                    <a:pt x="244" y="7"/>
                  </a:lnTo>
                  <a:lnTo>
                    <a:pt x="243" y="7"/>
                  </a:lnTo>
                  <a:lnTo>
                    <a:pt x="238" y="11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29" y="9"/>
                  </a:lnTo>
                  <a:lnTo>
                    <a:pt x="227" y="4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18" y="1"/>
                  </a:lnTo>
                  <a:lnTo>
                    <a:pt x="215" y="4"/>
                  </a:lnTo>
                  <a:lnTo>
                    <a:pt x="211" y="9"/>
                  </a:lnTo>
                  <a:lnTo>
                    <a:pt x="211" y="9"/>
                  </a:lnTo>
                  <a:lnTo>
                    <a:pt x="207" y="15"/>
                  </a:lnTo>
                  <a:lnTo>
                    <a:pt x="205" y="20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195" y="26"/>
                  </a:lnTo>
                  <a:lnTo>
                    <a:pt x="190" y="27"/>
                  </a:lnTo>
                  <a:lnTo>
                    <a:pt x="186" y="27"/>
                  </a:lnTo>
                  <a:lnTo>
                    <a:pt x="186" y="27"/>
                  </a:lnTo>
                  <a:lnTo>
                    <a:pt x="184" y="25"/>
                  </a:lnTo>
                  <a:lnTo>
                    <a:pt x="183" y="23"/>
                  </a:lnTo>
                  <a:lnTo>
                    <a:pt x="180" y="23"/>
                  </a:lnTo>
                  <a:lnTo>
                    <a:pt x="180" y="23"/>
                  </a:lnTo>
                  <a:lnTo>
                    <a:pt x="174" y="31"/>
                  </a:lnTo>
                  <a:lnTo>
                    <a:pt x="167" y="42"/>
                  </a:lnTo>
                  <a:lnTo>
                    <a:pt x="157" y="53"/>
                  </a:lnTo>
                  <a:lnTo>
                    <a:pt x="146" y="63"/>
                  </a:lnTo>
                  <a:lnTo>
                    <a:pt x="146" y="63"/>
                  </a:lnTo>
                  <a:lnTo>
                    <a:pt x="138" y="69"/>
                  </a:lnTo>
                  <a:lnTo>
                    <a:pt x="130" y="72"/>
                  </a:lnTo>
                  <a:lnTo>
                    <a:pt x="114" y="80"/>
                  </a:lnTo>
                  <a:lnTo>
                    <a:pt x="102" y="84"/>
                  </a:lnTo>
                  <a:lnTo>
                    <a:pt x="98" y="85"/>
                  </a:lnTo>
                  <a:lnTo>
                    <a:pt x="98" y="85"/>
                  </a:lnTo>
                  <a:lnTo>
                    <a:pt x="93" y="86"/>
                  </a:lnTo>
                  <a:lnTo>
                    <a:pt x="89" y="86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81" y="92"/>
                  </a:lnTo>
                  <a:lnTo>
                    <a:pt x="77" y="96"/>
                  </a:lnTo>
                  <a:lnTo>
                    <a:pt x="73" y="101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2" y="109"/>
                  </a:lnTo>
                  <a:lnTo>
                    <a:pt x="56" y="114"/>
                  </a:lnTo>
                  <a:lnTo>
                    <a:pt x="50" y="118"/>
                  </a:lnTo>
                  <a:lnTo>
                    <a:pt x="50" y="118"/>
                  </a:lnTo>
                  <a:lnTo>
                    <a:pt x="39" y="125"/>
                  </a:lnTo>
                  <a:lnTo>
                    <a:pt x="28" y="130"/>
                  </a:lnTo>
                  <a:lnTo>
                    <a:pt x="16" y="135"/>
                  </a:lnTo>
                  <a:lnTo>
                    <a:pt x="16" y="135"/>
                  </a:lnTo>
                  <a:lnTo>
                    <a:pt x="10" y="140"/>
                  </a:lnTo>
                  <a:lnTo>
                    <a:pt x="5" y="14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52"/>
                  </a:lnTo>
                  <a:lnTo>
                    <a:pt x="1" y="155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7" y="158"/>
                  </a:lnTo>
                  <a:lnTo>
                    <a:pt x="11" y="158"/>
                  </a:lnTo>
                  <a:lnTo>
                    <a:pt x="16" y="157"/>
                  </a:lnTo>
                  <a:lnTo>
                    <a:pt x="16" y="157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25" y="157"/>
                  </a:lnTo>
                  <a:lnTo>
                    <a:pt x="28" y="158"/>
                  </a:lnTo>
                  <a:lnTo>
                    <a:pt x="30" y="162"/>
                  </a:lnTo>
                  <a:lnTo>
                    <a:pt x="30" y="162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48" y="163"/>
                  </a:lnTo>
                  <a:lnTo>
                    <a:pt x="54" y="160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60" y="156"/>
                  </a:lnTo>
                  <a:lnTo>
                    <a:pt x="65" y="156"/>
                  </a:lnTo>
                  <a:lnTo>
                    <a:pt x="71" y="155"/>
                  </a:lnTo>
                  <a:lnTo>
                    <a:pt x="75" y="152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98" y="128"/>
                  </a:lnTo>
                  <a:lnTo>
                    <a:pt x="98" y="128"/>
                  </a:lnTo>
                  <a:lnTo>
                    <a:pt x="110" y="117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27" y="103"/>
                  </a:lnTo>
                  <a:lnTo>
                    <a:pt x="131" y="102"/>
                  </a:lnTo>
                  <a:lnTo>
                    <a:pt x="131" y="102"/>
                  </a:lnTo>
                  <a:lnTo>
                    <a:pt x="134" y="101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56" y="96"/>
                  </a:lnTo>
                  <a:lnTo>
                    <a:pt x="165" y="95"/>
                  </a:lnTo>
                  <a:lnTo>
                    <a:pt x="173" y="92"/>
                  </a:lnTo>
                  <a:lnTo>
                    <a:pt x="173" y="92"/>
                  </a:lnTo>
                  <a:lnTo>
                    <a:pt x="176" y="90"/>
                  </a:lnTo>
                  <a:lnTo>
                    <a:pt x="180" y="87"/>
                  </a:lnTo>
                  <a:lnTo>
                    <a:pt x="185" y="81"/>
                  </a:lnTo>
                  <a:lnTo>
                    <a:pt x="186" y="77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90" y="70"/>
                  </a:lnTo>
                  <a:lnTo>
                    <a:pt x="194" y="66"/>
                  </a:lnTo>
                  <a:lnTo>
                    <a:pt x="197" y="63"/>
                  </a:lnTo>
                  <a:lnTo>
                    <a:pt x="197" y="63"/>
                  </a:lnTo>
                  <a:lnTo>
                    <a:pt x="216" y="53"/>
                  </a:lnTo>
                  <a:lnTo>
                    <a:pt x="232" y="44"/>
                  </a:lnTo>
                  <a:lnTo>
                    <a:pt x="232" y="44"/>
                  </a:lnTo>
                  <a:lnTo>
                    <a:pt x="237" y="39"/>
                  </a:lnTo>
                  <a:lnTo>
                    <a:pt x="242" y="36"/>
                  </a:lnTo>
                  <a:lnTo>
                    <a:pt x="244" y="32"/>
                  </a:lnTo>
                  <a:lnTo>
                    <a:pt x="245" y="28"/>
                  </a:lnTo>
                  <a:lnTo>
                    <a:pt x="246" y="23"/>
                  </a:lnTo>
                  <a:lnTo>
                    <a:pt x="246" y="22"/>
                  </a:lnTo>
                  <a:lnTo>
                    <a:pt x="246" y="22"/>
                  </a:lnTo>
                  <a:lnTo>
                    <a:pt x="248" y="15"/>
                  </a:lnTo>
                  <a:lnTo>
                    <a:pt x="248" y="10"/>
                  </a:lnTo>
                  <a:lnTo>
                    <a:pt x="248" y="9"/>
                  </a:lnTo>
                  <a:lnTo>
                    <a:pt x="246" y="7"/>
                  </a:lnTo>
                  <a:lnTo>
                    <a:pt x="246" y="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4" name="Freeform: Shape 103"/>
            <p:cNvSpPr/>
            <p:nvPr/>
          </p:nvSpPr>
          <p:spPr bwMode="auto">
            <a:xfrm>
              <a:off x="10677720" y="5034288"/>
              <a:ext cx="119248" cy="175258"/>
            </a:xfrm>
            <a:custGeom>
              <a:avLst/>
              <a:gdLst>
                <a:gd name="T0" fmla="*/ 127 w 131"/>
                <a:gd name="T1" fmla="*/ 85 h 194"/>
                <a:gd name="T2" fmla="*/ 113 w 131"/>
                <a:gd name="T3" fmla="*/ 89 h 194"/>
                <a:gd name="T4" fmla="*/ 104 w 131"/>
                <a:gd name="T5" fmla="*/ 94 h 194"/>
                <a:gd name="T6" fmla="*/ 97 w 131"/>
                <a:gd name="T7" fmla="*/ 89 h 194"/>
                <a:gd name="T8" fmla="*/ 93 w 131"/>
                <a:gd name="T9" fmla="*/ 87 h 194"/>
                <a:gd name="T10" fmla="*/ 92 w 131"/>
                <a:gd name="T11" fmla="*/ 87 h 194"/>
                <a:gd name="T12" fmla="*/ 93 w 131"/>
                <a:gd name="T13" fmla="*/ 67 h 194"/>
                <a:gd name="T14" fmla="*/ 93 w 131"/>
                <a:gd name="T15" fmla="*/ 62 h 194"/>
                <a:gd name="T16" fmla="*/ 87 w 131"/>
                <a:gd name="T17" fmla="*/ 60 h 194"/>
                <a:gd name="T18" fmla="*/ 79 w 131"/>
                <a:gd name="T19" fmla="*/ 62 h 194"/>
                <a:gd name="T20" fmla="*/ 77 w 131"/>
                <a:gd name="T21" fmla="*/ 62 h 194"/>
                <a:gd name="T22" fmla="*/ 76 w 131"/>
                <a:gd name="T23" fmla="*/ 62 h 194"/>
                <a:gd name="T24" fmla="*/ 72 w 131"/>
                <a:gd name="T25" fmla="*/ 59 h 194"/>
                <a:gd name="T26" fmla="*/ 72 w 131"/>
                <a:gd name="T27" fmla="*/ 55 h 194"/>
                <a:gd name="T28" fmla="*/ 77 w 131"/>
                <a:gd name="T29" fmla="*/ 45 h 194"/>
                <a:gd name="T30" fmla="*/ 81 w 131"/>
                <a:gd name="T31" fmla="*/ 40 h 194"/>
                <a:gd name="T32" fmla="*/ 84 w 131"/>
                <a:gd name="T33" fmla="*/ 32 h 194"/>
                <a:gd name="T34" fmla="*/ 84 w 131"/>
                <a:gd name="T35" fmla="*/ 28 h 194"/>
                <a:gd name="T36" fmla="*/ 79 w 131"/>
                <a:gd name="T37" fmla="*/ 17 h 194"/>
                <a:gd name="T38" fmla="*/ 76 w 131"/>
                <a:gd name="T39" fmla="*/ 13 h 194"/>
                <a:gd name="T40" fmla="*/ 67 w 131"/>
                <a:gd name="T41" fmla="*/ 1 h 194"/>
                <a:gd name="T42" fmla="*/ 62 w 131"/>
                <a:gd name="T43" fmla="*/ 0 h 194"/>
                <a:gd name="T44" fmla="*/ 62 w 131"/>
                <a:gd name="T45" fmla="*/ 0 h 194"/>
                <a:gd name="T46" fmla="*/ 59 w 131"/>
                <a:gd name="T47" fmla="*/ 6 h 194"/>
                <a:gd name="T48" fmla="*/ 57 w 131"/>
                <a:gd name="T49" fmla="*/ 13 h 194"/>
                <a:gd name="T50" fmla="*/ 59 w 131"/>
                <a:gd name="T51" fmla="*/ 61 h 194"/>
                <a:gd name="T52" fmla="*/ 56 w 131"/>
                <a:gd name="T53" fmla="*/ 83 h 194"/>
                <a:gd name="T54" fmla="*/ 54 w 131"/>
                <a:gd name="T55" fmla="*/ 93 h 194"/>
                <a:gd name="T56" fmla="*/ 46 w 131"/>
                <a:gd name="T57" fmla="*/ 108 h 194"/>
                <a:gd name="T58" fmla="*/ 36 w 131"/>
                <a:gd name="T59" fmla="*/ 121 h 194"/>
                <a:gd name="T60" fmla="*/ 34 w 131"/>
                <a:gd name="T61" fmla="*/ 124 h 194"/>
                <a:gd name="T62" fmla="*/ 30 w 131"/>
                <a:gd name="T63" fmla="*/ 120 h 194"/>
                <a:gd name="T64" fmla="*/ 28 w 131"/>
                <a:gd name="T65" fmla="*/ 120 h 194"/>
                <a:gd name="T66" fmla="*/ 19 w 131"/>
                <a:gd name="T67" fmla="*/ 127 h 194"/>
                <a:gd name="T68" fmla="*/ 12 w 131"/>
                <a:gd name="T69" fmla="*/ 131 h 194"/>
                <a:gd name="T70" fmla="*/ 8 w 131"/>
                <a:gd name="T71" fmla="*/ 131 h 194"/>
                <a:gd name="T72" fmla="*/ 5 w 131"/>
                <a:gd name="T73" fmla="*/ 137 h 194"/>
                <a:gd name="T74" fmla="*/ 5 w 131"/>
                <a:gd name="T75" fmla="*/ 140 h 194"/>
                <a:gd name="T76" fmla="*/ 12 w 131"/>
                <a:gd name="T77" fmla="*/ 147 h 194"/>
                <a:gd name="T78" fmla="*/ 22 w 131"/>
                <a:gd name="T79" fmla="*/ 156 h 194"/>
                <a:gd name="T80" fmla="*/ 8 w 131"/>
                <a:gd name="T81" fmla="*/ 174 h 194"/>
                <a:gd name="T82" fmla="*/ 5 w 131"/>
                <a:gd name="T83" fmla="*/ 180 h 194"/>
                <a:gd name="T84" fmla="*/ 1 w 131"/>
                <a:gd name="T85" fmla="*/ 186 h 194"/>
                <a:gd name="T86" fmla="*/ 1 w 131"/>
                <a:gd name="T87" fmla="*/ 190 h 194"/>
                <a:gd name="T88" fmla="*/ 7 w 131"/>
                <a:gd name="T89" fmla="*/ 194 h 194"/>
                <a:gd name="T90" fmla="*/ 21 w 131"/>
                <a:gd name="T91" fmla="*/ 189 h 194"/>
                <a:gd name="T92" fmla="*/ 36 w 131"/>
                <a:gd name="T93" fmla="*/ 182 h 194"/>
                <a:gd name="T94" fmla="*/ 41 w 131"/>
                <a:gd name="T95" fmla="*/ 179 h 194"/>
                <a:gd name="T96" fmla="*/ 52 w 131"/>
                <a:gd name="T97" fmla="*/ 167 h 194"/>
                <a:gd name="T98" fmla="*/ 65 w 131"/>
                <a:gd name="T99" fmla="*/ 146 h 194"/>
                <a:gd name="T100" fmla="*/ 66 w 131"/>
                <a:gd name="T101" fmla="*/ 142 h 194"/>
                <a:gd name="T102" fmla="*/ 73 w 131"/>
                <a:gd name="T103" fmla="*/ 134 h 194"/>
                <a:gd name="T104" fmla="*/ 78 w 131"/>
                <a:gd name="T105" fmla="*/ 129 h 194"/>
                <a:gd name="T106" fmla="*/ 89 w 131"/>
                <a:gd name="T107" fmla="*/ 125 h 194"/>
                <a:gd name="T108" fmla="*/ 95 w 131"/>
                <a:gd name="T109" fmla="*/ 125 h 194"/>
                <a:gd name="T110" fmla="*/ 97 w 131"/>
                <a:gd name="T111" fmla="*/ 125 h 194"/>
                <a:gd name="T112" fmla="*/ 103 w 131"/>
                <a:gd name="T113" fmla="*/ 120 h 194"/>
                <a:gd name="T114" fmla="*/ 117 w 131"/>
                <a:gd name="T115" fmla="*/ 104 h 194"/>
                <a:gd name="T116" fmla="*/ 126 w 131"/>
                <a:gd name="T117" fmla="*/ 97 h 194"/>
                <a:gd name="T118" fmla="*/ 130 w 131"/>
                <a:gd name="T119" fmla="*/ 94 h 194"/>
                <a:gd name="T120" fmla="*/ 131 w 131"/>
                <a:gd name="T121" fmla="*/ 86 h 194"/>
                <a:gd name="T122" fmla="*/ 127 w 131"/>
                <a:gd name="T123" fmla="*/ 8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" h="194">
                  <a:moveTo>
                    <a:pt x="127" y="85"/>
                  </a:moveTo>
                  <a:lnTo>
                    <a:pt x="127" y="85"/>
                  </a:lnTo>
                  <a:lnTo>
                    <a:pt x="121" y="86"/>
                  </a:lnTo>
                  <a:lnTo>
                    <a:pt x="113" y="89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2" y="92"/>
                  </a:lnTo>
                  <a:lnTo>
                    <a:pt x="97" y="89"/>
                  </a:lnTo>
                  <a:lnTo>
                    <a:pt x="97" y="89"/>
                  </a:lnTo>
                  <a:lnTo>
                    <a:pt x="93" y="87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93" y="76"/>
                  </a:lnTo>
                  <a:lnTo>
                    <a:pt x="93" y="67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0" y="60"/>
                  </a:lnTo>
                  <a:lnTo>
                    <a:pt x="87" y="60"/>
                  </a:lnTo>
                  <a:lnTo>
                    <a:pt x="83" y="61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77" y="62"/>
                  </a:lnTo>
                  <a:lnTo>
                    <a:pt x="76" y="62"/>
                  </a:lnTo>
                  <a:lnTo>
                    <a:pt x="76" y="62"/>
                  </a:lnTo>
                  <a:lnTo>
                    <a:pt x="73" y="60"/>
                  </a:lnTo>
                  <a:lnTo>
                    <a:pt x="72" y="59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75" y="50"/>
                  </a:lnTo>
                  <a:lnTo>
                    <a:pt x="77" y="45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3" y="37"/>
                  </a:lnTo>
                  <a:lnTo>
                    <a:pt x="84" y="32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2" y="22"/>
                  </a:lnTo>
                  <a:lnTo>
                    <a:pt x="79" y="17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1" y="6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59" y="6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9" y="38"/>
                  </a:lnTo>
                  <a:lnTo>
                    <a:pt x="59" y="61"/>
                  </a:lnTo>
                  <a:lnTo>
                    <a:pt x="57" y="72"/>
                  </a:lnTo>
                  <a:lnTo>
                    <a:pt x="56" y="83"/>
                  </a:lnTo>
                  <a:lnTo>
                    <a:pt x="56" y="83"/>
                  </a:lnTo>
                  <a:lnTo>
                    <a:pt x="54" y="93"/>
                  </a:lnTo>
                  <a:lnTo>
                    <a:pt x="50" y="102"/>
                  </a:lnTo>
                  <a:lnTo>
                    <a:pt x="46" y="108"/>
                  </a:lnTo>
                  <a:lnTo>
                    <a:pt x="43" y="114"/>
                  </a:lnTo>
                  <a:lnTo>
                    <a:pt x="36" y="121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3" y="121"/>
                  </a:lnTo>
                  <a:lnTo>
                    <a:pt x="30" y="120"/>
                  </a:lnTo>
                  <a:lnTo>
                    <a:pt x="28" y="120"/>
                  </a:lnTo>
                  <a:lnTo>
                    <a:pt x="28" y="120"/>
                  </a:lnTo>
                  <a:lnTo>
                    <a:pt x="19" y="127"/>
                  </a:lnTo>
                  <a:lnTo>
                    <a:pt x="19" y="127"/>
                  </a:lnTo>
                  <a:lnTo>
                    <a:pt x="16" y="130"/>
                  </a:lnTo>
                  <a:lnTo>
                    <a:pt x="12" y="13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6" y="135"/>
                  </a:lnTo>
                  <a:lnTo>
                    <a:pt x="5" y="137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8" y="143"/>
                  </a:lnTo>
                  <a:lnTo>
                    <a:pt x="12" y="147"/>
                  </a:lnTo>
                  <a:lnTo>
                    <a:pt x="17" y="151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5" y="180"/>
                  </a:lnTo>
                  <a:lnTo>
                    <a:pt x="1" y="186"/>
                  </a:lnTo>
                  <a:lnTo>
                    <a:pt x="1" y="186"/>
                  </a:lnTo>
                  <a:lnTo>
                    <a:pt x="0" y="189"/>
                  </a:lnTo>
                  <a:lnTo>
                    <a:pt x="1" y="190"/>
                  </a:lnTo>
                  <a:lnTo>
                    <a:pt x="2" y="193"/>
                  </a:lnTo>
                  <a:lnTo>
                    <a:pt x="7" y="194"/>
                  </a:lnTo>
                  <a:lnTo>
                    <a:pt x="7" y="194"/>
                  </a:lnTo>
                  <a:lnTo>
                    <a:pt x="21" y="189"/>
                  </a:lnTo>
                  <a:lnTo>
                    <a:pt x="32" y="185"/>
                  </a:lnTo>
                  <a:lnTo>
                    <a:pt x="36" y="182"/>
                  </a:lnTo>
                  <a:lnTo>
                    <a:pt x="41" y="179"/>
                  </a:lnTo>
                  <a:lnTo>
                    <a:pt x="41" y="179"/>
                  </a:lnTo>
                  <a:lnTo>
                    <a:pt x="48" y="173"/>
                  </a:lnTo>
                  <a:lnTo>
                    <a:pt x="52" y="167"/>
                  </a:lnTo>
                  <a:lnTo>
                    <a:pt x="60" y="156"/>
                  </a:lnTo>
                  <a:lnTo>
                    <a:pt x="65" y="146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70" y="137"/>
                  </a:lnTo>
                  <a:lnTo>
                    <a:pt x="73" y="134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83" y="126"/>
                  </a:lnTo>
                  <a:lnTo>
                    <a:pt x="89" y="125"/>
                  </a:lnTo>
                  <a:lnTo>
                    <a:pt x="95" y="125"/>
                  </a:lnTo>
                  <a:lnTo>
                    <a:pt x="95" y="125"/>
                  </a:lnTo>
                  <a:lnTo>
                    <a:pt x="95" y="125"/>
                  </a:lnTo>
                  <a:lnTo>
                    <a:pt x="97" y="125"/>
                  </a:lnTo>
                  <a:lnTo>
                    <a:pt x="99" y="124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26" y="97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31" y="89"/>
                  </a:lnTo>
                  <a:lnTo>
                    <a:pt x="131" y="86"/>
                  </a:lnTo>
                  <a:lnTo>
                    <a:pt x="130" y="86"/>
                  </a:lnTo>
                  <a:lnTo>
                    <a:pt x="127" y="85"/>
                  </a:lnTo>
                  <a:lnTo>
                    <a:pt x="127" y="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23" name="Group 141"/>
          <p:cNvGrpSpPr/>
          <p:nvPr/>
        </p:nvGrpSpPr>
        <p:grpSpPr>
          <a:xfrm>
            <a:off x="5690997" y="2337102"/>
            <a:ext cx="4760876" cy="2833038"/>
            <a:chOff x="5690997" y="2204864"/>
            <a:chExt cx="4760876" cy="2833038"/>
          </a:xfrm>
          <a:solidFill>
            <a:schemeClr val="accent2"/>
          </a:solidFill>
        </p:grpSpPr>
        <p:grpSp>
          <p:nvGrpSpPr>
            <p:cNvPr id="24" name="Group 140"/>
            <p:cNvGrpSpPr/>
            <p:nvPr/>
          </p:nvGrpSpPr>
          <p:grpSpPr>
            <a:xfrm>
              <a:off x="5690997" y="3583441"/>
              <a:ext cx="316187" cy="133702"/>
              <a:chOff x="5690997" y="3583441"/>
              <a:chExt cx="316187" cy="133702"/>
            </a:xfrm>
            <a:grpFill/>
          </p:grpSpPr>
          <p:sp>
            <p:nvSpPr>
              <p:cNvPr id="60" name="Freeform: Shape 108"/>
              <p:cNvSpPr/>
              <p:nvPr/>
            </p:nvSpPr>
            <p:spPr bwMode="auto">
              <a:xfrm>
                <a:off x="5889742" y="3666553"/>
                <a:ext cx="117442" cy="50590"/>
              </a:xfrm>
              <a:custGeom>
                <a:avLst/>
                <a:gdLst>
                  <a:gd name="T0" fmla="*/ 10 w 130"/>
                  <a:gd name="T1" fmla="*/ 49 h 57"/>
                  <a:gd name="T2" fmla="*/ 38 w 130"/>
                  <a:gd name="T3" fmla="*/ 53 h 57"/>
                  <a:gd name="T4" fmla="*/ 56 w 130"/>
                  <a:gd name="T5" fmla="*/ 56 h 57"/>
                  <a:gd name="T6" fmla="*/ 60 w 130"/>
                  <a:gd name="T7" fmla="*/ 57 h 57"/>
                  <a:gd name="T8" fmla="*/ 67 w 130"/>
                  <a:gd name="T9" fmla="*/ 53 h 57"/>
                  <a:gd name="T10" fmla="*/ 72 w 130"/>
                  <a:gd name="T11" fmla="*/ 49 h 57"/>
                  <a:gd name="T12" fmla="*/ 75 w 130"/>
                  <a:gd name="T13" fmla="*/ 46 h 57"/>
                  <a:gd name="T14" fmla="*/ 77 w 130"/>
                  <a:gd name="T15" fmla="*/ 46 h 57"/>
                  <a:gd name="T16" fmla="*/ 91 w 130"/>
                  <a:gd name="T17" fmla="*/ 45 h 57"/>
                  <a:gd name="T18" fmla="*/ 98 w 130"/>
                  <a:gd name="T19" fmla="*/ 41 h 57"/>
                  <a:gd name="T20" fmla="*/ 108 w 130"/>
                  <a:gd name="T21" fmla="*/ 35 h 57"/>
                  <a:gd name="T22" fmla="*/ 110 w 130"/>
                  <a:gd name="T23" fmla="*/ 35 h 57"/>
                  <a:gd name="T24" fmla="*/ 115 w 130"/>
                  <a:gd name="T25" fmla="*/ 37 h 57"/>
                  <a:gd name="T26" fmla="*/ 126 w 130"/>
                  <a:gd name="T27" fmla="*/ 45 h 57"/>
                  <a:gd name="T28" fmla="*/ 127 w 130"/>
                  <a:gd name="T29" fmla="*/ 45 h 57"/>
                  <a:gd name="T30" fmla="*/ 130 w 130"/>
                  <a:gd name="T31" fmla="*/ 40 h 57"/>
                  <a:gd name="T32" fmla="*/ 130 w 130"/>
                  <a:gd name="T33" fmla="*/ 35 h 57"/>
                  <a:gd name="T34" fmla="*/ 118 w 130"/>
                  <a:gd name="T35" fmla="*/ 25 h 57"/>
                  <a:gd name="T36" fmla="*/ 110 w 130"/>
                  <a:gd name="T37" fmla="*/ 20 h 57"/>
                  <a:gd name="T38" fmla="*/ 97 w 130"/>
                  <a:gd name="T39" fmla="*/ 16 h 57"/>
                  <a:gd name="T40" fmla="*/ 91 w 130"/>
                  <a:gd name="T41" fmla="*/ 16 h 57"/>
                  <a:gd name="T42" fmla="*/ 83 w 130"/>
                  <a:gd name="T43" fmla="*/ 5 h 57"/>
                  <a:gd name="T44" fmla="*/ 78 w 130"/>
                  <a:gd name="T45" fmla="*/ 0 h 57"/>
                  <a:gd name="T46" fmla="*/ 70 w 130"/>
                  <a:gd name="T47" fmla="*/ 0 h 57"/>
                  <a:gd name="T48" fmla="*/ 66 w 130"/>
                  <a:gd name="T49" fmla="*/ 3 h 57"/>
                  <a:gd name="T50" fmla="*/ 62 w 130"/>
                  <a:gd name="T51" fmla="*/ 5 h 57"/>
                  <a:gd name="T52" fmla="*/ 59 w 130"/>
                  <a:gd name="T53" fmla="*/ 5 h 57"/>
                  <a:gd name="T54" fmla="*/ 33 w 130"/>
                  <a:gd name="T55" fmla="*/ 0 h 57"/>
                  <a:gd name="T56" fmla="*/ 31 w 130"/>
                  <a:gd name="T57" fmla="*/ 0 h 57"/>
                  <a:gd name="T58" fmla="*/ 26 w 130"/>
                  <a:gd name="T59" fmla="*/ 3 h 57"/>
                  <a:gd name="T60" fmla="*/ 26 w 130"/>
                  <a:gd name="T61" fmla="*/ 5 h 57"/>
                  <a:gd name="T62" fmla="*/ 26 w 130"/>
                  <a:gd name="T63" fmla="*/ 10 h 57"/>
                  <a:gd name="T64" fmla="*/ 31 w 130"/>
                  <a:gd name="T65" fmla="*/ 15 h 57"/>
                  <a:gd name="T66" fmla="*/ 35 w 130"/>
                  <a:gd name="T67" fmla="*/ 20 h 57"/>
                  <a:gd name="T68" fmla="*/ 38 w 130"/>
                  <a:gd name="T69" fmla="*/ 30 h 57"/>
                  <a:gd name="T70" fmla="*/ 29 w 130"/>
                  <a:gd name="T71" fmla="*/ 37 h 57"/>
                  <a:gd name="T72" fmla="*/ 22 w 130"/>
                  <a:gd name="T73" fmla="*/ 36 h 57"/>
                  <a:gd name="T74" fmla="*/ 10 w 130"/>
                  <a:gd name="T75" fmla="*/ 37 h 57"/>
                  <a:gd name="T76" fmla="*/ 6 w 130"/>
                  <a:gd name="T77" fmla="*/ 38 h 57"/>
                  <a:gd name="T78" fmla="*/ 1 w 130"/>
                  <a:gd name="T79" fmla="*/ 42 h 57"/>
                  <a:gd name="T80" fmla="*/ 0 w 130"/>
                  <a:gd name="T81" fmla="*/ 43 h 57"/>
                  <a:gd name="T82" fmla="*/ 4 w 130"/>
                  <a:gd name="T83" fmla="*/ 48 h 57"/>
                  <a:gd name="T84" fmla="*/ 10 w 130"/>
                  <a:gd name="T85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57">
                    <a:moveTo>
                      <a:pt x="10" y="49"/>
                    </a:moveTo>
                    <a:lnTo>
                      <a:pt x="10" y="49"/>
                    </a:lnTo>
                    <a:lnTo>
                      <a:pt x="23" y="51"/>
                    </a:lnTo>
                    <a:lnTo>
                      <a:pt x="38" y="53"/>
                    </a:lnTo>
                    <a:lnTo>
                      <a:pt x="38" y="53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7"/>
                    </a:lnTo>
                    <a:lnTo>
                      <a:pt x="62" y="56"/>
                    </a:lnTo>
                    <a:lnTo>
                      <a:pt x="67" y="53"/>
                    </a:lnTo>
                    <a:lnTo>
                      <a:pt x="72" y="49"/>
                    </a:lnTo>
                    <a:lnTo>
                      <a:pt x="72" y="49"/>
                    </a:lnTo>
                    <a:lnTo>
                      <a:pt x="72" y="48"/>
                    </a:lnTo>
                    <a:lnTo>
                      <a:pt x="75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45"/>
                    </a:lnTo>
                    <a:lnTo>
                      <a:pt x="91" y="45"/>
                    </a:lnTo>
                    <a:lnTo>
                      <a:pt x="91" y="45"/>
                    </a:lnTo>
                    <a:lnTo>
                      <a:pt x="98" y="41"/>
                    </a:lnTo>
                    <a:lnTo>
                      <a:pt x="103" y="38"/>
                    </a:lnTo>
                    <a:lnTo>
                      <a:pt x="108" y="35"/>
                    </a:lnTo>
                    <a:lnTo>
                      <a:pt x="108" y="35"/>
                    </a:lnTo>
                    <a:lnTo>
                      <a:pt x="110" y="35"/>
                    </a:lnTo>
                    <a:lnTo>
                      <a:pt x="115" y="37"/>
                    </a:lnTo>
                    <a:lnTo>
                      <a:pt x="115" y="37"/>
                    </a:lnTo>
                    <a:lnTo>
                      <a:pt x="121" y="42"/>
                    </a:lnTo>
                    <a:lnTo>
                      <a:pt x="126" y="45"/>
                    </a:lnTo>
                    <a:lnTo>
                      <a:pt x="126" y="45"/>
                    </a:lnTo>
                    <a:lnTo>
                      <a:pt x="127" y="45"/>
                    </a:lnTo>
                    <a:lnTo>
                      <a:pt x="129" y="43"/>
                    </a:lnTo>
                    <a:lnTo>
                      <a:pt x="130" y="40"/>
                    </a:lnTo>
                    <a:lnTo>
                      <a:pt x="130" y="35"/>
                    </a:lnTo>
                    <a:lnTo>
                      <a:pt x="130" y="35"/>
                    </a:lnTo>
                    <a:lnTo>
                      <a:pt x="124" y="29"/>
                    </a:lnTo>
                    <a:lnTo>
                      <a:pt x="118" y="25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03" y="18"/>
                    </a:lnTo>
                    <a:lnTo>
                      <a:pt x="97" y="16"/>
                    </a:lnTo>
                    <a:lnTo>
                      <a:pt x="91" y="16"/>
                    </a:lnTo>
                    <a:lnTo>
                      <a:pt x="91" y="16"/>
                    </a:lnTo>
                    <a:lnTo>
                      <a:pt x="87" y="10"/>
                    </a:lnTo>
                    <a:lnTo>
                      <a:pt x="83" y="5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3" y="0"/>
                    </a:lnTo>
                    <a:lnTo>
                      <a:pt x="70" y="0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5" y="4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46" y="3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2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4" y="8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1" y="15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7" y="25"/>
                    </a:lnTo>
                    <a:lnTo>
                      <a:pt x="38" y="30"/>
                    </a:lnTo>
                    <a:lnTo>
                      <a:pt x="38" y="36"/>
                    </a:lnTo>
                    <a:lnTo>
                      <a:pt x="29" y="37"/>
                    </a:lnTo>
                    <a:lnTo>
                      <a:pt x="29" y="37"/>
                    </a:lnTo>
                    <a:lnTo>
                      <a:pt x="22" y="36"/>
                    </a:lnTo>
                    <a:lnTo>
                      <a:pt x="16" y="36"/>
                    </a:lnTo>
                    <a:lnTo>
                      <a:pt x="10" y="37"/>
                    </a:lnTo>
                    <a:lnTo>
                      <a:pt x="10" y="37"/>
                    </a:lnTo>
                    <a:lnTo>
                      <a:pt x="6" y="38"/>
                    </a:lnTo>
                    <a:lnTo>
                      <a:pt x="2" y="40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4" y="48"/>
                    </a:lnTo>
                    <a:lnTo>
                      <a:pt x="10" y="49"/>
                    </a:lnTo>
                    <a:lnTo>
                      <a:pt x="1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Freeform: Shape 109"/>
              <p:cNvSpPr/>
              <p:nvPr/>
            </p:nvSpPr>
            <p:spPr bwMode="auto">
              <a:xfrm>
                <a:off x="5690997" y="3583441"/>
                <a:ext cx="205974" cy="92146"/>
              </a:xfrm>
              <a:custGeom>
                <a:avLst/>
                <a:gdLst>
                  <a:gd name="T0" fmla="*/ 161 w 227"/>
                  <a:gd name="T1" fmla="*/ 95 h 102"/>
                  <a:gd name="T2" fmla="*/ 167 w 227"/>
                  <a:gd name="T3" fmla="*/ 94 h 102"/>
                  <a:gd name="T4" fmla="*/ 176 w 227"/>
                  <a:gd name="T5" fmla="*/ 89 h 102"/>
                  <a:gd name="T6" fmla="*/ 184 w 227"/>
                  <a:gd name="T7" fmla="*/ 87 h 102"/>
                  <a:gd name="T8" fmla="*/ 188 w 227"/>
                  <a:gd name="T9" fmla="*/ 89 h 102"/>
                  <a:gd name="T10" fmla="*/ 194 w 227"/>
                  <a:gd name="T11" fmla="*/ 92 h 102"/>
                  <a:gd name="T12" fmla="*/ 201 w 227"/>
                  <a:gd name="T13" fmla="*/ 100 h 102"/>
                  <a:gd name="T14" fmla="*/ 204 w 227"/>
                  <a:gd name="T15" fmla="*/ 102 h 102"/>
                  <a:gd name="T16" fmla="*/ 215 w 227"/>
                  <a:gd name="T17" fmla="*/ 101 h 102"/>
                  <a:gd name="T18" fmla="*/ 221 w 227"/>
                  <a:gd name="T19" fmla="*/ 100 h 102"/>
                  <a:gd name="T20" fmla="*/ 226 w 227"/>
                  <a:gd name="T21" fmla="*/ 95 h 102"/>
                  <a:gd name="T22" fmla="*/ 227 w 227"/>
                  <a:gd name="T23" fmla="*/ 90 h 102"/>
                  <a:gd name="T24" fmla="*/ 226 w 227"/>
                  <a:gd name="T25" fmla="*/ 84 h 102"/>
                  <a:gd name="T26" fmla="*/ 220 w 227"/>
                  <a:gd name="T27" fmla="*/ 80 h 102"/>
                  <a:gd name="T28" fmla="*/ 199 w 227"/>
                  <a:gd name="T29" fmla="*/ 70 h 102"/>
                  <a:gd name="T30" fmla="*/ 196 w 227"/>
                  <a:gd name="T31" fmla="*/ 68 h 102"/>
                  <a:gd name="T32" fmla="*/ 192 w 227"/>
                  <a:gd name="T33" fmla="*/ 63 h 102"/>
                  <a:gd name="T34" fmla="*/ 185 w 227"/>
                  <a:gd name="T35" fmla="*/ 60 h 102"/>
                  <a:gd name="T36" fmla="*/ 182 w 227"/>
                  <a:gd name="T37" fmla="*/ 60 h 102"/>
                  <a:gd name="T38" fmla="*/ 169 w 227"/>
                  <a:gd name="T39" fmla="*/ 51 h 102"/>
                  <a:gd name="T40" fmla="*/ 157 w 227"/>
                  <a:gd name="T41" fmla="*/ 38 h 102"/>
                  <a:gd name="T42" fmla="*/ 145 w 227"/>
                  <a:gd name="T43" fmla="*/ 28 h 102"/>
                  <a:gd name="T44" fmla="*/ 131 w 227"/>
                  <a:gd name="T45" fmla="*/ 25 h 102"/>
                  <a:gd name="T46" fmla="*/ 123 w 227"/>
                  <a:gd name="T47" fmla="*/ 25 h 102"/>
                  <a:gd name="T48" fmla="*/ 97 w 227"/>
                  <a:gd name="T49" fmla="*/ 8 h 102"/>
                  <a:gd name="T50" fmla="*/ 84 w 227"/>
                  <a:gd name="T51" fmla="*/ 1 h 102"/>
                  <a:gd name="T52" fmla="*/ 70 w 227"/>
                  <a:gd name="T53" fmla="*/ 1 h 102"/>
                  <a:gd name="T54" fmla="*/ 60 w 227"/>
                  <a:gd name="T55" fmla="*/ 3 h 102"/>
                  <a:gd name="T56" fmla="*/ 38 w 227"/>
                  <a:gd name="T57" fmla="*/ 9 h 102"/>
                  <a:gd name="T58" fmla="*/ 31 w 227"/>
                  <a:gd name="T59" fmla="*/ 9 h 102"/>
                  <a:gd name="T60" fmla="*/ 20 w 227"/>
                  <a:gd name="T61" fmla="*/ 16 h 102"/>
                  <a:gd name="T62" fmla="*/ 12 w 227"/>
                  <a:gd name="T63" fmla="*/ 21 h 102"/>
                  <a:gd name="T64" fmla="*/ 1 w 227"/>
                  <a:gd name="T65" fmla="*/ 32 h 102"/>
                  <a:gd name="T66" fmla="*/ 0 w 227"/>
                  <a:gd name="T67" fmla="*/ 35 h 102"/>
                  <a:gd name="T68" fmla="*/ 1 w 227"/>
                  <a:gd name="T69" fmla="*/ 40 h 102"/>
                  <a:gd name="T70" fmla="*/ 9 w 227"/>
                  <a:gd name="T71" fmla="*/ 40 h 102"/>
                  <a:gd name="T72" fmla="*/ 25 w 227"/>
                  <a:gd name="T73" fmla="*/ 35 h 102"/>
                  <a:gd name="T74" fmla="*/ 30 w 227"/>
                  <a:gd name="T75" fmla="*/ 32 h 102"/>
                  <a:gd name="T76" fmla="*/ 37 w 227"/>
                  <a:gd name="T77" fmla="*/ 22 h 102"/>
                  <a:gd name="T78" fmla="*/ 43 w 227"/>
                  <a:gd name="T79" fmla="*/ 20 h 102"/>
                  <a:gd name="T80" fmla="*/ 54 w 227"/>
                  <a:gd name="T81" fmla="*/ 17 h 102"/>
                  <a:gd name="T82" fmla="*/ 59 w 227"/>
                  <a:gd name="T83" fmla="*/ 19 h 102"/>
                  <a:gd name="T84" fmla="*/ 64 w 227"/>
                  <a:gd name="T85" fmla="*/ 22 h 102"/>
                  <a:gd name="T86" fmla="*/ 68 w 227"/>
                  <a:gd name="T87" fmla="*/ 25 h 102"/>
                  <a:gd name="T88" fmla="*/ 75 w 227"/>
                  <a:gd name="T89" fmla="*/ 30 h 102"/>
                  <a:gd name="T90" fmla="*/ 81 w 227"/>
                  <a:gd name="T91" fmla="*/ 31 h 102"/>
                  <a:gd name="T92" fmla="*/ 91 w 227"/>
                  <a:gd name="T93" fmla="*/ 32 h 102"/>
                  <a:gd name="T94" fmla="*/ 97 w 227"/>
                  <a:gd name="T95" fmla="*/ 32 h 102"/>
                  <a:gd name="T96" fmla="*/ 106 w 227"/>
                  <a:gd name="T97" fmla="*/ 33 h 102"/>
                  <a:gd name="T98" fmla="*/ 115 w 227"/>
                  <a:gd name="T99" fmla="*/ 40 h 102"/>
                  <a:gd name="T100" fmla="*/ 124 w 227"/>
                  <a:gd name="T101" fmla="*/ 44 h 102"/>
                  <a:gd name="T102" fmla="*/ 130 w 227"/>
                  <a:gd name="T103" fmla="*/ 46 h 102"/>
                  <a:gd name="T104" fmla="*/ 135 w 227"/>
                  <a:gd name="T105" fmla="*/ 46 h 102"/>
                  <a:gd name="T106" fmla="*/ 138 w 227"/>
                  <a:gd name="T107" fmla="*/ 46 h 102"/>
                  <a:gd name="T108" fmla="*/ 139 w 227"/>
                  <a:gd name="T109" fmla="*/ 57 h 102"/>
                  <a:gd name="T110" fmla="*/ 141 w 227"/>
                  <a:gd name="T111" fmla="*/ 62 h 102"/>
                  <a:gd name="T112" fmla="*/ 152 w 227"/>
                  <a:gd name="T113" fmla="*/ 68 h 102"/>
                  <a:gd name="T114" fmla="*/ 158 w 227"/>
                  <a:gd name="T115" fmla="*/ 69 h 102"/>
                  <a:gd name="T116" fmla="*/ 160 w 227"/>
                  <a:gd name="T117" fmla="*/ 75 h 102"/>
                  <a:gd name="T118" fmla="*/ 160 w 227"/>
                  <a:gd name="T119" fmla="*/ 78 h 102"/>
                  <a:gd name="T120" fmla="*/ 160 w 227"/>
                  <a:gd name="T121" fmla="*/ 92 h 102"/>
                  <a:gd name="T122" fmla="*/ 161 w 227"/>
                  <a:gd name="T123" fmla="*/ 9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7" h="102">
                    <a:moveTo>
                      <a:pt x="161" y="95"/>
                    </a:moveTo>
                    <a:lnTo>
                      <a:pt x="161" y="95"/>
                    </a:lnTo>
                    <a:lnTo>
                      <a:pt x="163" y="95"/>
                    </a:lnTo>
                    <a:lnTo>
                      <a:pt x="167" y="94"/>
                    </a:lnTo>
                    <a:lnTo>
                      <a:pt x="176" y="89"/>
                    </a:lnTo>
                    <a:lnTo>
                      <a:pt x="176" y="89"/>
                    </a:lnTo>
                    <a:lnTo>
                      <a:pt x="181" y="87"/>
                    </a:lnTo>
                    <a:lnTo>
                      <a:pt x="184" y="87"/>
                    </a:lnTo>
                    <a:lnTo>
                      <a:pt x="184" y="87"/>
                    </a:lnTo>
                    <a:lnTo>
                      <a:pt x="188" y="89"/>
                    </a:lnTo>
                    <a:lnTo>
                      <a:pt x="194" y="92"/>
                    </a:lnTo>
                    <a:lnTo>
                      <a:pt x="194" y="92"/>
                    </a:lnTo>
                    <a:lnTo>
                      <a:pt x="199" y="97"/>
                    </a:lnTo>
                    <a:lnTo>
                      <a:pt x="201" y="100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10" y="102"/>
                    </a:lnTo>
                    <a:lnTo>
                      <a:pt x="215" y="101"/>
                    </a:lnTo>
                    <a:lnTo>
                      <a:pt x="221" y="100"/>
                    </a:lnTo>
                    <a:lnTo>
                      <a:pt x="221" y="100"/>
                    </a:lnTo>
                    <a:lnTo>
                      <a:pt x="224" y="98"/>
                    </a:lnTo>
                    <a:lnTo>
                      <a:pt x="226" y="95"/>
                    </a:lnTo>
                    <a:lnTo>
                      <a:pt x="227" y="92"/>
                    </a:lnTo>
                    <a:lnTo>
                      <a:pt x="227" y="90"/>
                    </a:lnTo>
                    <a:lnTo>
                      <a:pt x="227" y="86"/>
                    </a:lnTo>
                    <a:lnTo>
                      <a:pt x="226" y="84"/>
                    </a:lnTo>
                    <a:lnTo>
                      <a:pt x="226" y="84"/>
                    </a:lnTo>
                    <a:lnTo>
                      <a:pt x="220" y="80"/>
                    </a:lnTo>
                    <a:lnTo>
                      <a:pt x="211" y="75"/>
                    </a:lnTo>
                    <a:lnTo>
                      <a:pt x="199" y="70"/>
                    </a:lnTo>
                    <a:lnTo>
                      <a:pt x="199" y="70"/>
                    </a:lnTo>
                    <a:lnTo>
                      <a:pt x="196" y="68"/>
                    </a:lnTo>
                    <a:lnTo>
                      <a:pt x="195" y="65"/>
                    </a:lnTo>
                    <a:lnTo>
                      <a:pt x="192" y="63"/>
                    </a:lnTo>
                    <a:lnTo>
                      <a:pt x="192" y="63"/>
                    </a:lnTo>
                    <a:lnTo>
                      <a:pt x="185" y="60"/>
                    </a:lnTo>
                    <a:lnTo>
                      <a:pt x="182" y="60"/>
                    </a:lnTo>
                    <a:lnTo>
                      <a:pt x="182" y="60"/>
                    </a:lnTo>
                    <a:lnTo>
                      <a:pt x="178" y="58"/>
                    </a:lnTo>
                    <a:lnTo>
                      <a:pt x="169" y="51"/>
                    </a:lnTo>
                    <a:lnTo>
                      <a:pt x="169" y="51"/>
                    </a:lnTo>
                    <a:lnTo>
                      <a:pt x="157" y="38"/>
                    </a:lnTo>
                    <a:lnTo>
                      <a:pt x="145" y="28"/>
                    </a:lnTo>
                    <a:lnTo>
                      <a:pt x="145" y="28"/>
                    </a:lnTo>
                    <a:lnTo>
                      <a:pt x="139" y="26"/>
                    </a:lnTo>
                    <a:lnTo>
                      <a:pt x="131" y="25"/>
                    </a:lnTo>
                    <a:lnTo>
                      <a:pt x="123" y="25"/>
                    </a:lnTo>
                    <a:lnTo>
                      <a:pt x="123" y="25"/>
                    </a:lnTo>
                    <a:lnTo>
                      <a:pt x="109" y="15"/>
                    </a:lnTo>
                    <a:lnTo>
                      <a:pt x="97" y="8"/>
                    </a:lnTo>
                    <a:lnTo>
                      <a:pt x="84" y="1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0" y="1"/>
                    </a:lnTo>
                    <a:lnTo>
                      <a:pt x="60" y="3"/>
                    </a:lnTo>
                    <a:lnTo>
                      <a:pt x="60" y="3"/>
                    </a:lnTo>
                    <a:lnTo>
                      <a:pt x="53" y="5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1" y="9"/>
                    </a:lnTo>
                    <a:lnTo>
                      <a:pt x="27" y="9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2" y="21"/>
                    </a:lnTo>
                    <a:lnTo>
                      <a:pt x="6" y="26"/>
                    </a:lnTo>
                    <a:lnTo>
                      <a:pt x="1" y="32"/>
                    </a:lnTo>
                    <a:lnTo>
                      <a:pt x="1" y="32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9" y="40"/>
                    </a:lnTo>
                    <a:lnTo>
                      <a:pt x="16" y="38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30" y="32"/>
                    </a:lnTo>
                    <a:lnTo>
                      <a:pt x="33" y="27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43" y="20"/>
                    </a:lnTo>
                    <a:lnTo>
                      <a:pt x="48" y="19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59" y="19"/>
                    </a:lnTo>
                    <a:lnTo>
                      <a:pt x="61" y="2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8" y="25"/>
                    </a:lnTo>
                    <a:lnTo>
                      <a:pt x="71" y="28"/>
                    </a:lnTo>
                    <a:lnTo>
                      <a:pt x="75" y="30"/>
                    </a:lnTo>
                    <a:lnTo>
                      <a:pt x="75" y="30"/>
                    </a:lnTo>
                    <a:lnTo>
                      <a:pt x="81" y="31"/>
                    </a:lnTo>
                    <a:lnTo>
                      <a:pt x="86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7" y="32"/>
                    </a:lnTo>
                    <a:lnTo>
                      <a:pt x="101" y="32"/>
                    </a:lnTo>
                    <a:lnTo>
                      <a:pt x="106" y="33"/>
                    </a:lnTo>
                    <a:lnTo>
                      <a:pt x="106" y="33"/>
                    </a:lnTo>
                    <a:lnTo>
                      <a:pt x="115" y="40"/>
                    </a:lnTo>
                    <a:lnTo>
                      <a:pt x="124" y="44"/>
                    </a:lnTo>
                    <a:lnTo>
                      <a:pt x="124" y="44"/>
                    </a:lnTo>
                    <a:lnTo>
                      <a:pt x="128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5" y="46"/>
                    </a:lnTo>
                    <a:lnTo>
                      <a:pt x="138" y="46"/>
                    </a:lnTo>
                    <a:lnTo>
                      <a:pt x="138" y="46"/>
                    </a:lnTo>
                    <a:lnTo>
                      <a:pt x="138" y="52"/>
                    </a:lnTo>
                    <a:lnTo>
                      <a:pt x="139" y="57"/>
                    </a:lnTo>
                    <a:lnTo>
                      <a:pt x="141" y="62"/>
                    </a:lnTo>
                    <a:lnTo>
                      <a:pt x="141" y="62"/>
                    </a:lnTo>
                    <a:lnTo>
                      <a:pt x="146" y="65"/>
                    </a:lnTo>
                    <a:lnTo>
                      <a:pt x="152" y="68"/>
                    </a:lnTo>
                    <a:lnTo>
                      <a:pt x="158" y="69"/>
                    </a:lnTo>
                    <a:lnTo>
                      <a:pt x="158" y="69"/>
                    </a:lnTo>
                    <a:lnTo>
                      <a:pt x="160" y="71"/>
                    </a:lnTo>
                    <a:lnTo>
                      <a:pt x="160" y="75"/>
                    </a:lnTo>
                    <a:lnTo>
                      <a:pt x="160" y="78"/>
                    </a:lnTo>
                    <a:lnTo>
                      <a:pt x="160" y="78"/>
                    </a:lnTo>
                    <a:lnTo>
                      <a:pt x="158" y="87"/>
                    </a:lnTo>
                    <a:lnTo>
                      <a:pt x="160" y="92"/>
                    </a:lnTo>
                    <a:lnTo>
                      <a:pt x="161" y="95"/>
                    </a:lnTo>
                    <a:lnTo>
                      <a:pt x="161" y="9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5" name="Group 139"/>
            <p:cNvGrpSpPr/>
            <p:nvPr/>
          </p:nvGrpSpPr>
          <p:grpSpPr>
            <a:xfrm>
              <a:off x="6072227" y="2204864"/>
              <a:ext cx="4379646" cy="2833038"/>
              <a:chOff x="6072227" y="2204864"/>
              <a:chExt cx="4379646" cy="2833038"/>
            </a:xfrm>
            <a:grpFill/>
          </p:grpSpPr>
          <p:grpSp>
            <p:nvGrpSpPr>
              <p:cNvPr id="26" name="Group 138"/>
              <p:cNvGrpSpPr/>
              <p:nvPr/>
            </p:nvGrpSpPr>
            <p:grpSpPr>
              <a:xfrm>
                <a:off x="7033436" y="2306044"/>
                <a:ext cx="3418437" cy="2731858"/>
                <a:chOff x="7033436" y="2306044"/>
                <a:chExt cx="3418437" cy="2731858"/>
              </a:xfrm>
              <a:grpFill/>
            </p:grpSpPr>
            <p:sp>
              <p:nvSpPr>
                <p:cNvPr id="36" name="Freeform: Shape 77"/>
                <p:cNvSpPr/>
                <p:nvPr/>
              </p:nvSpPr>
              <p:spPr bwMode="auto">
                <a:xfrm>
                  <a:off x="7033436" y="2306044"/>
                  <a:ext cx="3319063" cy="2731858"/>
                </a:xfrm>
                <a:custGeom>
                  <a:avLst/>
                  <a:gdLst>
                    <a:gd name="T0" fmla="*/ 2682 w 3674"/>
                    <a:gd name="T1" fmla="*/ 1988 h 3023"/>
                    <a:gd name="T2" fmla="*/ 2628 w 3674"/>
                    <a:gd name="T3" fmla="*/ 1771 h 3023"/>
                    <a:gd name="T4" fmla="*/ 2848 w 3674"/>
                    <a:gd name="T5" fmla="*/ 1724 h 3023"/>
                    <a:gd name="T6" fmla="*/ 2959 w 3674"/>
                    <a:gd name="T7" fmla="*/ 1422 h 3023"/>
                    <a:gd name="T8" fmla="*/ 2989 w 3674"/>
                    <a:gd name="T9" fmla="*/ 1035 h 3023"/>
                    <a:gd name="T10" fmla="*/ 2948 w 3674"/>
                    <a:gd name="T11" fmla="*/ 966 h 3023"/>
                    <a:gd name="T12" fmla="*/ 3149 w 3674"/>
                    <a:gd name="T13" fmla="*/ 1052 h 3023"/>
                    <a:gd name="T14" fmla="*/ 3158 w 3674"/>
                    <a:gd name="T15" fmla="*/ 633 h 3023"/>
                    <a:gd name="T16" fmla="*/ 3050 w 3674"/>
                    <a:gd name="T17" fmla="*/ 427 h 3023"/>
                    <a:gd name="T18" fmla="*/ 3323 w 3674"/>
                    <a:gd name="T19" fmla="*/ 355 h 3023"/>
                    <a:gd name="T20" fmla="*/ 3479 w 3674"/>
                    <a:gd name="T21" fmla="*/ 589 h 3023"/>
                    <a:gd name="T22" fmla="*/ 3444 w 3674"/>
                    <a:gd name="T23" fmla="*/ 416 h 3023"/>
                    <a:gd name="T24" fmla="*/ 3597 w 3674"/>
                    <a:gd name="T25" fmla="*/ 286 h 3023"/>
                    <a:gd name="T26" fmla="*/ 3023 w 3674"/>
                    <a:gd name="T27" fmla="*/ 150 h 3023"/>
                    <a:gd name="T28" fmla="*/ 2467 w 3674"/>
                    <a:gd name="T29" fmla="*/ 87 h 3023"/>
                    <a:gd name="T30" fmla="*/ 2029 w 3674"/>
                    <a:gd name="T31" fmla="*/ 8 h 3023"/>
                    <a:gd name="T32" fmla="*/ 1656 w 3674"/>
                    <a:gd name="T33" fmla="*/ 113 h 3023"/>
                    <a:gd name="T34" fmla="*/ 1637 w 3674"/>
                    <a:gd name="T35" fmla="*/ 166 h 3023"/>
                    <a:gd name="T36" fmla="*/ 1442 w 3674"/>
                    <a:gd name="T37" fmla="*/ 169 h 3023"/>
                    <a:gd name="T38" fmla="*/ 1170 w 3674"/>
                    <a:gd name="T39" fmla="*/ 200 h 3023"/>
                    <a:gd name="T40" fmla="*/ 1036 w 3674"/>
                    <a:gd name="T41" fmla="*/ 275 h 3023"/>
                    <a:gd name="T42" fmla="*/ 799 w 3674"/>
                    <a:gd name="T43" fmla="*/ 161 h 3023"/>
                    <a:gd name="T44" fmla="*/ 579 w 3674"/>
                    <a:gd name="T45" fmla="*/ 325 h 3023"/>
                    <a:gd name="T46" fmla="*/ 681 w 3674"/>
                    <a:gd name="T47" fmla="*/ 530 h 3023"/>
                    <a:gd name="T48" fmla="*/ 821 w 3674"/>
                    <a:gd name="T49" fmla="*/ 272 h 3023"/>
                    <a:gd name="T50" fmla="*/ 903 w 3674"/>
                    <a:gd name="T51" fmla="*/ 399 h 3023"/>
                    <a:gd name="T52" fmla="*/ 823 w 3674"/>
                    <a:gd name="T53" fmla="*/ 486 h 3023"/>
                    <a:gd name="T54" fmla="*/ 669 w 3674"/>
                    <a:gd name="T55" fmla="*/ 547 h 3023"/>
                    <a:gd name="T56" fmla="*/ 590 w 3674"/>
                    <a:gd name="T57" fmla="*/ 484 h 3023"/>
                    <a:gd name="T58" fmla="*/ 517 w 3674"/>
                    <a:gd name="T59" fmla="*/ 595 h 3023"/>
                    <a:gd name="T60" fmla="*/ 385 w 3674"/>
                    <a:gd name="T61" fmla="*/ 681 h 3023"/>
                    <a:gd name="T62" fmla="*/ 380 w 3674"/>
                    <a:gd name="T63" fmla="*/ 842 h 3023"/>
                    <a:gd name="T64" fmla="*/ 221 w 3674"/>
                    <a:gd name="T65" fmla="*/ 1028 h 3023"/>
                    <a:gd name="T66" fmla="*/ 426 w 3674"/>
                    <a:gd name="T67" fmla="*/ 923 h 3023"/>
                    <a:gd name="T68" fmla="*/ 688 w 3674"/>
                    <a:gd name="T69" fmla="*/ 911 h 3023"/>
                    <a:gd name="T70" fmla="*/ 788 w 3674"/>
                    <a:gd name="T71" fmla="*/ 947 h 3023"/>
                    <a:gd name="T72" fmla="*/ 693 w 3674"/>
                    <a:gd name="T73" fmla="*/ 800 h 3023"/>
                    <a:gd name="T74" fmla="*/ 885 w 3674"/>
                    <a:gd name="T75" fmla="*/ 997 h 3023"/>
                    <a:gd name="T76" fmla="*/ 978 w 3674"/>
                    <a:gd name="T77" fmla="*/ 883 h 3023"/>
                    <a:gd name="T78" fmla="*/ 1133 w 3674"/>
                    <a:gd name="T79" fmla="*/ 814 h 3023"/>
                    <a:gd name="T80" fmla="*/ 1020 w 3674"/>
                    <a:gd name="T81" fmla="*/ 917 h 3023"/>
                    <a:gd name="T82" fmla="*/ 1103 w 3674"/>
                    <a:gd name="T83" fmla="*/ 1056 h 3023"/>
                    <a:gd name="T84" fmla="*/ 871 w 3674"/>
                    <a:gd name="T85" fmla="*/ 1142 h 3023"/>
                    <a:gd name="T86" fmla="*/ 637 w 3674"/>
                    <a:gd name="T87" fmla="*/ 1037 h 3023"/>
                    <a:gd name="T88" fmla="*/ 289 w 3674"/>
                    <a:gd name="T89" fmla="*/ 1076 h 3023"/>
                    <a:gd name="T90" fmla="*/ 65 w 3674"/>
                    <a:gd name="T91" fmla="*/ 1347 h 3023"/>
                    <a:gd name="T92" fmla="*/ 8 w 3674"/>
                    <a:gd name="T93" fmla="*/ 1665 h 3023"/>
                    <a:gd name="T94" fmla="*/ 307 w 3674"/>
                    <a:gd name="T95" fmla="*/ 1919 h 3023"/>
                    <a:gd name="T96" fmla="*/ 606 w 3674"/>
                    <a:gd name="T97" fmla="*/ 1995 h 3023"/>
                    <a:gd name="T98" fmla="*/ 658 w 3674"/>
                    <a:gd name="T99" fmla="*/ 2494 h 3023"/>
                    <a:gd name="T100" fmla="*/ 817 w 3674"/>
                    <a:gd name="T101" fmla="*/ 3022 h 3023"/>
                    <a:gd name="T102" fmla="*/ 1171 w 3674"/>
                    <a:gd name="T103" fmla="*/ 2736 h 3023"/>
                    <a:gd name="T104" fmla="*/ 1262 w 3674"/>
                    <a:gd name="T105" fmla="*/ 2225 h 3023"/>
                    <a:gd name="T106" fmla="*/ 1488 w 3674"/>
                    <a:gd name="T107" fmla="*/ 1746 h 3023"/>
                    <a:gd name="T108" fmla="*/ 1229 w 3674"/>
                    <a:gd name="T109" fmla="*/ 1540 h 3023"/>
                    <a:gd name="T110" fmla="*/ 1211 w 3674"/>
                    <a:gd name="T111" fmla="*/ 1363 h 3023"/>
                    <a:gd name="T112" fmla="*/ 1462 w 3674"/>
                    <a:gd name="T113" fmla="*/ 1671 h 3023"/>
                    <a:gd name="T114" fmla="*/ 1693 w 3674"/>
                    <a:gd name="T115" fmla="*/ 1492 h 3023"/>
                    <a:gd name="T116" fmla="*/ 1496 w 3674"/>
                    <a:gd name="T117" fmla="*/ 1337 h 3023"/>
                    <a:gd name="T118" fmla="*/ 1759 w 3674"/>
                    <a:gd name="T119" fmla="*/ 1359 h 3023"/>
                    <a:gd name="T120" fmla="*/ 2031 w 3674"/>
                    <a:gd name="T121" fmla="*/ 1593 h 3023"/>
                    <a:gd name="T122" fmla="*/ 2234 w 3674"/>
                    <a:gd name="T123" fmla="*/ 1581 h 3023"/>
                    <a:gd name="T124" fmla="*/ 2503 w 3674"/>
                    <a:gd name="T125" fmla="*/ 1615 h 30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674" h="3023">
                      <a:moveTo>
                        <a:pt x="2551" y="1609"/>
                      </a:moveTo>
                      <a:lnTo>
                        <a:pt x="2551" y="1609"/>
                      </a:lnTo>
                      <a:lnTo>
                        <a:pt x="2553" y="1596"/>
                      </a:lnTo>
                      <a:lnTo>
                        <a:pt x="2556" y="1591"/>
                      </a:lnTo>
                      <a:lnTo>
                        <a:pt x="2557" y="1589"/>
                      </a:lnTo>
                      <a:lnTo>
                        <a:pt x="2557" y="1589"/>
                      </a:lnTo>
                      <a:lnTo>
                        <a:pt x="2558" y="1588"/>
                      </a:lnTo>
                      <a:lnTo>
                        <a:pt x="2559" y="1589"/>
                      </a:lnTo>
                      <a:lnTo>
                        <a:pt x="2562" y="1594"/>
                      </a:lnTo>
                      <a:lnTo>
                        <a:pt x="2564" y="1600"/>
                      </a:lnTo>
                      <a:lnTo>
                        <a:pt x="2564" y="1600"/>
                      </a:lnTo>
                      <a:lnTo>
                        <a:pt x="2564" y="1606"/>
                      </a:lnTo>
                      <a:lnTo>
                        <a:pt x="2565" y="1612"/>
                      </a:lnTo>
                      <a:lnTo>
                        <a:pt x="2568" y="1620"/>
                      </a:lnTo>
                      <a:lnTo>
                        <a:pt x="2568" y="1620"/>
                      </a:lnTo>
                      <a:lnTo>
                        <a:pt x="2579" y="1644"/>
                      </a:lnTo>
                      <a:lnTo>
                        <a:pt x="2591" y="1669"/>
                      </a:lnTo>
                      <a:lnTo>
                        <a:pt x="2591" y="1669"/>
                      </a:lnTo>
                      <a:lnTo>
                        <a:pt x="2599" y="1681"/>
                      </a:lnTo>
                      <a:lnTo>
                        <a:pt x="2602" y="1686"/>
                      </a:lnTo>
                      <a:lnTo>
                        <a:pt x="2602" y="1686"/>
                      </a:lnTo>
                      <a:lnTo>
                        <a:pt x="2607" y="1698"/>
                      </a:lnTo>
                      <a:lnTo>
                        <a:pt x="2611" y="1712"/>
                      </a:lnTo>
                      <a:lnTo>
                        <a:pt x="2613" y="1726"/>
                      </a:lnTo>
                      <a:lnTo>
                        <a:pt x="2613" y="1726"/>
                      </a:lnTo>
                      <a:lnTo>
                        <a:pt x="2613" y="1735"/>
                      </a:lnTo>
                      <a:lnTo>
                        <a:pt x="2612" y="1745"/>
                      </a:lnTo>
                      <a:lnTo>
                        <a:pt x="2611" y="1753"/>
                      </a:lnTo>
                      <a:lnTo>
                        <a:pt x="2611" y="1753"/>
                      </a:lnTo>
                      <a:lnTo>
                        <a:pt x="2607" y="1758"/>
                      </a:lnTo>
                      <a:lnTo>
                        <a:pt x="2605" y="1762"/>
                      </a:lnTo>
                      <a:lnTo>
                        <a:pt x="2603" y="1767"/>
                      </a:lnTo>
                      <a:lnTo>
                        <a:pt x="2603" y="1767"/>
                      </a:lnTo>
                      <a:lnTo>
                        <a:pt x="2605" y="1776"/>
                      </a:lnTo>
                      <a:lnTo>
                        <a:pt x="2607" y="1782"/>
                      </a:lnTo>
                      <a:lnTo>
                        <a:pt x="2611" y="1789"/>
                      </a:lnTo>
                      <a:lnTo>
                        <a:pt x="2611" y="1789"/>
                      </a:lnTo>
                      <a:lnTo>
                        <a:pt x="2611" y="1793"/>
                      </a:lnTo>
                      <a:lnTo>
                        <a:pt x="2611" y="1804"/>
                      </a:lnTo>
                      <a:lnTo>
                        <a:pt x="2611" y="1804"/>
                      </a:lnTo>
                      <a:lnTo>
                        <a:pt x="2607" y="1821"/>
                      </a:lnTo>
                      <a:lnTo>
                        <a:pt x="2606" y="1837"/>
                      </a:lnTo>
                      <a:lnTo>
                        <a:pt x="2606" y="1837"/>
                      </a:lnTo>
                      <a:lnTo>
                        <a:pt x="2607" y="1841"/>
                      </a:lnTo>
                      <a:lnTo>
                        <a:pt x="2608" y="1842"/>
                      </a:lnTo>
                      <a:lnTo>
                        <a:pt x="2610" y="1843"/>
                      </a:lnTo>
                      <a:lnTo>
                        <a:pt x="2611" y="1843"/>
                      </a:lnTo>
                      <a:lnTo>
                        <a:pt x="2615" y="1842"/>
                      </a:lnTo>
                      <a:lnTo>
                        <a:pt x="2616" y="1841"/>
                      </a:lnTo>
                      <a:lnTo>
                        <a:pt x="2616" y="1841"/>
                      </a:lnTo>
                      <a:lnTo>
                        <a:pt x="2622" y="1846"/>
                      </a:lnTo>
                      <a:lnTo>
                        <a:pt x="2628" y="1852"/>
                      </a:lnTo>
                      <a:lnTo>
                        <a:pt x="2635" y="1861"/>
                      </a:lnTo>
                      <a:lnTo>
                        <a:pt x="2635" y="1861"/>
                      </a:lnTo>
                      <a:lnTo>
                        <a:pt x="2643" y="1873"/>
                      </a:lnTo>
                      <a:lnTo>
                        <a:pt x="2649" y="1884"/>
                      </a:lnTo>
                      <a:lnTo>
                        <a:pt x="2655" y="1896"/>
                      </a:lnTo>
                      <a:lnTo>
                        <a:pt x="2655" y="1896"/>
                      </a:lnTo>
                      <a:lnTo>
                        <a:pt x="2659" y="1907"/>
                      </a:lnTo>
                      <a:lnTo>
                        <a:pt x="2661" y="1918"/>
                      </a:lnTo>
                      <a:lnTo>
                        <a:pt x="2664" y="1930"/>
                      </a:lnTo>
                      <a:lnTo>
                        <a:pt x="2664" y="1930"/>
                      </a:lnTo>
                      <a:lnTo>
                        <a:pt x="2664" y="1939"/>
                      </a:lnTo>
                      <a:lnTo>
                        <a:pt x="2664" y="1946"/>
                      </a:lnTo>
                      <a:lnTo>
                        <a:pt x="2664" y="1946"/>
                      </a:lnTo>
                      <a:lnTo>
                        <a:pt x="2664" y="1949"/>
                      </a:lnTo>
                      <a:lnTo>
                        <a:pt x="2664" y="1951"/>
                      </a:lnTo>
                      <a:lnTo>
                        <a:pt x="2665" y="1954"/>
                      </a:lnTo>
                      <a:lnTo>
                        <a:pt x="2665" y="1954"/>
                      </a:lnTo>
                      <a:lnTo>
                        <a:pt x="2666" y="1955"/>
                      </a:lnTo>
                      <a:lnTo>
                        <a:pt x="2669" y="1956"/>
                      </a:lnTo>
                      <a:lnTo>
                        <a:pt x="2669" y="1956"/>
                      </a:lnTo>
                      <a:lnTo>
                        <a:pt x="2673" y="1960"/>
                      </a:lnTo>
                      <a:lnTo>
                        <a:pt x="2677" y="1963"/>
                      </a:lnTo>
                      <a:lnTo>
                        <a:pt x="2677" y="1963"/>
                      </a:lnTo>
                      <a:lnTo>
                        <a:pt x="2680" y="1970"/>
                      </a:lnTo>
                      <a:lnTo>
                        <a:pt x="2681" y="1976"/>
                      </a:lnTo>
                      <a:lnTo>
                        <a:pt x="2681" y="1984"/>
                      </a:lnTo>
                      <a:lnTo>
                        <a:pt x="2681" y="1984"/>
                      </a:lnTo>
                      <a:lnTo>
                        <a:pt x="2682" y="1987"/>
                      </a:lnTo>
                      <a:lnTo>
                        <a:pt x="2682" y="1988"/>
                      </a:lnTo>
                      <a:lnTo>
                        <a:pt x="2685" y="1990"/>
                      </a:lnTo>
                      <a:lnTo>
                        <a:pt x="2685" y="1990"/>
                      </a:lnTo>
                      <a:lnTo>
                        <a:pt x="2696" y="1995"/>
                      </a:lnTo>
                      <a:lnTo>
                        <a:pt x="2707" y="2001"/>
                      </a:lnTo>
                      <a:lnTo>
                        <a:pt x="2707" y="2001"/>
                      </a:lnTo>
                      <a:lnTo>
                        <a:pt x="2712" y="2004"/>
                      </a:lnTo>
                      <a:lnTo>
                        <a:pt x="2714" y="2008"/>
                      </a:lnTo>
                      <a:lnTo>
                        <a:pt x="2716" y="2010"/>
                      </a:lnTo>
                      <a:lnTo>
                        <a:pt x="2716" y="2010"/>
                      </a:lnTo>
                      <a:lnTo>
                        <a:pt x="2719" y="2013"/>
                      </a:lnTo>
                      <a:lnTo>
                        <a:pt x="2723" y="2016"/>
                      </a:lnTo>
                      <a:lnTo>
                        <a:pt x="2723" y="2016"/>
                      </a:lnTo>
                      <a:lnTo>
                        <a:pt x="2730" y="2020"/>
                      </a:lnTo>
                      <a:lnTo>
                        <a:pt x="2734" y="2021"/>
                      </a:lnTo>
                      <a:lnTo>
                        <a:pt x="2737" y="2021"/>
                      </a:lnTo>
                      <a:lnTo>
                        <a:pt x="2737" y="2021"/>
                      </a:lnTo>
                      <a:lnTo>
                        <a:pt x="2740" y="2020"/>
                      </a:lnTo>
                      <a:lnTo>
                        <a:pt x="2742" y="2017"/>
                      </a:lnTo>
                      <a:lnTo>
                        <a:pt x="2746" y="2014"/>
                      </a:lnTo>
                      <a:lnTo>
                        <a:pt x="2746" y="2014"/>
                      </a:lnTo>
                      <a:lnTo>
                        <a:pt x="2746" y="2010"/>
                      </a:lnTo>
                      <a:lnTo>
                        <a:pt x="2746" y="2006"/>
                      </a:lnTo>
                      <a:lnTo>
                        <a:pt x="2745" y="2004"/>
                      </a:lnTo>
                      <a:lnTo>
                        <a:pt x="2745" y="2004"/>
                      </a:lnTo>
                      <a:lnTo>
                        <a:pt x="2741" y="2000"/>
                      </a:lnTo>
                      <a:lnTo>
                        <a:pt x="2740" y="1995"/>
                      </a:lnTo>
                      <a:lnTo>
                        <a:pt x="2740" y="1995"/>
                      </a:lnTo>
                      <a:lnTo>
                        <a:pt x="2735" y="1981"/>
                      </a:lnTo>
                      <a:lnTo>
                        <a:pt x="2731" y="1966"/>
                      </a:lnTo>
                      <a:lnTo>
                        <a:pt x="2727" y="1950"/>
                      </a:lnTo>
                      <a:lnTo>
                        <a:pt x="2727" y="1950"/>
                      </a:lnTo>
                      <a:lnTo>
                        <a:pt x="2727" y="1940"/>
                      </a:lnTo>
                      <a:lnTo>
                        <a:pt x="2726" y="1931"/>
                      </a:lnTo>
                      <a:lnTo>
                        <a:pt x="2724" y="1925"/>
                      </a:lnTo>
                      <a:lnTo>
                        <a:pt x="2724" y="1925"/>
                      </a:lnTo>
                      <a:lnTo>
                        <a:pt x="2716" y="1912"/>
                      </a:lnTo>
                      <a:lnTo>
                        <a:pt x="2708" y="1900"/>
                      </a:lnTo>
                      <a:lnTo>
                        <a:pt x="2698" y="1889"/>
                      </a:lnTo>
                      <a:lnTo>
                        <a:pt x="2698" y="1889"/>
                      </a:lnTo>
                      <a:lnTo>
                        <a:pt x="2698" y="1887"/>
                      </a:lnTo>
                      <a:lnTo>
                        <a:pt x="2696" y="1885"/>
                      </a:lnTo>
                      <a:lnTo>
                        <a:pt x="2696" y="1885"/>
                      </a:lnTo>
                      <a:lnTo>
                        <a:pt x="2693" y="1885"/>
                      </a:lnTo>
                      <a:lnTo>
                        <a:pt x="2692" y="1884"/>
                      </a:lnTo>
                      <a:lnTo>
                        <a:pt x="2692" y="1884"/>
                      </a:lnTo>
                      <a:lnTo>
                        <a:pt x="2686" y="1873"/>
                      </a:lnTo>
                      <a:lnTo>
                        <a:pt x="2682" y="1868"/>
                      </a:lnTo>
                      <a:lnTo>
                        <a:pt x="2678" y="1863"/>
                      </a:lnTo>
                      <a:lnTo>
                        <a:pt x="2678" y="1863"/>
                      </a:lnTo>
                      <a:lnTo>
                        <a:pt x="2676" y="1861"/>
                      </a:lnTo>
                      <a:lnTo>
                        <a:pt x="2671" y="1861"/>
                      </a:lnTo>
                      <a:lnTo>
                        <a:pt x="2666" y="1863"/>
                      </a:lnTo>
                      <a:lnTo>
                        <a:pt x="2666" y="1863"/>
                      </a:lnTo>
                      <a:lnTo>
                        <a:pt x="2662" y="1858"/>
                      </a:lnTo>
                      <a:lnTo>
                        <a:pt x="2659" y="1853"/>
                      </a:lnTo>
                      <a:lnTo>
                        <a:pt x="2656" y="1846"/>
                      </a:lnTo>
                      <a:lnTo>
                        <a:pt x="2656" y="1846"/>
                      </a:lnTo>
                      <a:lnTo>
                        <a:pt x="2655" y="1838"/>
                      </a:lnTo>
                      <a:lnTo>
                        <a:pt x="2654" y="1832"/>
                      </a:lnTo>
                      <a:lnTo>
                        <a:pt x="2654" y="1832"/>
                      </a:lnTo>
                      <a:lnTo>
                        <a:pt x="2653" y="1828"/>
                      </a:lnTo>
                      <a:lnTo>
                        <a:pt x="2650" y="1826"/>
                      </a:lnTo>
                      <a:lnTo>
                        <a:pt x="2649" y="1826"/>
                      </a:lnTo>
                      <a:lnTo>
                        <a:pt x="2648" y="1825"/>
                      </a:lnTo>
                      <a:lnTo>
                        <a:pt x="2648" y="1825"/>
                      </a:lnTo>
                      <a:lnTo>
                        <a:pt x="2648" y="1815"/>
                      </a:lnTo>
                      <a:lnTo>
                        <a:pt x="2648" y="1807"/>
                      </a:lnTo>
                      <a:lnTo>
                        <a:pt x="2645" y="1804"/>
                      </a:lnTo>
                      <a:lnTo>
                        <a:pt x="2645" y="1804"/>
                      </a:lnTo>
                      <a:lnTo>
                        <a:pt x="2643" y="1801"/>
                      </a:lnTo>
                      <a:lnTo>
                        <a:pt x="2638" y="1800"/>
                      </a:lnTo>
                      <a:lnTo>
                        <a:pt x="2630" y="1800"/>
                      </a:lnTo>
                      <a:lnTo>
                        <a:pt x="2630" y="1800"/>
                      </a:lnTo>
                      <a:lnTo>
                        <a:pt x="2629" y="1800"/>
                      </a:lnTo>
                      <a:lnTo>
                        <a:pt x="2627" y="1799"/>
                      </a:lnTo>
                      <a:lnTo>
                        <a:pt x="2626" y="1798"/>
                      </a:lnTo>
                      <a:lnTo>
                        <a:pt x="2626" y="1798"/>
                      </a:lnTo>
                      <a:lnTo>
                        <a:pt x="2626" y="1789"/>
                      </a:lnTo>
                      <a:lnTo>
                        <a:pt x="2626" y="1780"/>
                      </a:lnTo>
                      <a:lnTo>
                        <a:pt x="2628" y="1771"/>
                      </a:lnTo>
                      <a:lnTo>
                        <a:pt x="2628" y="1771"/>
                      </a:lnTo>
                      <a:lnTo>
                        <a:pt x="2633" y="1752"/>
                      </a:lnTo>
                      <a:lnTo>
                        <a:pt x="2638" y="1734"/>
                      </a:lnTo>
                      <a:lnTo>
                        <a:pt x="2638" y="1734"/>
                      </a:lnTo>
                      <a:lnTo>
                        <a:pt x="2639" y="1717"/>
                      </a:lnTo>
                      <a:lnTo>
                        <a:pt x="2640" y="1702"/>
                      </a:lnTo>
                      <a:lnTo>
                        <a:pt x="2640" y="1688"/>
                      </a:lnTo>
                      <a:lnTo>
                        <a:pt x="2640" y="1688"/>
                      </a:lnTo>
                      <a:lnTo>
                        <a:pt x="2644" y="1686"/>
                      </a:lnTo>
                      <a:lnTo>
                        <a:pt x="2649" y="1686"/>
                      </a:lnTo>
                      <a:lnTo>
                        <a:pt x="2651" y="1686"/>
                      </a:lnTo>
                      <a:lnTo>
                        <a:pt x="2651" y="1686"/>
                      </a:lnTo>
                      <a:lnTo>
                        <a:pt x="2654" y="1688"/>
                      </a:lnTo>
                      <a:lnTo>
                        <a:pt x="2655" y="1691"/>
                      </a:lnTo>
                      <a:lnTo>
                        <a:pt x="2656" y="1696"/>
                      </a:lnTo>
                      <a:lnTo>
                        <a:pt x="2656" y="1696"/>
                      </a:lnTo>
                      <a:lnTo>
                        <a:pt x="2655" y="1699"/>
                      </a:lnTo>
                      <a:lnTo>
                        <a:pt x="2655" y="1702"/>
                      </a:lnTo>
                      <a:lnTo>
                        <a:pt x="2657" y="1704"/>
                      </a:lnTo>
                      <a:lnTo>
                        <a:pt x="2657" y="1704"/>
                      </a:lnTo>
                      <a:lnTo>
                        <a:pt x="2662" y="1707"/>
                      </a:lnTo>
                      <a:lnTo>
                        <a:pt x="2670" y="1707"/>
                      </a:lnTo>
                      <a:lnTo>
                        <a:pt x="2677" y="1707"/>
                      </a:lnTo>
                      <a:lnTo>
                        <a:pt x="2677" y="1707"/>
                      </a:lnTo>
                      <a:lnTo>
                        <a:pt x="2686" y="1715"/>
                      </a:lnTo>
                      <a:lnTo>
                        <a:pt x="2692" y="1721"/>
                      </a:lnTo>
                      <a:lnTo>
                        <a:pt x="2698" y="1728"/>
                      </a:lnTo>
                      <a:lnTo>
                        <a:pt x="2698" y="1728"/>
                      </a:lnTo>
                      <a:lnTo>
                        <a:pt x="2705" y="1740"/>
                      </a:lnTo>
                      <a:lnTo>
                        <a:pt x="2712" y="1750"/>
                      </a:lnTo>
                      <a:lnTo>
                        <a:pt x="2716" y="1761"/>
                      </a:lnTo>
                      <a:lnTo>
                        <a:pt x="2716" y="1761"/>
                      </a:lnTo>
                      <a:lnTo>
                        <a:pt x="2720" y="1762"/>
                      </a:lnTo>
                      <a:lnTo>
                        <a:pt x="2724" y="1764"/>
                      </a:lnTo>
                      <a:lnTo>
                        <a:pt x="2727" y="1767"/>
                      </a:lnTo>
                      <a:lnTo>
                        <a:pt x="2727" y="1767"/>
                      </a:lnTo>
                      <a:lnTo>
                        <a:pt x="2729" y="1771"/>
                      </a:lnTo>
                      <a:lnTo>
                        <a:pt x="2730" y="1774"/>
                      </a:lnTo>
                      <a:lnTo>
                        <a:pt x="2731" y="1777"/>
                      </a:lnTo>
                      <a:lnTo>
                        <a:pt x="2731" y="1777"/>
                      </a:lnTo>
                      <a:lnTo>
                        <a:pt x="2737" y="1776"/>
                      </a:lnTo>
                      <a:lnTo>
                        <a:pt x="2742" y="1776"/>
                      </a:lnTo>
                      <a:lnTo>
                        <a:pt x="2747" y="1777"/>
                      </a:lnTo>
                      <a:lnTo>
                        <a:pt x="2747" y="1777"/>
                      </a:lnTo>
                      <a:lnTo>
                        <a:pt x="2748" y="1779"/>
                      </a:lnTo>
                      <a:lnTo>
                        <a:pt x="2750" y="1780"/>
                      </a:lnTo>
                      <a:lnTo>
                        <a:pt x="2751" y="1787"/>
                      </a:lnTo>
                      <a:lnTo>
                        <a:pt x="2751" y="1791"/>
                      </a:lnTo>
                      <a:lnTo>
                        <a:pt x="2751" y="1791"/>
                      </a:lnTo>
                      <a:lnTo>
                        <a:pt x="2753" y="1806"/>
                      </a:lnTo>
                      <a:lnTo>
                        <a:pt x="2753" y="1806"/>
                      </a:lnTo>
                      <a:lnTo>
                        <a:pt x="2757" y="1819"/>
                      </a:lnTo>
                      <a:lnTo>
                        <a:pt x="2759" y="1823"/>
                      </a:lnTo>
                      <a:lnTo>
                        <a:pt x="2759" y="1823"/>
                      </a:lnTo>
                      <a:lnTo>
                        <a:pt x="2762" y="1825"/>
                      </a:lnTo>
                      <a:lnTo>
                        <a:pt x="2763" y="1825"/>
                      </a:lnTo>
                      <a:lnTo>
                        <a:pt x="2766" y="1823"/>
                      </a:lnTo>
                      <a:lnTo>
                        <a:pt x="2766" y="1823"/>
                      </a:lnTo>
                      <a:lnTo>
                        <a:pt x="2769" y="1816"/>
                      </a:lnTo>
                      <a:lnTo>
                        <a:pt x="2774" y="1809"/>
                      </a:lnTo>
                      <a:lnTo>
                        <a:pt x="2774" y="1809"/>
                      </a:lnTo>
                      <a:lnTo>
                        <a:pt x="2783" y="1801"/>
                      </a:lnTo>
                      <a:lnTo>
                        <a:pt x="2790" y="1794"/>
                      </a:lnTo>
                      <a:lnTo>
                        <a:pt x="2790" y="1794"/>
                      </a:lnTo>
                      <a:lnTo>
                        <a:pt x="2794" y="1788"/>
                      </a:lnTo>
                      <a:lnTo>
                        <a:pt x="2795" y="1780"/>
                      </a:lnTo>
                      <a:lnTo>
                        <a:pt x="2796" y="1772"/>
                      </a:lnTo>
                      <a:lnTo>
                        <a:pt x="2796" y="1772"/>
                      </a:lnTo>
                      <a:lnTo>
                        <a:pt x="2797" y="1773"/>
                      </a:lnTo>
                      <a:lnTo>
                        <a:pt x="2801" y="1773"/>
                      </a:lnTo>
                      <a:lnTo>
                        <a:pt x="2806" y="1772"/>
                      </a:lnTo>
                      <a:lnTo>
                        <a:pt x="2813" y="1768"/>
                      </a:lnTo>
                      <a:lnTo>
                        <a:pt x="2813" y="1768"/>
                      </a:lnTo>
                      <a:lnTo>
                        <a:pt x="2828" y="1758"/>
                      </a:lnTo>
                      <a:lnTo>
                        <a:pt x="2835" y="1752"/>
                      </a:lnTo>
                      <a:lnTo>
                        <a:pt x="2842" y="1746"/>
                      </a:lnTo>
                      <a:lnTo>
                        <a:pt x="2842" y="1746"/>
                      </a:lnTo>
                      <a:lnTo>
                        <a:pt x="2845" y="1737"/>
                      </a:lnTo>
                      <a:lnTo>
                        <a:pt x="2848" y="1731"/>
                      </a:lnTo>
                      <a:lnTo>
                        <a:pt x="2848" y="1726"/>
                      </a:lnTo>
                      <a:lnTo>
                        <a:pt x="2848" y="1724"/>
                      </a:lnTo>
                      <a:lnTo>
                        <a:pt x="2848" y="1724"/>
                      </a:lnTo>
                      <a:lnTo>
                        <a:pt x="2849" y="1717"/>
                      </a:lnTo>
                      <a:lnTo>
                        <a:pt x="2850" y="1708"/>
                      </a:lnTo>
                      <a:lnTo>
                        <a:pt x="2849" y="1701"/>
                      </a:lnTo>
                      <a:lnTo>
                        <a:pt x="2849" y="1701"/>
                      </a:lnTo>
                      <a:lnTo>
                        <a:pt x="2845" y="1688"/>
                      </a:lnTo>
                      <a:lnTo>
                        <a:pt x="2840" y="1679"/>
                      </a:lnTo>
                      <a:lnTo>
                        <a:pt x="2834" y="1670"/>
                      </a:lnTo>
                      <a:lnTo>
                        <a:pt x="2834" y="1670"/>
                      </a:lnTo>
                      <a:lnTo>
                        <a:pt x="2833" y="1666"/>
                      </a:lnTo>
                      <a:lnTo>
                        <a:pt x="2831" y="1658"/>
                      </a:lnTo>
                      <a:lnTo>
                        <a:pt x="2831" y="1658"/>
                      </a:lnTo>
                      <a:lnTo>
                        <a:pt x="2827" y="1645"/>
                      </a:lnTo>
                      <a:lnTo>
                        <a:pt x="2824" y="1638"/>
                      </a:lnTo>
                      <a:lnTo>
                        <a:pt x="2822" y="1632"/>
                      </a:lnTo>
                      <a:lnTo>
                        <a:pt x="2822" y="1632"/>
                      </a:lnTo>
                      <a:lnTo>
                        <a:pt x="2813" y="1618"/>
                      </a:lnTo>
                      <a:lnTo>
                        <a:pt x="2805" y="1606"/>
                      </a:lnTo>
                      <a:lnTo>
                        <a:pt x="2786" y="1583"/>
                      </a:lnTo>
                      <a:lnTo>
                        <a:pt x="2766" y="1558"/>
                      </a:lnTo>
                      <a:lnTo>
                        <a:pt x="2766" y="1558"/>
                      </a:lnTo>
                      <a:lnTo>
                        <a:pt x="2759" y="1550"/>
                      </a:lnTo>
                      <a:lnTo>
                        <a:pt x="2754" y="1542"/>
                      </a:lnTo>
                      <a:lnTo>
                        <a:pt x="2751" y="1532"/>
                      </a:lnTo>
                      <a:lnTo>
                        <a:pt x="2751" y="1532"/>
                      </a:lnTo>
                      <a:lnTo>
                        <a:pt x="2750" y="1527"/>
                      </a:lnTo>
                      <a:lnTo>
                        <a:pt x="2750" y="1523"/>
                      </a:lnTo>
                      <a:lnTo>
                        <a:pt x="2751" y="1514"/>
                      </a:lnTo>
                      <a:lnTo>
                        <a:pt x="2754" y="1505"/>
                      </a:lnTo>
                      <a:lnTo>
                        <a:pt x="2754" y="1505"/>
                      </a:lnTo>
                      <a:lnTo>
                        <a:pt x="2757" y="1498"/>
                      </a:lnTo>
                      <a:lnTo>
                        <a:pt x="2763" y="1486"/>
                      </a:lnTo>
                      <a:lnTo>
                        <a:pt x="2763" y="1486"/>
                      </a:lnTo>
                      <a:lnTo>
                        <a:pt x="2770" y="1476"/>
                      </a:lnTo>
                      <a:lnTo>
                        <a:pt x="2774" y="1471"/>
                      </a:lnTo>
                      <a:lnTo>
                        <a:pt x="2774" y="1471"/>
                      </a:lnTo>
                      <a:lnTo>
                        <a:pt x="2779" y="1464"/>
                      </a:lnTo>
                      <a:lnTo>
                        <a:pt x="2784" y="1459"/>
                      </a:lnTo>
                      <a:lnTo>
                        <a:pt x="2788" y="1457"/>
                      </a:lnTo>
                      <a:lnTo>
                        <a:pt x="2791" y="1456"/>
                      </a:lnTo>
                      <a:lnTo>
                        <a:pt x="2791" y="1456"/>
                      </a:lnTo>
                      <a:lnTo>
                        <a:pt x="2796" y="1456"/>
                      </a:lnTo>
                      <a:lnTo>
                        <a:pt x="2801" y="1457"/>
                      </a:lnTo>
                      <a:lnTo>
                        <a:pt x="2811" y="1460"/>
                      </a:lnTo>
                      <a:lnTo>
                        <a:pt x="2820" y="1465"/>
                      </a:lnTo>
                      <a:lnTo>
                        <a:pt x="2822" y="1466"/>
                      </a:lnTo>
                      <a:lnTo>
                        <a:pt x="2822" y="1466"/>
                      </a:lnTo>
                      <a:lnTo>
                        <a:pt x="2823" y="1470"/>
                      </a:lnTo>
                      <a:lnTo>
                        <a:pt x="2827" y="1478"/>
                      </a:lnTo>
                      <a:lnTo>
                        <a:pt x="2833" y="1487"/>
                      </a:lnTo>
                      <a:lnTo>
                        <a:pt x="2835" y="1489"/>
                      </a:lnTo>
                      <a:lnTo>
                        <a:pt x="2839" y="1491"/>
                      </a:lnTo>
                      <a:lnTo>
                        <a:pt x="2839" y="1491"/>
                      </a:lnTo>
                      <a:lnTo>
                        <a:pt x="2842" y="1489"/>
                      </a:lnTo>
                      <a:lnTo>
                        <a:pt x="2844" y="1486"/>
                      </a:lnTo>
                      <a:lnTo>
                        <a:pt x="2845" y="1481"/>
                      </a:lnTo>
                      <a:lnTo>
                        <a:pt x="2847" y="1476"/>
                      </a:lnTo>
                      <a:lnTo>
                        <a:pt x="2848" y="1466"/>
                      </a:lnTo>
                      <a:lnTo>
                        <a:pt x="2849" y="1461"/>
                      </a:lnTo>
                      <a:lnTo>
                        <a:pt x="2849" y="1461"/>
                      </a:lnTo>
                      <a:lnTo>
                        <a:pt x="2854" y="1462"/>
                      </a:lnTo>
                      <a:lnTo>
                        <a:pt x="2859" y="1462"/>
                      </a:lnTo>
                      <a:lnTo>
                        <a:pt x="2865" y="1460"/>
                      </a:lnTo>
                      <a:lnTo>
                        <a:pt x="2865" y="1460"/>
                      </a:lnTo>
                      <a:lnTo>
                        <a:pt x="2878" y="1455"/>
                      </a:lnTo>
                      <a:lnTo>
                        <a:pt x="2878" y="1455"/>
                      </a:lnTo>
                      <a:lnTo>
                        <a:pt x="2886" y="1453"/>
                      </a:lnTo>
                      <a:lnTo>
                        <a:pt x="2892" y="1453"/>
                      </a:lnTo>
                      <a:lnTo>
                        <a:pt x="2898" y="1451"/>
                      </a:lnTo>
                      <a:lnTo>
                        <a:pt x="2898" y="1451"/>
                      </a:lnTo>
                      <a:lnTo>
                        <a:pt x="2903" y="1444"/>
                      </a:lnTo>
                      <a:lnTo>
                        <a:pt x="2907" y="1439"/>
                      </a:lnTo>
                      <a:lnTo>
                        <a:pt x="2910" y="1437"/>
                      </a:lnTo>
                      <a:lnTo>
                        <a:pt x="2913" y="1434"/>
                      </a:lnTo>
                      <a:lnTo>
                        <a:pt x="2913" y="1434"/>
                      </a:lnTo>
                      <a:lnTo>
                        <a:pt x="2921" y="1432"/>
                      </a:lnTo>
                      <a:lnTo>
                        <a:pt x="2930" y="1430"/>
                      </a:lnTo>
                      <a:lnTo>
                        <a:pt x="2946" y="1428"/>
                      </a:lnTo>
                      <a:lnTo>
                        <a:pt x="2946" y="1428"/>
                      </a:lnTo>
                      <a:lnTo>
                        <a:pt x="2952" y="1427"/>
                      </a:lnTo>
                      <a:lnTo>
                        <a:pt x="2956" y="1424"/>
                      </a:lnTo>
                      <a:lnTo>
                        <a:pt x="2959" y="1422"/>
                      </a:lnTo>
                      <a:lnTo>
                        <a:pt x="2959" y="1422"/>
                      </a:lnTo>
                      <a:lnTo>
                        <a:pt x="2966" y="1417"/>
                      </a:lnTo>
                      <a:lnTo>
                        <a:pt x="2978" y="1406"/>
                      </a:lnTo>
                      <a:lnTo>
                        <a:pt x="2978" y="1406"/>
                      </a:lnTo>
                      <a:lnTo>
                        <a:pt x="2993" y="1387"/>
                      </a:lnTo>
                      <a:lnTo>
                        <a:pt x="3000" y="1379"/>
                      </a:lnTo>
                      <a:lnTo>
                        <a:pt x="3000" y="1379"/>
                      </a:lnTo>
                      <a:lnTo>
                        <a:pt x="3002" y="1376"/>
                      </a:lnTo>
                      <a:lnTo>
                        <a:pt x="3009" y="1370"/>
                      </a:lnTo>
                      <a:lnTo>
                        <a:pt x="3017" y="1360"/>
                      </a:lnTo>
                      <a:lnTo>
                        <a:pt x="3021" y="1354"/>
                      </a:lnTo>
                      <a:lnTo>
                        <a:pt x="3023" y="1347"/>
                      </a:lnTo>
                      <a:lnTo>
                        <a:pt x="3023" y="1347"/>
                      </a:lnTo>
                      <a:lnTo>
                        <a:pt x="3026" y="1337"/>
                      </a:lnTo>
                      <a:lnTo>
                        <a:pt x="3028" y="1327"/>
                      </a:lnTo>
                      <a:lnTo>
                        <a:pt x="3028" y="1327"/>
                      </a:lnTo>
                      <a:lnTo>
                        <a:pt x="3031" y="1315"/>
                      </a:lnTo>
                      <a:lnTo>
                        <a:pt x="3034" y="1305"/>
                      </a:lnTo>
                      <a:lnTo>
                        <a:pt x="3038" y="1294"/>
                      </a:lnTo>
                      <a:lnTo>
                        <a:pt x="3038" y="1294"/>
                      </a:lnTo>
                      <a:lnTo>
                        <a:pt x="3041" y="1292"/>
                      </a:lnTo>
                      <a:lnTo>
                        <a:pt x="3044" y="1286"/>
                      </a:lnTo>
                      <a:lnTo>
                        <a:pt x="3048" y="1276"/>
                      </a:lnTo>
                      <a:lnTo>
                        <a:pt x="3048" y="1270"/>
                      </a:lnTo>
                      <a:lnTo>
                        <a:pt x="3048" y="1263"/>
                      </a:lnTo>
                      <a:lnTo>
                        <a:pt x="3048" y="1263"/>
                      </a:lnTo>
                      <a:lnTo>
                        <a:pt x="3044" y="1243"/>
                      </a:lnTo>
                      <a:lnTo>
                        <a:pt x="3044" y="1243"/>
                      </a:lnTo>
                      <a:lnTo>
                        <a:pt x="3043" y="1227"/>
                      </a:lnTo>
                      <a:lnTo>
                        <a:pt x="3043" y="1227"/>
                      </a:lnTo>
                      <a:lnTo>
                        <a:pt x="3041" y="1222"/>
                      </a:lnTo>
                      <a:lnTo>
                        <a:pt x="3039" y="1218"/>
                      </a:lnTo>
                      <a:lnTo>
                        <a:pt x="3036" y="1217"/>
                      </a:lnTo>
                      <a:lnTo>
                        <a:pt x="3033" y="1217"/>
                      </a:lnTo>
                      <a:lnTo>
                        <a:pt x="3028" y="1219"/>
                      </a:lnTo>
                      <a:lnTo>
                        <a:pt x="3026" y="1222"/>
                      </a:lnTo>
                      <a:lnTo>
                        <a:pt x="3026" y="1222"/>
                      </a:lnTo>
                      <a:lnTo>
                        <a:pt x="3026" y="1216"/>
                      </a:lnTo>
                      <a:lnTo>
                        <a:pt x="3026" y="1211"/>
                      </a:lnTo>
                      <a:lnTo>
                        <a:pt x="3028" y="1204"/>
                      </a:lnTo>
                      <a:lnTo>
                        <a:pt x="3028" y="1204"/>
                      </a:lnTo>
                      <a:lnTo>
                        <a:pt x="3032" y="1196"/>
                      </a:lnTo>
                      <a:lnTo>
                        <a:pt x="3034" y="1191"/>
                      </a:lnTo>
                      <a:lnTo>
                        <a:pt x="3034" y="1186"/>
                      </a:lnTo>
                      <a:lnTo>
                        <a:pt x="3034" y="1186"/>
                      </a:lnTo>
                      <a:lnTo>
                        <a:pt x="3033" y="1181"/>
                      </a:lnTo>
                      <a:lnTo>
                        <a:pt x="3031" y="1177"/>
                      </a:lnTo>
                      <a:lnTo>
                        <a:pt x="3027" y="1174"/>
                      </a:lnTo>
                      <a:lnTo>
                        <a:pt x="3023" y="1171"/>
                      </a:lnTo>
                      <a:lnTo>
                        <a:pt x="3016" y="1166"/>
                      </a:lnTo>
                      <a:lnTo>
                        <a:pt x="3012" y="1164"/>
                      </a:lnTo>
                      <a:lnTo>
                        <a:pt x="3012" y="1164"/>
                      </a:lnTo>
                      <a:lnTo>
                        <a:pt x="3001" y="1142"/>
                      </a:lnTo>
                      <a:lnTo>
                        <a:pt x="2989" y="1122"/>
                      </a:lnTo>
                      <a:lnTo>
                        <a:pt x="2983" y="1112"/>
                      </a:lnTo>
                      <a:lnTo>
                        <a:pt x="2977" y="1104"/>
                      </a:lnTo>
                      <a:lnTo>
                        <a:pt x="2977" y="1104"/>
                      </a:lnTo>
                      <a:lnTo>
                        <a:pt x="2972" y="1100"/>
                      </a:lnTo>
                      <a:lnTo>
                        <a:pt x="2968" y="1098"/>
                      </a:lnTo>
                      <a:lnTo>
                        <a:pt x="2959" y="1094"/>
                      </a:lnTo>
                      <a:lnTo>
                        <a:pt x="2955" y="1093"/>
                      </a:lnTo>
                      <a:lnTo>
                        <a:pt x="2952" y="1094"/>
                      </a:lnTo>
                      <a:lnTo>
                        <a:pt x="2952" y="1094"/>
                      </a:lnTo>
                      <a:lnTo>
                        <a:pt x="2948" y="1091"/>
                      </a:lnTo>
                      <a:lnTo>
                        <a:pt x="2946" y="1089"/>
                      </a:lnTo>
                      <a:lnTo>
                        <a:pt x="2946" y="1084"/>
                      </a:lnTo>
                      <a:lnTo>
                        <a:pt x="2946" y="1084"/>
                      </a:lnTo>
                      <a:lnTo>
                        <a:pt x="2946" y="1078"/>
                      </a:lnTo>
                      <a:lnTo>
                        <a:pt x="2948" y="1072"/>
                      </a:lnTo>
                      <a:lnTo>
                        <a:pt x="2952" y="1066"/>
                      </a:lnTo>
                      <a:lnTo>
                        <a:pt x="2952" y="1066"/>
                      </a:lnTo>
                      <a:lnTo>
                        <a:pt x="2955" y="1064"/>
                      </a:lnTo>
                      <a:lnTo>
                        <a:pt x="2958" y="1062"/>
                      </a:lnTo>
                      <a:lnTo>
                        <a:pt x="2961" y="1058"/>
                      </a:lnTo>
                      <a:lnTo>
                        <a:pt x="2961" y="1058"/>
                      </a:lnTo>
                      <a:lnTo>
                        <a:pt x="2964" y="1052"/>
                      </a:lnTo>
                      <a:lnTo>
                        <a:pt x="2969" y="1045"/>
                      </a:lnTo>
                      <a:lnTo>
                        <a:pt x="2969" y="1045"/>
                      </a:lnTo>
                      <a:lnTo>
                        <a:pt x="2977" y="1040"/>
                      </a:lnTo>
                      <a:lnTo>
                        <a:pt x="2983" y="1037"/>
                      </a:lnTo>
                      <a:lnTo>
                        <a:pt x="2989" y="1035"/>
                      </a:lnTo>
                      <a:lnTo>
                        <a:pt x="2989" y="1035"/>
                      </a:lnTo>
                      <a:lnTo>
                        <a:pt x="2995" y="1029"/>
                      </a:lnTo>
                      <a:lnTo>
                        <a:pt x="2998" y="1025"/>
                      </a:lnTo>
                      <a:lnTo>
                        <a:pt x="2998" y="1023"/>
                      </a:lnTo>
                      <a:lnTo>
                        <a:pt x="2996" y="1020"/>
                      </a:lnTo>
                      <a:lnTo>
                        <a:pt x="2996" y="1020"/>
                      </a:lnTo>
                      <a:lnTo>
                        <a:pt x="2994" y="1019"/>
                      </a:lnTo>
                      <a:lnTo>
                        <a:pt x="2990" y="1018"/>
                      </a:lnTo>
                      <a:lnTo>
                        <a:pt x="2980" y="1017"/>
                      </a:lnTo>
                      <a:lnTo>
                        <a:pt x="2968" y="1017"/>
                      </a:lnTo>
                      <a:lnTo>
                        <a:pt x="2968" y="1017"/>
                      </a:lnTo>
                      <a:lnTo>
                        <a:pt x="2959" y="1013"/>
                      </a:lnTo>
                      <a:lnTo>
                        <a:pt x="2953" y="1010"/>
                      </a:lnTo>
                      <a:lnTo>
                        <a:pt x="2950" y="1010"/>
                      </a:lnTo>
                      <a:lnTo>
                        <a:pt x="2947" y="1010"/>
                      </a:lnTo>
                      <a:lnTo>
                        <a:pt x="2947" y="1010"/>
                      </a:lnTo>
                      <a:lnTo>
                        <a:pt x="2945" y="1012"/>
                      </a:lnTo>
                      <a:lnTo>
                        <a:pt x="2941" y="1014"/>
                      </a:lnTo>
                      <a:lnTo>
                        <a:pt x="2937" y="1020"/>
                      </a:lnTo>
                      <a:lnTo>
                        <a:pt x="2936" y="1026"/>
                      </a:lnTo>
                      <a:lnTo>
                        <a:pt x="2934" y="1029"/>
                      </a:lnTo>
                      <a:lnTo>
                        <a:pt x="2934" y="1029"/>
                      </a:lnTo>
                      <a:lnTo>
                        <a:pt x="2932" y="1029"/>
                      </a:lnTo>
                      <a:lnTo>
                        <a:pt x="2930" y="1028"/>
                      </a:lnTo>
                      <a:lnTo>
                        <a:pt x="2926" y="1025"/>
                      </a:lnTo>
                      <a:lnTo>
                        <a:pt x="2923" y="1020"/>
                      </a:lnTo>
                      <a:lnTo>
                        <a:pt x="2923" y="1020"/>
                      </a:lnTo>
                      <a:lnTo>
                        <a:pt x="2918" y="1009"/>
                      </a:lnTo>
                      <a:lnTo>
                        <a:pt x="2918" y="1009"/>
                      </a:lnTo>
                      <a:lnTo>
                        <a:pt x="2914" y="1002"/>
                      </a:lnTo>
                      <a:lnTo>
                        <a:pt x="2914" y="1002"/>
                      </a:lnTo>
                      <a:lnTo>
                        <a:pt x="2913" y="999"/>
                      </a:lnTo>
                      <a:lnTo>
                        <a:pt x="2912" y="999"/>
                      </a:lnTo>
                      <a:lnTo>
                        <a:pt x="2910" y="1001"/>
                      </a:lnTo>
                      <a:lnTo>
                        <a:pt x="2910" y="1001"/>
                      </a:lnTo>
                      <a:lnTo>
                        <a:pt x="2902" y="1001"/>
                      </a:lnTo>
                      <a:lnTo>
                        <a:pt x="2893" y="1001"/>
                      </a:lnTo>
                      <a:lnTo>
                        <a:pt x="2886" y="998"/>
                      </a:lnTo>
                      <a:lnTo>
                        <a:pt x="2886" y="998"/>
                      </a:lnTo>
                      <a:lnTo>
                        <a:pt x="2880" y="994"/>
                      </a:lnTo>
                      <a:lnTo>
                        <a:pt x="2876" y="991"/>
                      </a:lnTo>
                      <a:lnTo>
                        <a:pt x="2872" y="986"/>
                      </a:lnTo>
                      <a:lnTo>
                        <a:pt x="2872" y="986"/>
                      </a:lnTo>
                      <a:lnTo>
                        <a:pt x="2871" y="981"/>
                      </a:lnTo>
                      <a:lnTo>
                        <a:pt x="2871" y="975"/>
                      </a:lnTo>
                      <a:lnTo>
                        <a:pt x="2872" y="971"/>
                      </a:lnTo>
                      <a:lnTo>
                        <a:pt x="2872" y="971"/>
                      </a:lnTo>
                      <a:lnTo>
                        <a:pt x="2875" y="971"/>
                      </a:lnTo>
                      <a:lnTo>
                        <a:pt x="2880" y="971"/>
                      </a:lnTo>
                      <a:lnTo>
                        <a:pt x="2885" y="974"/>
                      </a:lnTo>
                      <a:lnTo>
                        <a:pt x="2885" y="974"/>
                      </a:lnTo>
                      <a:lnTo>
                        <a:pt x="2890" y="972"/>
                      </a:lnTo>
                      <a:lnTo>
                        <a:pt x="2894" y="971"/>
                      </a:lnTo>
                      <a:lnTo>
                        <a:pt x="2898" y="969"/>
                      </a:lnTo>
                      <a:lnTo>
                        <a:pt x="2898" y="969"/>
                      </a:lnTo>
                      <a:lnTo>
                        <a:pt x="2901" y="964"/>
                      </a:lnTo>
                      <a:lnTo>
                        <a:pt x="2903" y="958"/>
                      </a:lnTo>
                      <a:lnTo>
                        <a:pt x="2904" y="951"/>
                      </a:lnTo>
                      <a:lnTo>
                        <a:pt x="2904" y="951"/>
                      </a:lnTo>
                      <a:lnTo>
                        <a:pt x="2908" y="949"/>
                      </a:lnTo>
                      <a:lnTo>
                        <a:pt x="2912" y="947"/>
                      </a:lnTo>
                      <a:lnTo>
                        <a:pt x="2915" y="942"/>
                      </a:lnTo>
                      <a:lnTo>
                        <a:pt x="2915" y="942"/>
                      </a:lnTo>
                      <a:lnTo>
                        <a:pt x="2917" y="938"/>
                      </a:lnTo>
                      <a:lnTo>
                        <a:pt x="2918" y="933"/>
                      </a:lnTo>
                      <a:lnTo>
                        <a:pt x="2918" y="929"/>
                      </a:lnTo>
                      <a:lnTo>
                        <a:pt x="2919" y="928"/>
                      </a:lnTo>
                      <a:lnTo>
                        <a:pt x="2919" y="928"/>
                      </a:lnTo>
                      <a:lnTo>
                        <a:pt x="2928" y="926"/>
                      </a:lnTo>
                      <a:lnTo>
                        <a:pt x="2932" y="926"/>
                      </a:lnTo>
                      <a:lnTo>
                        <a:pt x="2935" y="927"/>
                      </a:lnTo>
                      <a:lnTo>
                        <a:pt x="2936" y="929"/>
                      </a:lnTo>
                      <a:lnTo>
                        <a:pt x="2936" y="929"/>
                      </a:lnTo>
                      <a:lnTo>
                        <a:pt x="2939" y="934"/>
                      </a:lnTo>
                      <a:lnTo>
                        <a:pt x="2941" y="940"/>
                      </a:lnTo>
                      <a:lnTo>
                        <a:pt x="2944" y="955"/>
                      </a:lnTo>
                      <a:lnTo>
                        <a:pt x="2944" y="955"/>
                      </a:lnTo>
                      <a:lnTo>
                        <a:pt x="2945" y="959"/>
                      </a:lnTo>
                      <a:lnTo>
                        <a:pt x="2946" y="963"/>
                      </a:lnTo>
                      <a:lnTo>
                        <a:pt x="2948" y="966"/>
                      </a:lnTo>
                      <a:lnTo>
                        <a:pt x="2948" y="966"/>
                      </a:lnTo>
                      <a:lnTo>
                        <a:pt x="2951" y="974"/>
                      </a:lnTo>
                      <a:lnTo>
                        <a:pt x="2953" y="979"/>
                      </a:lnTo>
                      <a:lnTo>
                        <a:pt x="2955" y="980"/>
                      </a:lnTo>
                      <a:lnTo>
                        <a:pt x="2956" y="981"/>
                      </a:lnTo>
                      <a:lnTo>
                        <a:pt x="2956" y="981"/>
                      </a:lnTo>
                      <a:lnTo>
                        <a:pt x="2959" y="979"/>
                      </a:lnTo>
                      <a:lnTo>
                        <a:pt x="2962" y="976"/>
                      </a:lnTo>
                      <a:lnTo>
                        <a:pt x="2968" y="967"/>
                      </a:lnTo>
                      <a:lnTo>
                        <a:pt x="2974" y="958"/>
                      </a:lnTo>
                      <a:lnTo>
                        <a:pt x="2974" y="958"/>
                      </a:lnTo>
                      <a:lnTo>
                        <a:pt x="2977" y="955"/>
                      </a:lnTo>
                      <a:lnTo>
                        <a:pt x="2984" y="950"/>
                      </a:lnTo>
                      <a:lnTo>
                        <a:pt x="2989" y="948"/>
                      </a:lnTo>
                      <a:lnTo>
                        <a:pt x="2994" y="947"/>
                      </a:lnTo>
                      <a:lnTo>
                        <a:pt x="3000" y="947"/>
                      </a:lnTo>
                      <a:lnTo>
                        <a:pt x="3006" y="948"/>
                      </a:lnTo>
                      <a:lnTo>
                        <a:pt x="3006" y="948"/>
                      </a:lnTo>
                      <a:lnTo>
                        <a:pt x="3012" y="950"/>
                      </a:lnTo>
                      <a:lnTo>
                        <a:pt x="3018" y="955"/>
                      </a:lnTo>
                      <a:lnTo>
                        <a:pt x="3023" y="961"/>
                      </a:lnTo>
                      <a:lnTo>
                        <a:pt x="3028" y="967"/>
                      </a:lnTo>
                      <a:lnTo>
                        <a:pt x="3028" y="967"/>
                      </a:lnTo>
                      <a:lnTo>
                        <a:pt x="3029" y="975"/>
                      </a:lnTo>
                      <a:lnTo>
                        <a:pt x="3031" y="982"/>
                      </a:lnTo>
                      <a:lnTo>
                        <a:pt x="3029" y="991"/>
                      </a:lnTo>
                      <a:lnTo>
                        <a:pt x="3029" y="991"/>
                      </a:lnTo>
                      <a:lnTo>
                        <a:pt x="3031" y="994"/>
                      </a:lnTo>
                      <a:lnTo>
                        <a:pt x="3032" y="998"/>
                      </a:lnTo>
                      <a:lnTo>
                        <a:pt x="3034" y="1001"/>
                      </a:lnTo>
                      <a:lnTo>
                        <a:pt x="3034" y="1001"/>
                      </a:lnTo>
                      <a:lnTo>
                        <a:pt x="3038" y="1002"/>
                      </a:lnTo>
                      <a:lnTo>
                        <a:pt x="3042" y="1003"/>
                      </a:lnTo>
                      <a:lnTo>
                        <a:pt x="3050" y="1004"/>
                      </a:lnTo>
                      <a:lnTo>
                        <a:pt x="3050" y="1004"/>
                      </a:lnTo>
                      <a:lnTo>
                        <a:pt x="3065" y="1009"/>
                      </a:lnTo>
                      <a:lnTo>
                        <a:pt x="3075" y="1014"/>
                      </a:lnTo>
                      <a:lnTo>
                        <a:pt x="3077" y="1017"/>
                      </a:lnTo>
                      <a:lnTo>
                        <a:pt x="3080" y="1019"/>
                      </a:lnTo>
                      <a:lnTo>
                        <a:pt x="3080" y="1019"/>
                      </a:lnTo>
                      <a:lnTo>
                        <a:pt x="3081" y="1021"/>
                      </a:lnTo>
                      <a:lnTo>
                        <a:pt x="3081" y="1025"/>
                      </a:lnTo>
                      <a:lnTo>
                        <a:pt x="3079" y="1030"/>
                      </a:lnTo>
                      <a:lnTo>
                        <a:pt x="3076" y="1035"/>
                      </a:lnTo>
                      <a:lnTo>
                        <a:pt x="3075" y="1037"/>
                      </a:lnTo>
                      <a:lnTo>
                        <a:pt x="3076" y="1039"/>
                      </a:lnTo>
                      <a:lnTo>
                        <a:pt x="3076" y="1039"/>
                      </a:lnTo>
                      <a:lnTo>
                        <a:pt x="3083" y="1045"/>
                      </a:lnTo>
                      <a:lnTo>
                        <a:pt x="3088" y="1052"/>
                      </a:lnTo>
                      <a:lnTo>
                        <a:pt x="3092" y="1060"/>
                      </a:lnTo>
                      <a:lnTo>
                        <a:pt x="3092" y="1060"/>
                      </a:lnTo>
                      <a:lnTo>
                        <a:pt x="3095" y="1072"/>
                      </a:lnTo>
                      <a:lnTo>
                        <a:pt x="3097" y="1082"/>
                      </a:lnTo>
                      <a:lnTo>
                        <a:pt x="3097" y="1082"/>
                      </a:lnTo>
                      <a:lnTo>
                        <a:pt x="3098" y="1088"/>
                      </a:lnTo>
                      <a:lnTo>
                        <a:pt x="3099" y="1091"/>
                      </a:lnTo>
                      <a:lnTo>
                        <a:pt x="3102" y="1094"/>
                      </a:lnTo>
                      <a:lnTo>
                        <a:pt x="3102" y="1094"/>
                      </a:lnTo>
                      <a:lnTo>
                        <a:pt x="3103" y="1098"/>
                      </a:lnTo>
                      <a:lnTo>
                        <a:pt x="3106" y="1100"/>
                      </a:lnTo>
                      <a:lnTo>
                        <a:pt x="3108" y="1101"/>
                      </a:lnTo>
                      <a:lnTo>
                        <a:pt x="3109" y="1101"/>
                      </a:lnTo>
                      <a:lnTo>
                        <a:pt x="3109" y="1101"/>
                      </a:lnTo>
                      <a:lnTo>
                        <a:pt x="3118" y="1098"/>
                      </a:lnTo>
                      <a:lnTo>
                        <a:pt x="3126" y="1093"/>
                      </a:lnTo>
                      <a:lnTo>
                        <a:pt x="3126" y="1093"/>
                      </a:lnTo>
                      <a:lnTo>
                        <a:pt x="3130" y="1091"/>
                      </a:lnTo>
                      <a:lnTo>
                        <a:pt x="3133" y="1090"/>
                      </a:lnTo>
                      <a:lnTo>
                        <a:pt x="3136" y="1091"/>
                      </a:lnTo>
                      <a:lnTo>
                        <a:pt x="3136" y="1091"/>
                      </a:lnTo>
                      <a:lnTo>
                        <a:pt x="3139" y="1090"/>
                      </a:lnTo>
                      <a:lnTo>
                        <a:pt x="3145" y="1089"/>
                      </a:lnTo>
                      <a:lnTo>
                        <a:pt x="3152" y="1085"/>
                      </a:lnTo>
                      <a:lnTo>
                        <a:pt x="3156" y="1083"/>
                      </a:lnTo>
                      <a:lnTo>
                        <a:pt x="3157" y="1079"/>
                      </a:lnTo>
                      <a:lnTo>
                        <a:pt x="3157" y="1079"/>
                      </a:lnTo>
                      <a:lnTo>
                        <a:pt x="3158" y="1076"/>
                      </a:lnTo>
                      <a:lnTo>
                        <a:pt x="3157" y="1071"/>
                      </a:lnTo>
                      <a:lnTo>
                        <a:pt x="3155" y="1062"/>
                      </a:lnTo>
                      <a:lnTo>
                        <a:pt x="3151" y="1055"/>
                      </a:lnTo>
                      <a:lnTo>
                        <a:pt x="3149" y="1052"/>
                      </a:lnTo>
                      <a:lnTo>
                        <a:pt x="3149" y="1052"/>
                      </a:lnTo>
                      <a:lnTo>
                        <a:pt x="3134" y="1026"/>
                      </a:lnTo>
                      <a:lnTo>
                        <a:pt x="3120" y="1006"/>
                      </a:lnTo>
                      <a:lnTo>
                        <a:pt x="3108" y="988"/>
                      </a:lnTo>
                      <a:lnTo>
                        <a:pt x="3108" y="988"/>
                      </a:lnTo>
                      <a:lnTo>
                        <a:pt x="3102" y="981"/>
                      </a:lnTo>
                      <a:lnTo>
                        <a:pt x="3097" y="977"/>
                      </a:lnTo>
                      <a:lnTo>
                        <a:pt x="3093" y="975"/>
                      </a:lnTo>
                      <a:lnTo>
                        <a:pt x="3090" y="974"/>
                      </a:lnTo>
                      <a:lnTo>
                        <a:pt x="3086" y="974"/>
                      </a:lnTo>
                      <a:lnTo>
                        <a:pt x="3085" y="974"/>
                      </a:lnTo>
                      <a:lnTo>
                        <a:pt x="3085" y="974"/>
                      </a:lnTo>
                      <a:lnTo>
                        <a:pt x="3080" y="969"/>
                      </a:lnTo>
                      <a:lnTo>
                        <a:pt x="3076" y="963"/>
                      </a:lnTo>
                      <a:lnTo>
                        <a:pt x="3075" y="959"/>
                      </a:lnTo>
                      <a:lnTo>
                        <a:pt x="3074" y="955"/>
                      </a:lnTo>
                      <a:lnTo>
                        <a:pt x="3074" y="955"/>
                      </a:lnTo>
                      <a:lnTo>
                        <a:pt x="3075" y="953"/>
                      </a:lnTo>
                      <a:lnTo>
                        <a:pt x="3076" y="950"/>
                      </a:lnTo>
                      <a:lnTo>
                        <a:pt x="3079" y="945"/>
                      </a:lnTo>
                      <a:lnTo>
                        <a:pt x="3085" y="942"/>
                      </a:lnTo>
                      <a:lnTo>
                        <a:pt x="3085" y="942"/>
                      </a:lnTo>
                      <a:lnTo>
                        <a:pt x="3091" y="937"/>
                      </a:lnTo>
                      <a:lnTo>
                        <a:pt x="3097" y="932"/>
                      </a:lnTo>
                      <a:lnTo>
                        <a:pt x="3098" y="928"/>
                      </a:lnTo>
                      <a:lnTo>
                        <a:pt x="3099" y="926"/>
                      </a:lnTo>
                      <a:lnTo>
                        <a:pt x="3099" y="926"/>
                      </a:lnTo>
                      <a:lnTo>
                        <a:pt x="3099" y="920"/>
                      </a:lnTo>
                      <a:lnTo>
                        <a:pt x="3099" y="913"/>
                      </a:lnTo>
                      <a:lnTo>
                        <a:pt x="3097" y="900"/>
                      </a:lnTo>
                      <a:lnTo>
                        <a:pt x="3097" y="900"/>
                      </a:lnTo>
                      <a:lnTo>
                        <a:pt x="3096" y="894"/>
                      </a:lnTo>
                      <a:lnTo>
                        <a:pt x="3097" y="886"/>
                      </a:lnTo>
                      <a:lnTo>
                        <a:pt x="3097" y="880"/>
                      </a:lnTo>
                      <a:lnTo>
                        <a:pt x="3097" y="880"/>
                      </a:lnTo>
                      <a:lnTo>
                        <a:pt x="3098" y="878"/>
                      </a:lnTo>
                      <a:lnTo>
                        <a:pt x="3099" y="872"/>
                      </a:lnTo>
                      <a:lnTo>
                        <a:pt x="3102" y="866"/>
                      </a:lnTo>
                      <a:lnTo>
                        <a:pt x="3104" y="863"/>
                      </a:lnTo>
                      <a:lnTo>
                        <a:pt x="3108" y="862"/>
                      </a:lnTo>
                      <a:lnTo>
                        <a:pt x="3108" y="862"/>
                      </a:lnTo>
                      <a:lnTo>
                        <a:pt x="3112" y="862"/>
                      </a:lnTo>
                      <a:lnTo>
                        <a:pt x="3117" y="863"/>
                      </a:lnTo>
                      <a:lnTo>
                        <a:pt x="3125" y="867"/>
                      </a:lnTo>
                      <a:lnTo>
                        <a:pt x="3135" y="872"/>
                      </a:lnTo>
                      <a:lnTo>
                        <a:pt x="3135" y="872"/>
                      </a:lnTo>
                      <a:lnTo>
                        <a:pt x="3139" y="873"/>
                      </a:lnTo>
                      <a:lnTo>
                        <a:pt x="3146" y="874"/>
                      </a:lnTo>
                      <a:lnTo>
                        <a:pt x="3150" y="874"/>
                      </a:lnTo>
                      <a:lnTo>
                        <a:pt x="3155" y="874"/>
                      </a:lnTo>
                      <a:lnTo>
                        <a:pt x="3160" y="872"/>
                      </a:lnTo>
                      <a:lnTo>
                        <a:pt x="3163" y="867"/>
                      </a:lnTo>
                      <a:lnTo>
                        <a:pt x="3163" y="867"/>
                      </a:lnTo>
                      <a:lnTo>
                        <a:pt x="3167" y="861"/>
                      </a:lnTo>
                      <a:lnTo>
                        <a:pt x="3169" y="852"/>
                      </a:lnTo>
                      <a:lnTo>
                        <a:pt x="3174" y="835"/>
                      </a:lnTo>
                      <a:lnTo>
                        <a:pt x="3176" y="820"/>
                      </a:lnTo>
                      <a:lnTo>
                        <a:pt x="3177" y="814"/>
                      </a:lnTo>
                      <a:lnTo>
                        <a:pt x="3177" y="814"/>
                      </a:lnTo>
                      <a:lnTo>
                        <a:pt x="3180" y="805"/>
                      </a:lnTo>
                      <a:lnTo>
                        <a:pt x="3185" y="794"/>
                      </a:lnTo>
                      <a:lnTo>
                        <a:pt x="3188" y="783"/>
                      </a:lnTo>
                      <a:lnTo>
                        <a:pt x="3188" y="783"/>
                      </a:lnTo>
                      <a:lnTo>
                        <a:pt x="3189" y="771"/>
                      </a:lnTo>
                      <a:lnTo>
                        <a:pt x="3190" y="760"/>
                      </a:lnTo>
                      <a:lnTo>
                        <a:pt x="3189" y="749"/>
                      </a:lnTo>
                      <a:lnTo>
                        <a:pt x="3189" y="749"/>
                      </a:lnTo>
                      <a:lnTo>
                        <a:pt x="3192" y="744"/>
                      </a:lnTo>
                      <a:lnTo>
                        <a:pt x="3195" y="730"/>
                      </a:lnTo>
                      <a:lnTo>
                        <a:pt x="3198" y="722"/>
                      </a:lnTo>
                      <a:lnTo>
                        <a:pt x="3198" y="713"/>
                      </a:lnTo>
                      <a:lnTo>
                        <a:pt x="3198" y="703"/>
                      </a:lnTo>
                      <a:lnTo>
                        <a:pt x="3196" y="695"/>
                      </a:lnTo>
                      <a:lnTo>
                        <a:pt x="3196" y="695"/>
                      </a:lnTo>
                      <a:lnTo>
                        <a:pt x="3192" y="685"/>
                      </a:lnTo>
                      <a:lnTo>
                        <a:pt x="3187" y="676"/>
                      </a:lnTo>
                      <a:lnTo>
                        <a:pt x="3174" y="659"/>
                      </a:lnTo>
                      <a:lnTo>
                        <a:pt x="3174" y="659"/>
                      </a:lnTo>
                      <a:lnTo>
                        <a:pt x="3168" y="651"/>
                      </a:lnTo>
                      <a:lnTo>
                        <a:pt x="3163" y="642"/>
                      </a:lnTo>
                      <a:lnTo>
                        <a:pt x="3158" y="633"/>
                      </a:lnTo>
                      <a:lnTo>
                        <a:pt x="3158" y="633"/>
                      </a:lnTo>
                      <a:lnTo>
                        <a:pt x="3157" y="625"/>
                      </a:lnTo>
                      <a:lnTo>
                        <a:pt x="3155" y="616"/>
                      </a:lnTo>
                      <a:lnTo>
                        <a:pt x="3151" y="608"/>
                      </a:lnTo>
                      <a:lnTo>
                        <a:pt x="3151" y="608"/>
                      </a:lnTo>
                      <a:lnTo>
                        <a:pt x="3146" y="602"/>
                      </a:lnTo>
                      <a:lnTo>
                        <a:pt x="3141" y="597"/>
                      </a:lnTo>
                      <a:lnTo>
                        <a:pt x="3135" y="592"/>
                      </a:lnTo>
                      <a:lnTo>
                        <a:pt x="3135" y="592"/>
                      </a:lnTo>
                      <a:lnTo>
                        <a:pt x="3124" y="581"/>
                      </a:lnTo>
                      <a:lnTo>
                        <a:pt x="3113" y="572"/>
                      </a:lnTo>
                      <a:lnTo>
                        <a:pt x="3104" y="566"/>
                      </a:lnTo>
                      <a:lnTo>
                        <a:pt x="3104" y="566"/>
                      </a:lnTo>
                      <a:lnTo>
                        <a:pt x="3096" y="563"/>
                      </a:lnTo>
                      <a:lnTo>
                        <a:pt x="3090" y="561"/>
                      </a:lnTo>
                      <a:lnTo>
                        <a:pt x="3077" y="560"/>
                      </a:lnTo>
                      <a:lnTo>
                        <a:pt x="3069" y="561"/>
                      </a:lnTo>
                      <a:lnTo>
                        <a:pt x="3065" y="561"/>
                      </a:lnTo>
                      <a:lnTo>
                        <a:pt x="3065" y="561"/>
                      </a:lnTo>
                      <a:lnTo>
                        <a:pt x="3066" y="565"/>
                      </a:lnTo>
                      <a:lnTo>
                        <a:pt x="3065" y="568"/>
                      </a:lnTo>
                      <a:lnTo>
                        <a:pt x="3064" y="568"/>
                      </a:lnTo>
                      <a:lnTo>
                        <a:pt x="3063" y="570"/>
                      </a:lnTo>
                      <a:lnTo>
                        <a:pt x="3063" y="570"/>
                      </a:lnTo>
                      <a:lnTo>
                        <a:pt x="3055" y="570"/>
                      </a:lnTo>
                      <a:lnTo>
                        <a:pt x="3048" y="568"/>
                      </a:lnTo>
                      <a:lnTo>
                        <a:pt x="3048" y="568"/>
                      </a:lnTo>
                      <a:lnTo>
                        <a:pt x="3044" y="568"/>
                      </a:lnTo>
                      <a:lnTo>
                        <a:pt x="3043" y="570"/>
                      </a:lnTo>
                      <a:lnTo>
                        <a:pt x="3043" y="571"/>
                      </a:lnTo>
                      <a:lnTo>
                        <a:pt x="3043" y="571"/>
                      </a:lnTo>
                      <a:lnTo>
                        <a:pt x="3041" y="572"/>
                      </a:lnTo>
                      <a:lnTo>
                        <a:pt x="3039" y="572"/>
                      </a:lnTo>
                      <a:lnTo>
                        <a:pt x="3037" y="568"/>
                      </a:lnTo>
                      <a:lnTo>
                        <a:pt x="3037" y="568"/>
                      </a:lnTo>
                      <a:lnTo>
                        <a:pt x="3029" y="555"/>
                      </a:lnTo>
                      <a:lnTo>
                        <a:pt x="3026" y="549"/>
                      </a:lnTo>
                      <a:lnTo>
                        <a:pt x="3021" y="544"/>
                      </a:lnTo>
                      <a:lnTo>
                        <a:pt x="3021" y="544"/>
                      </a:lnTo>
                      <a:lnTo>
                        <a:pt x="3016" y="541"/>
                      </a:lnTo>
                      <a:lnTo>
                        <a:pt x="3011" y="540"/>
                      </a:lnTo>
                      <a:lnTo>
                        <a:pt x="3006" y="540"/>
                      </a:lnTo>
                      <a:lnTo>
                        <a:pt x="3001" y="541"/>
                      </a:lnTo>
                      <a:lnTo>
                        <a:pt x="2994" y="544"/>
                      </a:lnTo>
                      <a:lnTo>
                        <a:pt x="2991" y="545"/>
                      </a:lnTo>
                      <a:lnTo>
                        <a:pt x="2991" y="545"/>
                      </a:lnTo>
                      <a:lnTo>
                        <a:pt x="2988" y="545"/>
                      </a:lnTo>
                      <a:lnTo>
                        <a:pt x="2986" y="544"/>
                      </a:lnTo>
                      <a:lnTo>
                        <a:pt x="2985" y="543"/>
                      </a:lnTo>
                      <a:lnTo>
                        <a:pt x="2986" y="540"/>
                      </a:lnTo>
                      <a:lnTo>
                        <a:pt x="2986" y="540"/>
                      </a:lnTo>
                      <a:lnTo>
                        <a:pt x="2990" y="535"/>
                      </a:lnTo>
                      <a:lnTo>
                        <a:pt x="2995" y="528"/>
                      </a:lnTo>
                      <a:lnTo>
                        <a:pt x="3000" y="520"/>
                      </a:lnTo>
                      <a:lnTo>
                        <a:pt x="3004" y="512"/>
                      </a:lnTo>
                      <a:lnTo>
                        <a:pt x="3004" y="512"/>
                      </a:lnTo>
                      <a:lnTo>
                        <a:pt x="3005" y="507"/>
                      </a:lnTo>
                      <a:lnTo>
                        <a:pt x="3006" y="502"/>
                      </a:lnTo>
                      <a:lnTo>
                        <a:pt x="3006" y="492"/>
                      </a:lnTo>
                      <a:lnTo>
                        <a:pt x="3005" y="481"/>
                      </a:lnTo>
                      <a:lnTo>
                        <a:pt x="3005" y="481"/>
                      </a:lnTo>
                      <a:lnTo>
                        <a:pt x="3009" y="477"/>
                      </a:lnTo>
                      <a:lnTo>
                        <a:pt x="3012" y="474"/>
                      </a:lnTo>
                      <a:lnTo>
                        <a:pt x="3015" y="470"/>
                      </a:lnTo>
                      <a:lnTo>
                        <a:pt x="3015" y="470"/>
                      </a:lnTo>
                      <a:lnTo>
                        <a:pt x="3017" y="463"/>
                      </a:lnTo>
                      <a:lnTo>
                        <a:pt x="3017" y="458"/>
                      </a:lnTo>
                      <a:lnTo>
                        <a:pt x="3017" y="452"/>
                      </a:lnTo>
                      <a:lnTo>
                        <a:pt x="3017" y="452"/>
                      </a:lnTo>
                      <a:lnTo>
                        <a:pt x="3021" y="450"/>
                      </a:lnTo>
                      <a:lnTo>
                        <a:pt x="3022" y="448"/>
                      </a:lnTo>
                      <a:lnTo>
                        <a:pt x="3025" y="444"/>
                      </a:lnTo>
                      <a:lnTo>
                        <a:pt x="3025" y="444"/>
                      </a:lnTo>
                      <a:lnTo>
                        <a:pt x="3026" y="437"/>
                      </a:lnTo>
                      <a:lnTo>
                        <a:pt x="3027" y="433"/>
                      </a:lnTo>
                      <a:lnTo>
                        <a:pt x="3029" y="431"/>
                      </a:lnTo>
                      <a:lnTo>
                        <a:pt x="3029" y="431"/>
                      </a:lnTo>
                      <a:lnTo>
                        <a:pt x="3032" y="428"/>
                      </a:lnTo>
                      <a:lnTo>
                        <a:pt x="3036" y="427"/>
                      </a:lnTo>
                      <a:lnTo>
                        <a:pt x="3043" y="426"/>
                      </a:lnTo>
                      <a:lnTo>
                        <a:pt x="3050" y="427"/>
                      </a:lnTo>
                      <a:lnTo>
                        <a:pt x="3050" y="427"/>
                      </a:lnTo>
                      <a:lnTo>
                        <a:pt x="3055" y="428"/>
                      </a:lnTo>
                      <a:lnTo>
                        <a:pt x="3061" y="430"/>
                      </a:lnTo>
                      <a:lnTo>
                        <a:pt x="3068" y="428"/>
                      </a:lnTo>
                      <a:lnTo>
                        <a:pt x="3068" y="428"/>
                      </a:lnTo>
                      <a:lnTo>
                        <a:pt x="3082" y="425"/>
                      </a:lnTo>
                      <a:lnTo>
                        <a:pt x="3096" y="422"/>
                      </a:lnTo>
                      <a:lnTo>
                        <a:pt x="3096" y="422"/>
                      </a:lnTo>
                      <a:lnTo>
                        <a:pt x="3106" y="421"/>
                      </a:lnTo>
                      <a:lnTo>
                        <a:pt x="3113" y="422"/>
                      </a:lnTo>
                      <a:lnTo>
                        <a:pt x="3120" y="425"/>
                      </a:lnTo>
                      <a:lnTo>
                        <a:pt x="3120" y="425"/>
                      </a:lnTo>
                      <a:lnTo>
                        <a:pt x="3124" y="427"/>
                      </a:lnTo>
                      <a:lnTo>
                        <a:pt x="3129" y="428"/>
                      </a:lnTo>
                      <a:lnTo>
                        <a:pt x="3133" y="428"/>
                      </a:lnTo>
                      <a:lnTo>
                        <a:pt x="3133" y="428"/>
                      </a:lnTo>
                      <a:lnTo>
                        <a:pt x="3147" y="423"/>
                      </a:lnTo>
                      <a:lnTo>
                        <a:pt x="3156" y="422"/>
                      </a:lnTo>
                      <a:lnTo>
                        <a:pt x="3166" y="421"/>
                      </a:lnTo>
                      <a:lnTo>
                        <a:pt x="3166" y="421"/>
                      </a:lnTo>
                      <a:lnTo>
                        <a:pt x="3172" y="422"/>
                      </a:lnTo>
                      <a:lnTo>
                        <a:pt x="3179" y="425"/>
                      </a:lnTo>
                      <a:lnTo>
                        <a:pt x="3192" y="431"/>
                      </a:lnTo>
                      <a:lnTo>
                        <a:pt x="3200" y="436"/>
                      </a:lnTo>
                      <a:lnTo>
                        <a:pt x="3204" y="438"/>
                      </a:lnTo>
                      <a:lnTo>
                        <a:pt x="3204" y="438"/>
                      </a:lnTo>
                      <a:lnTo>
                        <a:pt x="3206" y="441"/>
                      </a:lnTo>
                      <a:lnTo>
                        <a:pt x="3210" y="442"/>
                      </a:lnTo>
                      <a:lnTo>
                        <a:pt x="3214" y="441"/>
                      </a:lnTo>
                      <a:lnTo>
                        <a:pt x="3214" y="441"/>
                      </a:lnTo>
                      <a:lnTo>
                        <a:pt x="3219" y="438"/>
                      </a:lnTo>
                      <a:lnTo>
                        <a:pt x="3226" y="436"/>
                      </a:lnTo>
                      <a:lnTo>
                        <a:pt x="3226" y="436"/>
                      </a:lnTo>
                      <a:lnTo>
                        <a:pt x="3239" y="432"/>
                      </a:lnTo>
                      <a:lnTo>
                        <a:pt x="3246" y="430"/>
                      </a:lnTo>
                      <a:lnTo>
                        <a:pt x="3249" y="427"/>
                      </a:lnTo>
                      <a:lnTo>
                        <a:pt x="3249" y="427"/>
                      </a:lnTo>
                      <a:lnTo>
                        <a:pt x="3250" y="425"/>
                      </a:lnTo>
                      <a:lnTo>
                        <a:pt x="3249" y="422"/>
                      </a:lnTo>
                      <a:lnTo>
                        <a:pt x="3243" y="417"/>
                      </a:lnTo>
                      <a:lnTo>
                        <a:pt x="3231" y="411"/>
                      </a:lnTo>
                      <a:lnTo>
                        <a:pt x="3231" y="411"/>
                      </a:lnTo>
                      <a:lnTo>
                        <a:pt x="3228" y="409"/>
                      </a:lnTo>
                      <a:lnTo>
                        <a:pt x="3226" y="405"/>
                      </a:lnTo>
                      <a:lnTo>
                        <a:pt x="3226" y="403"/>
                      </a:lnTo>
                      <a:lnTo>
                        <a:pt x="3226" y="403"/>
                      </a:lnTo>
                      <a:lnTo>
                        <a:pt x="3231" y="393"/>
                      </a:lnTo>
                      <a:lnTo>
                        <a:pt x="3236" y="383"/>
                      </a:lnTo>
                      <a:lnTo>
                        <a:pt x="3236" y="383"/>
                      </a:lnTo>
                      <a:lnTo>
                        <a:pt x="3236" y="378"/>
                      </a:lnTo>
                      <a:lnTo>
                        <a:pt x="3234" y="373"/>
                      </a:lnTo>
                      <a:lnTo>
                        <a:pt x="3232" y="368"/>
                      </a:lnTo>
                      <a:lnTo>
                        <a:pt x="3232" y="368"/>
                      </a:lnTo>
                      <a:lnTo>
                        <a:pt x="3248" y="366"/>
                      </a:lnTo>
                      <a:lnTo>
                        <a:pt x="3263" y="366"/>
                      </a:lnTo>
                      <a:lnTo>
                        <a:pt x="3269" y="366"/>
                      </a:lnTo>
                      <a:lnTo>
                        <a:pt x="3273" y="367"/>
                      </a:lnTo>
                      <a:lnTo>
                        <a:pt x="3273" y="367"/>
                      </a:lnTo>
                      <a:lnTo>
                        <a:pt x="3277" y="371"/>
                      </a:lnTo>
                      <a:lnTo>
                        <a:pt x="3282" y="373"/>
                      </a:lnTo>
                      <a:lnTo>
                        <a:pt x="3287" y="380"/>
                      </a:lnTo>
                      <a:lnTo>
                        <a:pt x="3287" y="380"/>
                      </a:lnTo>
                      <a:lnTo>
                        <a:pt x="3291" y="385"/>
                      </a:lnTo>
                      <a:lnTo>
                        <a:pt x="3296" y="388"/>
                      </a:lnTo>
                      <a:lnTo>
                        <a:pt x="3301" y="390"/>
                      </a:lnTo>
                      <a:lnTo>
                        <a:pt x="3301" y="390"/>
                      </a:lnTo>
                      <a:lnTo>
                        <a:pt x="3309" y="392"/>
                      </a:lnTo>
                      <a:lnTo>
                        <a:pt x="3318" y="393"/>
                      </a:lnTo>
                      <a:lnTo>
                        <a:pt x="3322" y="392"/>
                      </a:lnTo>
                      <a:lnTo>
                        <a:pt x="3324" y="390"/>
                      </a:lnTo>
                      <a:lnTo>
                        <a:pt x="3324" y="390"/>
                      </a:lnTo>
                      <a:lnTo>
                        <a:pt x="3327" y="388"/>
                      </a:lnTo>
                      <a:lnTo>
                        <a:pt x="3329" y="384"/>
                      </a:lnTo>
                      <a:lnTo>
                        <a:pt x="3330" y="377"/>
                      </a:lnTo>
                      <a:lnTo>
                        <a:pt x="3331" y="371"/>
                      </a:lnTo>
                      <a:lnTo>
                        <a:pt x="3331" y="368"/>
                      </a:lnTo>
                      <a:lnTo>
                        <a:pt x="3331" y="368"/>
                      </a:lnTo>
                      <a:lnTo>
                        <a:pt x="3330" y="366"/>
                      </a:lnTo>
                      <a:lnTo>
                        <a:pt x="3329" y="362"/>
                      </a:lnTo>
                      <a:lnTo>
                        <a:pt x="3327" y="358"/>
                      </a:lnTo>
                      <a:lnTo>
                        <a:pt x="3327" y="358"/>
                      </a:lnTo>
                      <a:lnTo>
                        <a:pt x="3323" y="355"/>
                      </a:lnTo>
                      <a:lnTo>
                        <a:pt x="3319" y="351"/>
                      </a:lnTo>
                      <a:lnTo>
                        <a:pt x="3319" y="351"/>
                      </a:lnTo>
                      <a:lnTo>
                        <a:pt x="3318" y="347"/>
                      </a:lnTo>
                      <a:lnTo>
                        <a:pt x="3318" y="344"/>
                      </a:lnTo>
                      <a:lnTo>
                        <a:pt x="3318" y="341"/>
                      </a:lnTo>
                      <a:lnTo>
                        <a:pt x="3319" y="340"/>
                      </a:lnTo>
                      <a:lnTo>
                        <a:pt x="3319" y="340"/>
                      </a:lnTo>
                      <a:lnTo>
                        <a:pt x="3324" y="335"/>
                      </a:lnTo>
                      <a:lnTo>
                        <a:pt x="3325" y="334"/>
                      </a:lnTo>
                      <a:lnTo>
                        <a:pt x="3328" y="334"/>
                      </a:lnTo>
                      <a:lnTo>
                        <a:pt x="3331" y="334"/>
                      </a:lnTo>
                      <a:lnTo>
                        <a:pt x="3334" y="336"/>
                      </a:lnTo>
                      <a:lnTo>
                        <a:pt x="3334" y="336"/>
                      </a:lnTo>
                      <a:lnTo>
                        <a:pt x="3340" y="344"/>
                      </a:lnTo>
                      <a:lnTo>
                        <a:pt x="3345" y="355"/>
                      </a:lnTo>
                      <a:lnTo>
                        <a:pt x="3351" y="368"/>
                      </a:lnTo>
                      <a:lnTo>
                        <a:pt x="3351" y="368"/>
                      </a:lnTo>
                      <a:lnTo>
                        <a:pt x="3357" y="374"/>
                      </a:lnTo>
                      <a:lnTo>
                        <a:pt x="3360" y="380"/>
                      </a:lnTo>
                      <a:lnTo>
                        <a:pt x="3361" y="384"/>
                      </a:lnTo>
                      <a:lnTo>
                        <a:pt x="3361" y="388"/>
                      </a:lnTo>
                      <a:lnTo>
                        <a:pt x="3361" y="388"/>
                      </a:lnTo>
                      <a:lnTo>
                        <a:pt x="3360" y="392"/>
                      </a:lnTo>
                      <a:lnTo>
                        <a:pt x="3357" y="395"/>
                      </a:lnTo>
                      <a:lnTo>
                        <a:pt x="3351" y="401"/>
                      </a:lnTo>
                      <a:lnTo>
                        <a:pt x="3351" y="401"/>
                      </a:lnTo>
                      <a:lnTo>
                        <a:pt x="3347" y="406"/>
                      </a:lnTo>
                      <a:lnTo>
                        <a:pt x="3347" y="409"/>
                      </a:lnTo>
                      <a:lnTo>
                        <a:pt x="3347" y="409"/>
                      </a:lnTo>
                      <a:lnTo>
                        <a:pt x="3345" y="414"/>
                      </a:lnTo>
                      <a:lnTo>
                        <a:pt x="3345" y="419"/>
                      </a:lnTo>
                      <a:lnTo>
                        <a:pt x="3345" y="426"/>
                      </a:lnTo>
                      <a:lnTo>
                        <a:pt x="3345" y="426"/>
                      </a:lnTo>
                      <a:lnTo>
                        <a:pt x="3346" y="434"/>
                      </a:lnTo>
                      <a:lnTo>
                        <a:pt x="3347" y="444"/>
                      </a:lnTo>
                      <a:lnTo>
                        <a:pt x="3347" y="444"/>
                      </a:lnTo>
                      <a:lnTo>
                        <a:pt x="3346" y="448"/>
                      </a:lnTo>
                      <a:lnTo>
                        <a:pt x="3345" y="453"/>
                      </a:lnTo>
                      <a:lnTo>
                        <a:pt x="3339" y="460"/>
                      </a:lnTo>
                      <a:lnTo>
                        <a:pt x="3334" y="465"/>
                      </a:lnTo>
                      <a:lnTo>
                        <a:pt x="3333" y="468"/>
                      </a:lnTo>
                      <a:lnTo>
                        <a:pt x="3333" y="468"/>
                      </a:lnTo>
                      <a:lnTo>
                        <a:pt x="3329" y="474"/>
                      </a:lnTo>
                      <a:lnTo>
                        <a:pt x="3328" y="479"/>
                      </a:lnTo>
                      <a:lnTo>
                        <a:pt x="3328" y="482"/>
                      </a:lnTo>
                      <a:lnTo>
                        <a:pt x="3329" y="485"/>
                      </a:lnTo>
                      <a:lnTo>
                        <a:pt x="3329" y="485"/>
                      </a:lnTo>
                      <a:lnTo>
                        <a:pt x="3338" y="500"/>
                      </a:lnTo>
                      <a:lnTo>
                        <a:pt x="3347" y="514"/>
                      </a:lnTo>
                      <a:lnTo>
                        <a:pt x="3347" y="514"/>
                      </a:lnTo>
                      <a:lnTo>
                        <a:pt x="3362" y="530"/>
                      </a:lnTo>
                      <a:lnTo>
                        <a:pt x="3368" y="538"/>
                      </a:lnTo>
                      <a:lnTo>
                        <a:pt x="3368" y="538"/>
                      </a:lnTo>
                      <a:lnTo>
                        <a:pt x="3381" y="547"/>
                      </a:lnTo>
                      <a:lnTo>
                        <a:pt x="3392" y="559"/>
                      </a:lnTo>
                      <a:lnTo>
                        <a:pt x="3398" y="565"/>
                      </a:lnTo>
                      <a:lnTo>
                        <a:pt x="3403" y="571"/>
                      </a:lnTo>
                      <a:lnTo>
                        <a:pt x="3403" y="571"/>
                      </a:lnTo>
                      <a:lnTo>
                        <a:pt x="3412" y="584"/>
                      </a:lnTo>
                      <a:lnTo>
                        <a:pt x="3422" y="597"/>
                      </a:lnTo>
                      <a:lnTo>
                        <a:pt x="3422" y="597"/>
                      </a:lnTo>
                      <a:lnTo>
                        <a:pt x="3437" y="614"/>
                      </a:lnTo>
                      <a:lnTo>
                        <a:pt x="3452" y="626"/>
                      </a:lnTo>
                      <a:lnTo>
                        <a:pt x="3466" y="638"/>
                      </a:lnTo>
                      <a:lnTo>
                        <a:pt x="3466" y="638"/>
                      </a:lnTo>
                      <a:lnTo>
                        <a:pt x="3471" y="643"/>
                      </a:lnTo>
                      <a:lnTo>
                        <a:pt x="3476" y="646"/>
                      </a:lnTo>
                      <a:lnTo>
                        <a:pt x="3478" y="646"/>
                      </a:lnTo>
                      <a:lnTo>
                        <a:pt x="3480" y="646"/>
                      </a:lnTo>
                      <a:lnTo>
                        <a:pt x="3480" y="646"/>
                      </a:lnTo>
                      <a:lnTo>
                        <a:pt x="3481" y="643"/>
                      </a:lnTo>
                      <a:lnTo>
                        <a:pt x="3481" y="640"/>
                      </a:lnTo>
                      <a:lnTo>
                        <a:pt x="3482" y="632"/>
                      </a:lnTo>
                      <a:lnTo>
                        <a:pt x="3481" y="621"/>
                      </a:lnTo>
                      <a:lnTo>
                        <a:pt x="3481" y="621"/>
                      </a:lnTo>
                      <a:lnTo>
                        <a:pt x="3478" y="611"/>
                      </a:lnTo>
                      <a:lnTo>
                        <a:pt x="3476" y="603"/>
                      </a:lnTo>
                      <a:lnTo>
                        <a:pt x="3476" y="594"/>
                      </a:lnTo>
                      <a:lnTo>
                        <a:pt x="3476" y="594"/>
                      </a:lnTo>
                      <a:lnTo>
                        <a:pt x="3476" y="592"/>
                      </a:lnTo>
                      <a:lnTo>
                        <a:pt x="3479" y="589"/>
                      </a:lnTo>
                      <a:lnTo>
                        <a:pt x="3482" y="587"/>
                      </a:lnTo>
                      <a:lnTo>
                        <a:pt x="3486" y="586"/>
                      </a:lnTo>
                      <a:lnTo>
                        <a:pt x="3487" y="586"/>
                      </a:lnTo>
                      <a:lnTo>
                        <a:pt x="3487" y="586"/>
                      </a:lnTo>
                      <a:lnTo>
                        <a:pt x="3490" y="583"/>
                      </a:lnTo>
                      <a:lnTo>
                        <a:pt x="3490" y="581"/>
                      </a:lnTo>
                      <a:lnTo>
                        <a:pt x="3490" y="578"/>
                      </a:lnTo>
                      <a:lnTo>
                        <a:pt x="3490" y="578"/>
                      </a:lnTo>
                      <a:lnTo>
                        <a:pt x="3481" y="567"/>
                      </a:lnTo>
                      <a:lnTo>
                        <a:pt x="3478" y="562"/>
                      </a:lnTo>
                      <a:lnTo>
                        <a:pt x="3475" y="557"/>
                      </a:lnTo>
                      <a:lnTo>
                        <a:pt x="3475" y="557"/>
                      </a:lnTo>
                      <a:lnTo>
                        <a:pt x="3475" y="556"/>
                      </a:lnTo>
                      <a:lnTo>
                        <a:pt x="3476" y="555"/>
                      </a:lnTo>
                      <a:lnTo>
                        <a:pt x="3480" y="551"/>
                      </a:lnTo>
                      <a:lnTo>
                        <a:pt x="3485" y="549"/>
                      </a:lnTo>
                      <a:lnTo>
                        <a:pt x="3485" y="549"/>
                      </a:lnTo>
                      <a:lnTo>
                        <a:pt x="3489" y="545"/>
                      </a:lnTo>
                      <a:lnTo>
                        <a:pt x="3490" y="543"/>
                      </a:lnTo>
                      <a:lnTo>
                        <a:pt x="3491" y="539"/>
                      </a:lnTo>
                      <a:lnTo>
                        <a:pt x="3491" y="539"/>
                      </a:lnTo>
                      <a:lnTo>
                        <a:pt x="3490" y="534"/>
                      </a:lnTo>
                      <a:lnTo>
                        <a:pt x="3487" y="530"/>
                      </a:lnTo>
                      <a:lnTo>
                        <a:pt x="3484" y="528"/>
                      </a:lnTo>
                      <a:lnTo>
                        <a:pt x="3484" y="528"/>
                      </a:lnTo>
                      <a:lnTo>
                        <a:pt x="3478" y="522"/>
                      </a:lnTo>
                      <a:lnTo>
                        <a:pt x="3471" y="517"/>
                      </a:lnTo>
                      <a:lnTo>
                        <a:pt x="3468" y="511"/>
                      </a:lnTo>
                      <a:lnTo>
                        <a:pt x="3468" y="511"/>
                      </a:lnTo>
                      <a:lnTo>
                        <a:pt x="3464" y="504"/>
                      </a:lnTo>
                      <a:lnTo>
                        <a:pt x="3464" y="501"/>
                      </a:lnTo>
                      <a:lnTo>
                        <a:pt x="3464" y="496"/>
                      </a:lnTo>
                      <a:lnTo>
                        <a:pt x="3464" y="496"/>
                      </a:lnTo>
                      <a:lnTo>
                        <a:pt x="3464" y="492"/>
                      </a:lnTo>
                      <a:lnTo>
                        <a:pt x="3464" y="489"/>
                      </a:lnTo>
                      <a:lnTo>
                        <a:pt x="3462" y="485"/>
                      </a:lnTo>
                      <a:lnTo>
                        <a:pt x="3462" y="485"/>
                      </a:lnTo>
                      <a:lnTo>
                        <a:pt x="3447" y="471"/>
                      </a:lnTo>
                      <a:lnTo>
                        <a:pt x="3447" y="471"/>
                      </a:lnTo>
                      <a:lnTo>
                        <a:pt x="3438" y="462"/>
                      </a:lnTo>
                      <a:lnTo>
                        <a:pt x="3438" y="462"/>
                      </a:lnTo>
                      <a:lnTo>
                        <a:pt x="3435" y="459"/>
                      </a:lnTo>
                      <a:lnTo>
                        <a:pt x="3432" y="459"/>
                      </a:lnTo>
                      <a:lnTo>
                        <a:pt x="3430" y="459"/>
                      </a:lnTo>
                      <a:lnTo>
                        <a:pt x="3430" y="459"/>
                      </a:lnTo>
                      <a:lnTo>
                        <a:pt x="3422" y="459"/>
                      </a:lnTo>
                      <a:lnTo>
                        <a:pt x="3416" y="458"/>
                      </a:lnTo>
                      <a:lnTo>
                        <a:pt x="3411" y="457"/>
                      </a:lnTo>
                      <a:lnTo>
                        <a:pt x="3411" y="457"/>
                      </a:lnTo>
                      <a:lnTo>
                        <a:pt x="3406" y="453"/>
                      </a:lnTo>
                      <a:lnTo>
                        <a:pt x="3404" y="450"/>
                      </a:lnTo>
                      <a:lnTo>
                        <a:pt x="3403" y="447"/>
                      </a:lnTo>
                      <a:lnTo>
                        <a:pt x="3403" y="447"/>
                      </a:lnTo>
                      <a:lnTo>
                        <a:pt x="3404" y="442"/>
                      </a:lnTo>
                      <a:lnTo>
                        <a:pt x="3404" y="437"/>
                      </a:lnTo>
                      <a:lnTo>
                        <a:pt x="3403" y="431"/>
                      </a:lnTo>
                      <a:lnTo>
                        <a:pt x="3403" y="431"/>
                      </a:lnTo>
                      <a:lnTo>
                        <a:pt x="3401" y="422"/>
                      </a:lnTo>
                      <a:lnTo>
                        <a:pt x="3401" y="415"/>
                      </a:lnTo>
                      <a:lnTo>
                        <a:pt x="3401" y="415"/>
                      </a:lnTo>
                      <a:lnTo>
                        <a:pt x="3401" y="412"/>
                      </a:lnTo>
                      <a:lnTo>
                        <a:pt x="3403" y="410"/>
                      </a:lnTo>
                      <a:lnTo>
                        <a:pt x="3404" y="410"/>
                      </a:lnTo>
                      <a:lnTo>
                        <a:pt x="3405" y="410"/>
                      </a:lnTo>
                      <a:lnTo>
                        <a:pt x="3409" y="410"/>
                      </a:lnTo>
                      <a:lnTo>
                        <a:pt x="3410" y="411"/>
                      </a:lnTo>
                      <a:lnTo>
                        <a:pt x="3410" y="411"/>
                      </a:lnTo>
                      <a:lnTo>
                        <a:pt x="3411" y="411"/>
                      </a:lnTo>
                      <a:lnTo>
                        <a:pt x="3414" y="411"/>
                      </a:lnTo>
                      <a:lnTo>
                        <a:pt x="3416" y="410"/>
                      </a:lnTo>
                      <a:lnTo>
                        <a:pt x="3416" y="410"/>
                      </a:lnTo>
                      <a:lnTo>
                        <a:pt x="3420" y="406"/>
                      </a:lnTo>
                      <a:lnTo>
                        <a:pt x="3422" y="405"/>
                      </a:lnTo>
                      <a:lnTo>
                        <a:pt x="3424" y="405"/>
                      </a:lnTo>
                      <a:lnTo>
                        <a:pt x="3424" y="405"/>
                      </a:lnTo>
                      <a:lnTo>
                        <a:pt x="3427" y="405"/>
                      </a:lnTo>
                      <a:lnTo>
                        <a:pt x="3430" y="406"/>
                      </a:lnTo>
                      <a:lnTo>
                        <a:pt x="3436" y="411"/>
                      </a:lnTo>
                      <a:lnTo>
                        <a:pt x="3441" y="415"/>
                      </a:lnTo>
                      <a:lnTo>
                        <a:pt x="3444" y="416"/>
                      </a:lnTo>
                      <a:lnTo>
                        <a:pt x="3444" y="416"/>
                      </a:lnTo>
                      <a:lnTo>
                        <a:pt x="3447" y="416"/>
                      </a:lnTo>
                      <a:lnTo>
                        <a:pt x="3448" y="416"/>
                      </a:lnTo>
                      <a:lnTo>
                        <a:pt x="3451" y="415"/>
                      </a:lnTo>
                      <a:lnTo>
                        <a:pt x="3451" y="415"/>
                      </a:lnTo>
                      <a:lnTo>
                        <a:pt x="3453" y="407"/>
                      </a:lnTo>
                      <a:lnTo>
                        <a:pt x="3455" y="405"/>
                      </a:lnTo>
                      <a:lnTo>
                        <a:pt x="3459" y="403"/>
                      </a:lnTo>
                      <a:lnTo>
                        <a:pt x="3459" y="403"/>
                      </a:lnTo>
                      <a:lnTo>
                        <a:pt x="3466" y="403"/>
                      </a:lnTo>
                      <a:lnTo>
                        <a:pt x="3475" y="404"/>
                      </a:lnTo>
                      <a:lnTo>
                        <a:pt x="3491" y="407"/>
                      </a:lnTo>
                      <a:lnTo>
                        <a:pt x="3491" y="407"/>
                      </a:lnTo>
                      <a:lnTo>
                        <a:pt x="3495" y="407"/>
                      </a:lnTo>
                      <a:lnTo>
                        <a:pt x="3498" y="407"/>
                      </a:lnTo>
                      <a:lnTo>
                        <a:pt x="3501" y="406"/>
                      </a:lnTo>
                      <a:lnTo>
                        <a:pt x="3501" y="406"/>
                      </a:lnTo>
                      <a:lnTo>
                        <a:pt x="3505" y="405"/>
                      </a:lnTo>
                      <a:lnTo>
                        <a:pt x="3508" y="403"/>
                      </a:lnTo>
                      <a:lnTo>
                        <a:pt x="3511" y="399"/>
                      </a:lnTo>
                      <a:lnTo>
                        <a:pt x="3511" y="399"/>
                      </a:lnTo>
                      <a:lnTo>
                        <a:pt x="3516" y="392"/>
                      </a:lnTo>
                      <a:lnTo>
                        <a:pt x="3518" y="385"/>
                      </a:lnTo>
                      <a:lnTo>
                        <a:pt x="3522" y="378"/>
                      </a:lnTo>
                      <a:lnTo>
                        <a:pt x="3522" y="378"/>
                      </a:lnTo>
                      <a:lnTo>
                        <a:pt x="3522" y="374"/>
                      </a:lnTo>
                      <a:lnTo>
                        <a:pt x="3524" y="371"/>
                      </a:lnTo>
                      <a:lnTo>
                        <a:pt x="3527" y="368"/>
                      </a:lnTo>
                      <a:lnTo>
                        <a:pt x="3527" y="368"/>
                      </a:lnTo>
                      <a:lnTo>
                        <a:pt x="3533" y="364"/>
                      </a:lnTo>
                      <a:lnTo>
                        <a:pt x="3539" y="361"/>
                      </a:lnTo>
                      <a:lnTo>
                        <a:pt x="3539" y="361"/>
                      </a:lnTo>
                      <a:lnTo>
                        <a:pt x="3545" y="356"/>
                      </a:lnTo>
                      <a:lnTo>
                        <a:pt x="3550" y="350"/>
                      </a:lnTo>
                      <a:lnTo>
                        <a:pt x="3555" y="344"/>
                      </a:lnTo>
                      <a:lnTo>
                        <a:pt x="3555" y="344"/>
                      </a:lnTo>
                      <a:lnTo>
                        <a:pt x="3567" y="349"/>
                      </a:lnTo>
                      <a:lnTo>
                        <a:pt x="3577" y="352"/>
                      </a:lnTo>
                      <a:lnTo>
                        <a:pt x="3582" y="353"/>
                      </a:lnTo>
                      <a:lnTo>
                        <a:pt x="3586" y="353"/>
                      </a:lnTo>
                      <a:lnTo>
                        <a:pt x="3586" y="353"/>
                      </a:lnTo>
                      <a:lnTo>
                        <a:pt x="3590" y="352"/>
                      </a:lnTo>
                      <a:lnTo>
                        <a:pt x="3594" y="350"/>
                      </a:lnTo>
                      <a:lnTo>
                        <a:pt x="3597" y="349"/>
                      </a:lnTo>
                      <a:lnTo>
                        <a:pt x="3598" y="346"/>
                      </a:lnTo>
                      <a:lnTo>
                        <a:pt x="3600" y="341"/>
                      </a:lnTo>
                      <a:lnTo>
                        <a:pt x="3600" y="339"/>
                      </a:lnTo>
                      <a:lnTo>
                        <a:pt x="3600" y="339"/>
                      </a:lnTo>
                      <a:lnTo>
                        <a:pt x="3600" y="335"/>
                      </a:lnTo>
                      <a:lnTo>
                        <a:pt x="3599" y="333"/>
                      </a:lnTo>
                      <a:lnTo>
                        <a:pt x="3595" y="330"/>
                      </a:lnTo>
                      <a:lnTo>
                        <a:pt x="3595" y="330"/>
                      </a:lnTo>
                      <a:lnTo>
                        <a:pt x="3579" y="325"/>
                      </a:lnTo>
                      <a:lnTo>
                        <a:pt x="3571" y="323"/>
                      </a:lnTo>
                      <a:lnTo>
                        <a:pt x="3561" y="320"/>
                      </a:lnTo>
                      <a:lnTo>
                        <a:pt x="3561" y="320"/>
                      </a:lnTo>
                      <a:lnTo>
                        <a:pt x="3545" y="313"/>
                      </a:lnTo>
                      <a:lnTo>
                        <a:pt x="3532" y="306"/>
                      </a:lnTo>
                      <a:lnTo>
                        <a:pt x="3519" y="297"/>
                      </a:lnTo>
                      <a:lnTo>
                        <a:pt x="3519" y="297"/>
                      </a:lnTo>
                      <a:lnTo>
                        <a:pt x="3519" y="296"/>
                      </a:lnTo>
                      <a:lnTo>
                        <a:pt x="3521" y="293"/>
                      </a:lnTo>
                      <a:lnTo>
                        <a:pt x="3523" y="292"/>
                      </a:lnTo>
                      <a:lnTo>
                        <a:pt x="3523" y="292"/>
                      </a:lnTo>
                      <a:lnTo>
                        <a:pt x="3529" y="291"/>
                      </a:lnTo>
                      <a:lnTo>
                        <a:pt x="3535" y="288"/>
                      </a:lnTo>
                      <a:lnTo>
                        <a:pt x="3535" y="288"/>
                      </a:lnTo>
                      <a:lnTo>
                        <a:pt x="3540" y="285"/>
                      </a:lnTo>
                      <a:lnTo>
                        <a:pt x="3543" y="281"/>
                      </a:lnTo>
                      <a:lnTo>
                        <a:pt x="3544" y="276"/>
                      </a:lnTo>
                      <a:lnTo>
                        <a:pt x="3544" y="276"/>
                      </a:lnTo>
                      <a:lnTo>
                        <a:pt x="3552" y="272"/>
                      </a:lnTo>
                      <a:lnTo>
                        <a:pt x="3560" y="270"/>
                      </a:lnTo>
                      <a:lnTo>
                        <a:pt x="3567" y="270"/>
                      </a:lnTo>
                      <a:lnTo>
                        <a:pt x="3567" y="270"/>
                      </a:lnTo>
                      <a:lnTo>
                        <a:pt x="3571" y="271"/>
                      </a:lnTo>
                      <a:lnTo>
                        <a:pt x="3575" y="272"/>
                      </a:lnTo>
                      <a:lnTo>
                        <a:pt x="3581" y="277"/>
                      </a:lnTo>
                      <a:lnTo>
                        <a:pt x="3586" y="282"/>
                      </a:lnTo>
                      <a:lnTo>
                        <a:pt x="3592" y="285"/>
                      </a:lnTo>
                      <a:lnTo>
                        <a:pt x="3592" y="285"/>
                      </a:lnTo>
                      <a:lnTo>
                        <a:pt x="3597" y="286"/>
                      </a:lnTo>
                      <a:lnTo>
                        <a:pt x="3606" y="290"/>
                      </a:lnTo>
                      <a:lnTo>
                        <a:pt x="3606" y="290"/>
                      </a:lnTo>
                      <a:lnTo>
                        <a:pt x="3616" y="291"/>
                      </a:lnTo>
                      <a:lnTo>
                        <a:pt x="3625" y="294"/>
                      </a:lnTo>
                      <a:lnTo>
                        <a:pt x="3625" y="294"/>
                      </a:lnTo>
                      <a:lnTo>
                        <a:pt x="3636" y="298"/>
                      </a:lnTo>
                      <a:lnTo>
                        <a:pt x="3646" y="301"/>
                      </a:lnTo>
                      <a:lnTo>
                        <a:pt x="3646" y="301"/>
                      </a:lnTo>
                      <a:lnTo>
                        <a:pt x="3656" y="302"/>
                      </a:lnTo>
                      <a:lnTo>
                        <a:pt x="3664" y="302"/>
                      </a:lnTo>
                      <a:lnTo>
                        <a:pt x="3672" y="299"/>
                      </a:lnTo>
                      <a:lnTo>
                        <a:pt x="3672" y="299"/>
                      </a:lnTo>
                      <a:lnTo>
                        <a:pt x="3674" y="294"/>
                      </a:lnTo>
                      <a:lnTo>
                        <a:pt x="3674" y="290"/>
                      </a:lnTo>
                      <a:lnTo>
                        <a:pt x="3673" y="286"/>
                      </a:lnTo>
                      <a:lnTo>
                        <a:pt x="3673" y="283"/>
                      </a:lnTo>
                      <a:lnTo>
                        <a:pt x="3673" y="283"/>
                      </a:lnTo>
                      <a:lnTo>
                        <a:pt x="3668" y="280"/>
                      </a:lnTo>
                      <a:lnTo>
                        <a:pt x="3662" y="277"/>
                      </a:lnTo>
                      <a:lnTo>
                        <a:pt x="3654" y="275"/>
                      </a:lnTo>
                      <a:lnTo>
                        <a:pt x="3654" y="275"/>
                      </a:lnTo>
                      <a:lnTo>
                        <a:pt x="3664" y="271"/>
                      </a:lnTo>
                      <a:lnTo>
                        <a:pt x="3672" y="267"/>
                      </a:lnTo>
                      <a:lnTo>
                        <a:pt x="3673" y="265"/>
                      </a:lnTo>
                      <a:lnTo>
                        <a:pt x="3674" y="264"/>
                      </a:lnTo>
                      <a:lnTo>
                        <a:pt x="3674" y="264"/>
                      </a:lnTo>
                      <a:lnTo>
                        <a:pt x="3673" y="261"/>
                      </a:lnTo>
                      <a:lnTo>
                        <a:pt x="3672" y="260"/>
                      </a:lnTo>
                      <a:lnTo>
                        <a:pt x="3664" y="256"/>
                      </a:lnTo>
                      <a:lnTo>
                        <a:pt x="3654" y="254"/>
                      </a:lnTo>
                      <a:lnTo>
                        <a:pt x="3654" y="254"/>
                      </a:lnTo>
                      <a:lnTo>
                        <a:pt x="3643" y="248"/>
                      </a:lnTo>
                      <a:lnTo>
                        <a:pt x="3632" y="243"/>
                      </a:lnTo>
                      <a:lnTo>
                        <a:pt x="3619" y="239"/>
                      </a:lnTo>
                      <a:lnTo>
                        <a:pt x="3619" y="239"/>
                      </a:lnTo>
                      <a:lnTo>
                        <a:pt x="3599" y="236"/>
                      </a:lnTo>
                      <a:lnTo>
                        <a:pt x="3581" y="233"/>
                      </a:lnTo>
                      <a:lnTo>
                        <a:pt x="3562" y="231"/>
                      </a:lnTo>
                      <a:lnTo>
                        <a:pt x="3562" y="231"/>
                      </a:lnTo>
                      <a:lnTo>
                        <a:pt x="3552" y="226"/>
                      </a:lnTo>
                      <a:lnTo>
                        <a:pt x="3527" y="215"/>
                      </a:lnTo>
                      <a:lnTo>
                        <a:pt x="3509" y="209"/>
                      </a:lnTo>
                      <a:lnTo>
                        <a:pt x="3489" y="202"/>
                      </a:lnTo>
                      <a:lnTo>
                        <a:pt x="3466" y="197"/>
                      </a:lnTo>
                      <a:lnTo>
                        <a:pt x="3443" y="193"/>
                      </a:lnTo>
                      <a:lnTo>
                        <a:pt x="3443" y="193"/>
                      </a:lnTo>
                      <a:lnTo>
                        <a:pt x="3404" y="188"/>
                      </a:lnTo>
                      <a:lnTo>
                        <a:pt x="3404" y="188"/>
                      </a:lnTo>
                      <a:lnTo>
                        <a:pt x="3236" y="162"/>
                      </a:lnTo>
                      <a:lnTo>
                        <a:pt x="3236" y="162"/>
                      </a:lnTo>
                      <a:lnTo>
                        <a:pt x="3230" y="163"/>
                      </a:lnTo>
                      <a:lnTo>
                        <a:pt x="3227" y="166"/>
                      </a:lnTo>
                      <a:lnTo>
                        <a:pt x="3227" y="167"/>
                      </a:lnTo>
                      <a:lnTo>
                        <a:pt x="3228" y="168"/>
                      </a:lnTo>
                      <a:lnTo>
                        <a:pt x="3228" y="168"/>
                      </a:lnTo>
                      <a:lnTo>
                        <a:pt x="3236" y="175"/>
                      </a:lnTo>
                      <a:lnTo>
                        <a:pt x="3247" y="182"/>
                      </a:lnTo>
                      <a:lnTo>
                        <a:pt x="3260" y="189"/>
                      </a:lnTo>
                      <a:lnTo>
                        <a:pt x="3260" y="189"/>
                      </a:lnTo>
                      <a:lnTo>
                        <a:pt x="3260" y="190"/>
                      </a:lnTo>
                      <a:lnTo>
                        <a:pt x="3261" y="191"/>
                      </a:lnTo>
                      <a:lnTo>
                        <a:pt x="3260" y="193"/>
                      </a:lnTo>
                      <a:lnTo>
                        <a:pt x="3255" y="193"/>
                      </a:lnTo>
                      <a:lnTo>
                        <a:pt x="3255" y="193"/>
                      </a:lnTo>
                      <a:lnTo>
                        <a:pt x="3236" y="189"/>
                      </a:lnTo>
                      <a:lnTo>
                        <a:pt x="3211" y="183"/>
                      </a:lnTo>
                      <a:lnTo>
                        <a:pt x="3183" y="175"/>
                      </a:lnTo>
                      <a:lnTo>
                        <a:pt x="3152" y="170"/>
                      </a:lnTo>
                      <a:lnTo>
                        <a:pt x="3152" y="170"/>
                      </a:lnTo>
                      <a:lnTo>
                        <a:pt x="3119" y="167"/>
                      </a:lnTo>
                      <a:lnTo>
                        <a:pt x="3091" y="166"/>
                      </a:lnTo>
                      <a:lnTo>
                        <a:pt x="3063" y="167"/>
                      </a:lnTo>
                      <a:lnTo>
                        <a:pt x="3063" y="167"/>
                      </a:lnTo>
                      <a:lnTo>
                        <a:pt x="3055" y="158"/>
                      </a:lnTo>
                      <a:lnTo>
                        <a:pt x="3048" y="151"/>
                      </a:lnTo>
                      <a:lnTo>
                        <a:pt x="3039" y="146"/>
                      </a:lnTo>
                      <a:lnTo>
                        <a:pt x="3039" y="146"/>
                      </a:lnTo>
                      <a:lnTo>
                        <a:pt x="3037" y="146"/>
                      </a:lnTo>
                      <a:lnTo>
                        <a:pt x="3033" y="146"/>
                      </a:lnTo>
                      <a:lnTo>
                        <a:pt x="3028" y="147"/>
                      </a:lnTo>
                      <a:lnTo>
                        <a:pt x="3023" y="150"/>
                      </a:lnTo>
                      <a:lnTo>
                        <a:pt x="3023" y="150"/>
                      </a:lnTo>
                      <a:lnTo>
                        <a:pt x="3021" y="151"/>
                      </a:lnTo>
                      <a:lnTo>
                        <a:pt x="3018" y="152"/>
                      </a:lnTo>
                      <a:lnTo>
                        <a:pt x="3016" y="151"/>
                      </a:lnTo>
                      <a:lnTo>
                        <a:pt x="3016" y="151"/>
                      </a:lnTo>
                      <a:lnTo>
                        <a:pt x="2998" y="146"/>
                      </a:lnTo>
                      <a:lnTo>
                        <a:pt x="2985" y="143"/>
                      </a:lnTo>
                      <a:lnTo>
                        <a:pt x="2973" y="142"/>
                      </a:lnTo>
                      <a:lnTo>
                        <a:pt x="2973" y="142"/>
                      </a:lnTo>
                      <a:lnTo>
                        <a:pt x="2962" y="141"/>
                      </a:lnTo>
                      <a:lnTo>
                        <a:pt x="2950" y="142"/>
                      </a:lnTo>
                      <a:lnTo>
                        <a:pt x="2929" y="143"/>
                      </a:lnTo>
                      <a:lnTo>
                        <a:pt x="2908" y="147"/>
                      </a:lnTo>
                      <a:lnTo>
                        <a:pt x="2908" y="147"/>
                      </a:lnTo>
                      <a:lnTo>
                        <a:pt x="2888" y="140"/>
                      </a:lnTo>
                      <a:lnTo>
                        <a:pt x="2842" y="124"/>
                      </a:lnTo>
                      <a:lnTo>
                        <a:pt x="2842" y="124"/>
                      </a:lnTo>
                      <a:lnTo>
                        <a:pt x="2826" y="120"/>
                      </a:lnTo>
                      <a:lnTo>
                        <a:pt x="2811" y="116"/>
                      </a:lnTo>
                      <a:lnTo>
                        <a:pt x="2811" y="116"/>
                      </a:lnTo>
                      <a:lnTo>
                        <a:pt x="2786" y="112"/>
                      </a:lnTo>
                      <a:lnTo>
                        <a:pt x="2762" y="108"/>
                      </a:lnTo>
                      <a:lnTo>
                        <a:pt x="2740" y="105"/>
                      </a:lnTo>
                      <a:lnTo>
                        <a:pt x="2719" y="104"/>
                      </a:lnTo>
                      <a:lnTo>
                        <a:pt x="2688" y="103"/>
                      </a:lnTo>
                      <a:lnTo>
                        <a:pt x="2676" y="103"/>
                      </a:lnTo>
                      <a:lnTo>
                        <a:pt x="2676" y="103"/>
                      </a:lnTo>
                      <a:lnTo>
                        <a:pt x="2671" y="104"/>
                      </a:lnTo>
                      <a:lnTo>
                        <a:pt x="2667" y="105"/>
                      </a:lnTo>
                      <a:lnTo>
                        <a:pt x="2666" y="108"/>
                      </a:lnTo>
                      <a:lnTo>
                        <a:pt x="2666" y="109"/>
                      </a:lnTo>
                      <a:lnTo>
                        <a:pt x="2666" y="109"/>
                      </a:lnTo>
                      <a:lnTo>
                        <a:pt x="2667" y="113"/>
                      </a:lnTo>
                      <a:lnTo>
                        <a:pt x="2672" y="118"/>
                      </a:lnTo>
                      <a:lnTo>
                        <a:pt x="2677" y="123"/>
                      </a:lnTo>
                      <a:lnTo>
                        <a:pt x="2677" y="123"/>
                      </a:lnTo>
                      <a:lnTo>
                        <a:pt x="2678" y="126"/>
                      </a:lnTo>
                      <a:lnTo>
                        <a:pt x="2677" y="127"/>
                      </a:lnTo>
                      <a:lnTo>
                        <a:pt x="2673" y="129"/>
                      </a:lnTo>
                      <a:lnTo>
                        <a:pt x="2673" y="129"/>
                      </a:lnTo>
                      <a:lnTo>
                        <a:pt x="2665" y="129"/>
                      </a:lnTo>
                      <a:lnTo>
                        <a:pt x="2653" y="127"/>
                      </a:lnTo>
                      <a:lnTo>
                        <a:pt x="2640" y="126"/>
                      </a:lnTo>
                      <a:lnTo>
                        <a:pt x="2629" y="125"/>
                      </a:lnTo>
                      <a:lnTo>
                        <a:pt x="2629" y="125"/>
                      </a:lnTo>
                      <a:lnTo>
                        <a:pt x="2619" y="126"/>
                      </a:lnTo>
                      <a:lnTo>
                        <a:pt x="2612" y="129"/>
                      </a:lnTo>
                      <a:lnTo>
                        <a:pt x="2605" y="132"/>
                      </a:lnTo>
                      <a:lnTo>
                        <a:pt x="2605" y="132"/>
                      </a:lnTo>
                      <a:lnTo>
                        <a:pt x="2589" y="125"/>
                      </a:lnTo>
                      <a:lnTo>
                        <a:pt x="2574" y="120"/>
                      </a:lnTo>
                      <a:lnTo>
                        <a:pt x="2568" y="119"/>
                      </a:lnTo>
                      <a:lnTo>
                        <a:pt x="2562" y="119"/>
                      </a:lnTo>
                      <a:lnTo>
                        <a:pt x="2562" y="119"/>
                      </a:lnTo>
                      <a:lnTo>
                        <a:pt x="2559" y="120"/>
                      </a:lnTo>
                      <a:lnTo>
                        <a:pt x="2558" y="121"/>
                      </a:lnTo>
                      <a:lnTo>
                        <a:pt x="2559" y="127"/>
                      </a:lnTo>
                      <a:lnTo>
                        <a:pt x="2562" y="135"/>
                      </a:lnTo>
                      <a:lnTo>
                        <a:pt x="2562" y="135"/>
                      </a:lnTo>
                      <a:lnTo>
                        <a:pt x="2563" y="139"/>
                      </a:lnTo>
                      <a:lnTo>
                        <a:pt x="2564" y="142"/>
                      </a:lnTo>
                      <a:lnTo>
                        <a:pt x="2563" y="145"/>
                      </a:lnTo>
                      <a:lnTo>
                        <a:pt x="2563" y="145"/>
                      </a:lnTo>
                      <a:lnTo>
                        <a:pt x="2562" y="145"/>
                      </a:lnTo>
                      <a:lnTo>
                        <a:pt x="2558" y="145"/>
                      </a:lnTo>
                      <a:lnTo>
                        <a:pt x="2554" y="143"/>
                      </a:lnTo>
                      <a:lnTo>
                        <a:pt x="2554" y="143"/>
                      </a:lnTo>
                      <a:lnTo>
                        <a:pt x="2548" y="139"/>
                      </a:lnTo>
                      <a:lnTo>
                        <a:pt x="2542" y="134"/>
                      </a:lnTo>
                      <a:lnTo>
                        <a:pt x="2535" y="127"/>
                      </a:lnTo>
                      <a:lnTo>
                        <a:pt x="2535" y="127"/>
                      </a:lnTo>
                      <a:lnTo>
                        <a:pt x="2524" y="123"/>
                      </a:lnTo>
                      <a:lnTo>
                        <a:pt x="2515" y="118"/>
                      </a:lnTo>
                      <a:lnTo>
                        <a:pt x="2505" y="113"/>
                      </a:lnTo>
                      <a:lnTo>
                        <a:pt x="2505" y="113"/>
                      </a:lnTo>
                      <a:lnTo>
                        <a:pt x="2494" y="102"/>
                      </a:lnTo>
                      <a:lnTo>
                        <a:pt x="2484" y="93"/>
                      </a:lnTo>
                      <a:lnTo>
                        <a:pt x="2481" y="91"/>
                      </a:lnTo>
                      <a:lnTo>
                        <a:pt x="2476" y="88"/>
                      </a:lnTo>
                      <a:lnTo>
                        <a:pt x="2476" y="88"/>
                      </a:lnTo>
                      <a:lnTo>
                        <a:pt x="2467" y="87"/>
                      </a:lnTo>
                      <a:lnTo>
                        <a:pt x="2457" y="87"/>
                      </a:lnTo>
                      <a:lnTo>
                        <a:pt x="2449" y="87"/>
                      </a:lnTo>
                      <a:lnTo>
                        <a:pt x="2440" y="88"/>
                      </a:lnTo>
                      <a:lnTo>
                        <a:pt x="2428" y="92"/>
                      </a:lnTo>
                      <a:lnTo>
                        <a:pt x="2422" y="93"/>
                      </a:lnTo>
                      <a:lnTo>
                        <a:pt x="2422" y="93"/>
                      </a:lnTo>
                      <a:lnTo>
                        <a:pt x="2408" y="86"/>
                      </a:lnTo>
                      <a:lnTo>
                        <a:pt x="2396" y="81"/>
                      </a:lnTo>
                      <a:lnTo>
                        <a:pt x="2391" y="78"/>
                      </a:lnTo>
                      <a:lnTo>
                        <a:pt x="2387" y="78"/>
                      </a:lnTo>
                      <a:lnTo>
                        <a:pt x="2387" y="78"/>
                      </a:lnTo>
                      <a:lnTo>
                        <a:pt x="2384" y="80"/>
                      </a:lnTo>
                      <a:lnTo>
                        <a:pt x="2384" y="82"/>
                      </a:lnTo>
                      <a:lnTo>
                        <a:pt x="2384" y="86"/>
                      </a:lnTo>
                      <a:lnTo>
                        <a:pt x="2385" y="89"/>
                      </a:lnTo>
                      <a:lnTo>
                        <a:pt x="2385" y="89"/>
                      </a:lnTo>
                      <a:lnTo>
                        <a:pt x="2385" y="92"/>
                      </a:lnTo>
                      <a:lnTo>
                        <a:pt x="2385" y="93"/>
                      </a:lnTo>
                      <a:lnTo>
                        <a:pt x="2384" y="94"/>
                      </a:lnTo>
                      <a:lnTo>
                        <a:pt x="2384" y="94"/>
                      </a:lnTo>
                      <a:lnTo>
                        <a:pt x="2380" y="96"/>
                      </a:lnTo>
                      <a:lnTo>
                        <a:pt x="2376" y="97"/>
                      </a:lnTo>
                      <a:lnTo>
                        <a:pt x="2369" y="96"/>
                      </a:lnTo>
                      <a:lnTo>
                        <a:pt x="2369" y="96"/>
                      </a:lnTo>
                      <a:lnTo>
                        <a:pt x="2346" y="92"/>
                      </a:lnTo>
                      <a:lnTo>
                        <a:pt x="2332" y="89"/>
                      </a:lnTo>
                      <a:lnTo>
                        <a:pt x="2319" y="88"/>
                      </a:lnTo>
                      <a:lnTo>
                        <a:pt x="2319" y="88"/>
                      </a:lnTo>
                      <a:lnTo>
                        <a:pt x="2298" y="88"/>
                      </a:lnTo>
                      <a:lnTo>
                        <a:pt x="2278" y="89"/>
                      </a:lnTo>
                      <a:lnTo>
                        <a:pt x="2278" y="89"/>
                      </a:lnTo>
                      <a:lnTo>
                        <a:pt x="2257" y="88"/>
                      </a:lnTo>
                      <a:lnTo>
                        <a:pt x="2239" y="86"/>
                      </a:lnTo>
                      <a:lnTo>
                        <a:pt x="2220" y="83"/>
                      </a:lnTo>
                      <a:lnTo>
                        <a:pt x="2220" y="83"/>
                      </a:lnTo>
                      <a:lnTo>
                        <a:pt x="2212" y="81"/>
                      </a:lnTo>
                      <a:lnTo>
                        <a:pt x="2203" y="80"/>
                      </a:lnTo>
                      <a:lnTo>
                        <a:pt x="2195" y="80"/>
                      </a:lnTo>
                      <a:lnTo>
                        <a:pt x="2195" y="80"/>
                      </a:lnTo>
                      <a:lnTo>
                        <a:pt x="2187" y="81"/>
                      </a:lnTo>
                      <a:lnTo>
                        <a:pt x="2182" y="84"/>
                      </a:lnTo>
                      <a:lnTo>
                        <a:pt x="2179" y="89"/>
                      </a:lnTo>
                      <a:lnTo>
                        <a:pt x="2179" y="89"/>
                      </a:lnTo>
                      <a:lnTo>
                        <a:pt x="2165" y="93"/>
                      </a:lnTo>
                      <a:lnTo>
                        <a:pt x="2154" y="96"/>
                      </a:lnTo>
                      <a:lnTo>
                        <a:pt x="2146" y="97"/>
                      </a:lnTo>
                      <a:lnTo>
                        <a:pt x="2146" y="97"/>
                      </a:lnTo>
                      <a:lnTo>
                        <a:pt x="2138" y="97"/>
                      </a:lnTo>
                      <a:lnTo>
                        <a:pt x="2135" y="94"/>
                      </a:lnTo>
                      <a:lnTo>
                        <a:pt x="2135" y="92"/>
                      </a:lnTo>
                      <a:lnTo>
                        <a:pt x="2135" y="92"/>
                      </a:lnTo>
                      <a:lnTo>
                        <a:pt x="2135" y="92"/>
                      </a:lnTo>
                      <a:lnTo>
                        <a:pt x="2135" y="87"/>
                      </a:lnTo>
                      <a:lnTo>
                        <a:pt x="2136" y="83"/>
                      </a:lnTo>
                      <a:lnTo>
                        <a:pt x="2138" y="80"/>
                      </a:lnTo>
                      <a:lnTo>
                        <a:pt x="2138" y="80"/>
                      </a:lnTo>
                      <a:lnTo>
                        <a:pt x="2147" y="71"/>
                      </a:lnTo>
                      <a:lnTo>
                        <a:pt x="2155" y="65"/>
                      </a:lnTo>
                      <a:lnTo>
                        <a:pt x="2165" y="57"/>
                      </a:lnTo>
                      <a:lnTo>
                        <a:pt x="2165" y="57"/>
                      </a:lnTo>
                      <a:lnTo>
                        <a:pt x="2173" y="54"/>
                      </a:lnTo>
                      <a:lnTo>
                        <a:pt x="2179" y="50"/>
                      </a:lnTo>
                      <a:lnTo>
                        <a:pt x="2181" y="49"/>
                      </a:lnTo>
                      <a:lnTo>
                        <a:pt x="2181" y="46"/>
                      </a:lnTo>
                      <a:lnTo>
                        <a:pt x="2181" y="46"/>
                      </a:lnTo>
                      <a:lnTo>
                        <a:pt x="2181" y="44"/>
                      </a:lnTo>
                      <a:lnTo>
                        <a:pt x="2180" y="42"/>
                      </a:lnTo>
                      <a:lnTo>
                        <a:pt x="2176" y="38"/>
                      </a:lnTo>
                      <a:lnTo>
                        <a:pt x="2169" y="34"/>
                      </a:lnTo>
                      <a:lnTo>
                        <a:pt x="2169" y="34"/>
                      </a:lnTo>
                      <a:lnTo>
                        <a:pt x="2159" y="28"/>
                      </a:lnTo>
                      <a:lnTo>
                        <a:pt x="2148" y="24"/>
                      </a:lnTo>
                      <a:lnTo>
                        <a:pt x="2135" y="19"/>
                      </a:lnTo>
                      <a:lnTo>
                        <a:pt x="2135" y="19"/>
                      </a:lnTo>
                      <a:lnTo>
                        <a:pt x="2115" y="17"/>
                      </a:lnTo>
                      <a:lnTo>
                        <a:pt x="2096" y="14"/>
                      </a:lnTo>
                      <a:lnTo>
                        <a:pt x="2078" y="14"/>
                      </a:lnTo>
                      <a:lnTo>
                        <a:pt x="2078" y="14"/>
                      </a:lnTo>
                      <a:lnTo>
                        <a:pt x="2063" y="13"/>
                      </a:lnTo>
                      <a:lnTo>
                        <a:pt x="2047" y="11"/>
                      </a:lnTo>
                      <a:lnTo>
                        <a:pt x="2029" y="8"/>
                      </a:lnTo>
                      <a:lnTo>
                        <a:pt x="2029" y="8"/>
                      </a:lnTo>
                      <a:lnTo>
                        <a:pt x="2011" y="3"/>
                      </a:lnTo>
                      <a:lnTo>
                        <a:pt x="1993" y="0"/>
                      </a:lnTo>
                      <a:lnTo>
                        <a:pt x="1993" y="0"/>
                      </a:lnTo>
                      <a:lnTo>
                        <a:pt x="1986" y="0"/>
                      </a:lnTo>
                      <a:lnTo>
                        <a:pt x="1980" y="1"/>
                      </a:lnTo>
                      <a:lnTo>
                        <a:pt x="1975" y="3"/>
                      </a:lnTo>
                      <a:lnTo>
                        <a:pt x="1971" y="7"/>
                      </a:lnTo>
                      <a:lnTo>
                        <a:pt x="1968" y="13"/>
                      </a:lnTo>
                      <a:lnTo>
                        <a:pt x="1966" y="17"/>
                      </a:lnTo>
                      <a:lnTo>
                        <a:pt x="1966" y="17"/>
                      </a:lnTo>
                      <a:lnTo>
                        <a:pt x="1942" y="22"/>
                      </a:lnTo>
                      <a:lnTo>
                        <a:pt x="1914" y="28"/>
                      </a:lnTo>
                      <a:lnTo>
                        <a:pt x="1879" y="34"/>
                      </a:lnTo>
                      <a:lnTo>
                        <a:pt x="1879" y="34"/>
                      </a:lnTo>
                      <a:lnTo>
                        <a:pt x="1842" y="39"/>
                      </a:lnTo>
                      <a:lnTo>
                        <a:pt x="1810" y="45"/>
                      </a:lnTo>
                      <a:lnTo>
                        <a:pt x="1810" y="45"/>
                      </a:lnTo>
                      <a:lnTo>
                        <a:pt x="1797" y="49"/>
                      </a:lnTo>
                      <a:lnTo>
                        <a:pt x="1793" y="51"/>
                      </a:lnTo>
                      <a:lnTo>
                        <a:pt x="1791" y="53"/>
                      </a:lnTo>
                      <a:lnTo>
                        <a:pt x="1788" y="55"/>
                      </a:lnTo>
                      <a:lnTo>
                        <a:pt x="1787" y="57"/>
                      </a:lnTo>
                      <a:lnTo>
                        <a:pt x="1788" y="61"/>
                      </a:lnTo>
                      <a:lnTo>
                        <a:pt x="1791" y="65"/>
                      </a:lnTo>
                      <a:lnTo>
                        <a:pt x="1794" y="67"/>
                      </a:lnTo>
                      <a:lnTo>
                        <a:pt x="1799" y="71"/>
                      </a:lnTo>
                      <a:lnTo>
                        <a:pt x="1799" y="71"/>
                      </a:lnTo>
                      <a:lnTo>
                        <a:pt x="1799" y="72"/>
                      </a:lnTo>
                      <a:lnTo>
                        <a:pt x="1799" y="75"/>
                      </a:lnTo>
                      <a:lnTo>
                        <a:pt x="1798" y="76"/>
                      </a:lnTo>
                      <a:lnTo>
                        <a:pt x="1797" y="77"/>
                      </a:lnTo>
                      <a:lnTo>
                        <a:pt x="1793" y="78"/>
                      </a:lnTo>
                      <a:lnTo>
                        <a:pt x="1790" y="78"/>
                      </a:lnTo>
                      <a:lnTo>
                        <a:pt x="1790" y="78"/>
                      </a:lnTo>
                      <a:lnTo>
                        <a:pt x="1755" y="80"/>
                      </a:lnTo>
                      <a:lnTo>
                        <a:pt x="1738" y="80"/>
                      </a:lnTo>
                      <a:lnTo>
                        <a:pt x="1725" y="82"/>
                      </a:lnTo>
                      <a:lnTo>
                        <a:pt x="1725" y="82"/>
                      </a:lnTo>
                      <a:lnTo>
                        <a:pt x="1720" y="83"/>
                      </a:lnTo>
                      <a:lnTo>
                        <a:pt x="1718" y="86"/>
                      </a:lnTo>
                      <a:lnTo>
                        <a:pt x="1717" y="88"/>
                      </a:lnTo>
                      <a:lnTo>
                        <a:pt x="1718" y="92"/>
                      </a:lnTo>
                      <a:lnTo>
                        <a:pt x="1721" y="97"/>
                      </a:lnTo>
                      <a:lnTo>
                        <a:pt x="1723" y="99"/>
                      </a:lnTo>
                      <a:lnTo>
                        <a:pt x="1723" y="99"/>
                      </a:lnTo>
                      <a:lnTo>
                        <a:pt x="1727" y="103"/>
                      </a:lnTo>
                      <a:lnTo>
                        <a:pt x="1731" y="108"/>
                      </a:lnTo>
                      <a:lnTo>
                        <a:pt x="1736" y="112"/>
                      </a:lnTo>
                      <a:lnTo>
                        <a:pt x="1736" y="112"/>
                      </a:lnTo>
                      <a:lnTo>
                        <a:pt x="1742" y="115"/>
                      </a:lnTo>
                      <a:lnTo>
                        <a:pt x="1748" y="118"/>
                      </a:lnTo>
                      <a:lnTo>
                        <a:pt x="1754" y="120"/>
                      </a:lnTo>
                      <a:lnTo>
                        <a:pt x="1754" y="120"/>
                      </a:lnTo>
                      <a:lnTo>
                        <a:pt x="1756" y="121"/>
                      </a:lnTo>
                      <a:lnTo>
                        <a:pt x="1758" y="124"/>
                      </a:lnTo>
                      <a:lnTo>
                        <a:pt x="1756" y="125"/>
                      </a:lnTo>
                      <a:lnTo>
                        <a:pt x="1756" y="125"/>
                      </a:lnTo>
                      <a:lnTo>
                        <a:pt x="1755" y="126"/>
                      </a:lnTo>
                      <a:lnTo>
                        <a:pt x="1752" y="127"/>
                      </a:lnTo>
                      <a:lnTo>
                        <a:pt x="1748" y="127"/>
                      </a:lnTo>
                      <a:lnTo>
                        <a:pt x="1748" y="127"/>
                      </a:lnTo>
                      <a:lnTo>
                        <a:pt x="1733" y="120"/>
                      </a:lnTo>
                      <a:lnTo>
                        <a:pt x="1720" y="114"/>
                      </a:lnTo>
                      <a:lnTo>
                        <a:pt x="1713" y="112"/>
                      </a:lnTo>
                      <a:lnTo>
                        <a:pt x="1707" y="110"/>
                      </a:lnTo>
                      <a:lnTo>
                        <a:pt x="1707" y="110"/>
                      </a:lnTo>
                      <a:lnTo>
                        <a:pt x="1700" y="110"/>
                      </a:lnTo>
                      <a:lnTo>
                        <a:pt x="1694" y="112"/>
                      </a:lnTo>
                      <a:lnTo>
                        <a:pt x="1689" y="113"/>
                      </a:lnTo>
                      <a:lnTo>
                        <a:pt x="1684" y="115"/>
                      </a:lnTo>
                      <a:lnTo>
                        <a:pt x="1678" y="119"/>
                      </a:lnTo>
                      <a:lnTo>
                        <a:pt x="1675" y="121"/>
                      </a:lnTo>
                      <a:lnTo>
                        <a:pt x="1675" y="121"/>
                      </a:lnTo>
                      <a:lnTo>
                        <a:pt x="1674" y="121"/>
                      </a:lnTo>
                      <a:lnTo>
                        <a:pt x="1672" y="123"/>
                      </a:lnTo>
                      <a:lnTo>
                        <a:pt x="1667" y="123"/>
                      </a:lnTo>
                      <a:lnTo>
                        <a:pt x="1664" y="123"/>
                      </a:lnTo>
                      <a:lnTo>
                        <a:pt x="1662" y="120"/>
                      </a:lnTo>
                      <a:lnTo>
                        <a:pt x="1662" y="120"/>
                      </a:lnTo>
                      <a:lnTo>
                        <a:pt x="1656" y="113"/>
                      </a:lnTo>
                      <a:lnTo>
                        <a:pt x="1650" y="105"/>
                      </a:lnTo>
                      <a:lnTo>
                        <a:pt x="1650" y="105"/>
                      </a:lnTo>
                      <a:lnTo>
                        <a:pt x="1647" y="104"/>
                      </a:lnTo>
                      <a:lnTo>
                        <a:pt x="1645" y="103"/>
                      </a:lnTo>
                      <a:lnTo>
                        <a:pt x="1643" y="104"/>
                      </a:lnTo>
                      <a:lnTo>
                        <a:pt x="1643" y="104"/>
                      </a:lnTo>
                      <a:lnTo>
                        <a:pt x="1642" y="104"/>
                      </a:lnTo>
                      <a:lnTo>
                        <a:pt x="1641" y="104"/>
                      </a:lnTo>
                      <a:lnTo>
                        <a:pt x="1641" y="105"/>
                      </a:lnTo>
                      <a:lnTo>
                        <a:pt x="1641" y="105"/>
                      </a:lnTo>
                      <a:lnTo>
                        <a:pt x="1642" y="113"/>
                      </a:lnTo>
                      <a:lnTo>
                        <a:pt x="1642" y="116"/>
                      </a:lnTo>
                      <a:lnTo>
                        <a:pt x="1641" y="120"/>
                      </a:lnTo>
                      <a:lnTo>
                        <a:pt x="1641" y="120"/>
                      </a:lnTo>
                      <a:lnTo>
                        <a:pt x="1639" y="124"/>
                      </a:lnTo>
                      <a:lnTo>
                        <a:pt x="1635" y="125"/>
                      </a:lnTo>
                      <a:lnTo>
                        <a:pt x="1630" y="126"/>
                      </a:lnTo>
                      <a:lnTo>
                        <a:pt x="1630" y="126"/>
                      </a:lnTo>
                      <a:lnTo>
                        <a:pt x="1628" y="127"/>
                      </a:lnTo>
                      <a:lnTo>
                        <a:pt x="1626" y="130"/>
                      </a:lnTo>
                      <a:lnTo>
                        <a:pt x="1628" y="132"/>
                      </a:lnTo>
                      <a:lnTo>
                        <a:pt x="1628" y="132"/>
                      </a:lnTo>
                      <a:lnTo>
                        <a:pt x="1634" y="139"/>
                      </a:lnTo>
                      <a:lnTo>
                        <a:pt x="1640" y="143"/>
                      </a:lnTo>
                      <a:lnTo>
                        <a:pt x="1648" y="150"/>
                      </a:lnTo>
                      <a:lnTo>
                        <a:pt x="1648" y="150"/>
                      </a:lnTo>
                      <a:lnTo>
                        <a:pt x="1651" y="159"/>
                      </a:lnTo>
                      <a:lnTo>
                        <a:pt x="1655" y="167"/>
                      </a:lnTo>
                      <a:lnTo>
                        <a:pt x="1657" y="170"/>
                      </a:lnTo>
                      <a:lnTo>
                        <a:pt x="1659" y="173"/>
                      </a:lnTo>
                      <a:lnTo>
                        <a:pt x="1659" y="173"/>
                      </a:lnTo>
                      <a:lnTo>
                        <a:pt x="1666" y="177"/>
                      </a:lnTo>
                      <a:lnTo>
                        <a:pt x="1673" y="179"/>
                      </a:lnTo>
                      <a:lnTo>
                        <a:pt x="1685" y="184"/>
                      </a:lnTo>
                      <a:lnTo>
                        <a:pt x="1685" y="184"/>
                      </a:lnTo>
                      <a:lnTo>
                        <a:pt x="1688" y="186"/>
                      </a:lnTo>
                      <a:lnTo>
                        <a:pt x="1688" y="189"/>
                      </a:lnTo>
                      <a:lnTo>
                        <a:pt x="1686" y="191"/>
                      </a:lnTo>
                      <a:lnTo>
                        <a:pt x="1686" y="191"/>
                      </a:lnTo>
                      <a:lnTo>
                        <a:pt x="1684" y="194"/>
                      </a:lnTo>
                      <a:lnTo>
                        <a:pt x="1682" y="196"/>
                      </a:lnTo>
                      <a:lnTo>
                        <a:pt x="1682" y="200"/>
                      </a:lnTo>
                      <a:lnTo>
                        <a:pt x="1682" y="200"/>
                      </a:lnTo>
                      <a:lnTo>
                        <a:pt x="1683" y="205"/>
                      </a:lnTo>
                      <a:lnTo>
                        <a:pt x="1685" y="209"/>
                      </a:lnTo>
                      <a:lnTo>
                        <a:pt x="1689" y="212"/>
                      </a:lnTo>
                      <a:lnTo>
                        <a:pt x="1689" y="212"/>
                      </a:lnTo>
                      <a:lnTo>
                        <a:pt x="1690" y="217"/>
                      </a:lnTo>
                      <a:lnTo>
                        <a:pt x="1691" y="228"/>
                      </a:lnTo>
                      <a:lnTo>
                        <a:pt x="1691" y="234"/>
                      </a:lnTo>
                      <a:lnTo>
                        <a:pt x="1690" y="239"/>
                      </a:lnTo>
                      <a:lnTo>
                        <a:pt x="1688" y="245"/>
                      </a:lnTo>
                      <a:lnTo>
                        <a:pt x="1684" y="249"/>
                      </a:lnTo>
                      <a:lnTo>
                        <a:pt x="1684" y="249"/>
                      </a:lnTo>
                      <a:lnTo>
                        <a:pt x="1678" y="252"/>
                      </a:lnTo>
                      <a:lnTo>
                        <a:pt x="1670" y="253"/>
                      </a:lnTo>
                      <a:lnTo>
                        <a:pt x="1662" y="253"/>
                      </a:lnTo>
                      <a:lnTo>
                        <a:pt x="1653" y="252"/>
                      </a:lnTo>
                      <a:lnTo>
                        <a:pt x="1640" y="249"/>
                      </a:lnTo>
                      <a:lnTo>
                        <a:pt x="1634" y="248"/>
                      </a:lnTo>
                      <a:lnTo>
                        <a:pt x="1634" y="248"/>
                      </a:lnTo>
                      <a:lnTo>
                        <a:pt x="1634" y="244"/>
                      </a:lnTo>
                      <a:lnTo>
                        <a:pt x="1634" y="242"/>
                      </a:lnTo>
                      <a:lnTo>
                        <a:pt x="1637" y="239"/>
                      </a:lnTo>
                      <a:lnTo>
                        <a:pt x="1637" y="239"/>
                      </a:lnTo>
                      <a:lnTo>
                        <a:pt x="1651" y="232"/>
                      </a:lnTo>
                      <a:lnTo>
                        <a:pt x="1657" y="228"/>
                      </a:lnTo>
                      <a:lnTo>
                        <a:pt x="1659" y="226"/>
                      </a:lnTo>
                      <a:lnTo>
                        <a:pt x="1662" y="223"/>
                      </a:lnTo>
                      <a:lnTo>
                        <a:pt x="1662" y="223"/>
                      </a:lnTo>
                      <a:lnTo>
                        <a:pt x="1662" y="217"/>
                      </a:lnTo>
                      <a:lnTo>
                        <a:pt x="1662" y="211"/>
                      </a:lnTo>
                      <a:lnTo>
                        <a:pt x="1659" y="205"/>
                      </a:lnTo>
                      <a:lnTo>
                        <a:pt x="1656" y="200"/>
                      </a:lnTo>
                      <a:lnTo>
                        <a:pt x="1650" y="190"/>
                      </a:lnTo>
                      <a:lnTo>
                        <a:pt x="1647" y="186"/>
                      </a:lnTo>
                      <a:lnTo>
                        <a:pt x="1647" y="186"/>
                      </a:lnTo>
                      <a:lnTo>
                        <a:pt x="1645" y="184"/>
                      </a:lnTo>
                      <a:lnTo>
                        <a:pt x="1641" y="178"/>
                      </a:lnTo>
                      <a:lnTo>
                        <a:pt x="1641" y="178"/>
                      </a:lnTo>
                      <a:lnTo>
                        <a:pt x="1637" y="166"/>
                      </a:lnTo>
                      <a:lnTo>
                        <a:pt x="1632" y="154"/>
                      </a:lnTo>
                      <a:lnTo>
                        <a:pt x="1632" y="154"/>
                      </a:lnTo>
                      <a:lnTo>
                        <a:pt x="1629" y="150"/>
                      </a:lnTo>
                      <a:lnTo>
                        <a:pt x="1624" y="145"/>
                      </a:lnTo>
                      <a:lnTo>
                        <a:pt x="1615" y="139"/>
                      </a:lnTo>
                      <a:lnTo>
                        <a:pt x="1609" y="135"/>
                      </a:lnTo>
                      <a:lnTo>
                        <a:pt x="1607" y="134"/>
                      </a:lnTo>
                      <a:lnTo>
                        <a:pt x="1607" y="134"/>
                      </a:lnTo>
                      <a:lnTo>
                        <a:pt x="1605" y="131"/>
                      </a:lnTo>
                      <a:lnTo>
                        <a:pt x="1604" y="127"/>
                      </a:lnTo>
                      <a:lnTo>
                        <a:pt x="1604" y="124"/>
                      </a:lnTo>
                      <a:lnTo>
                        <a:pt x="1604" y="124"/>
                      </a:lnTo>
                      <a:lnTo>
                        <a:pt x="1605" y="116"/>
                      </a:lnTo>
                      <a:lnTo>
                        <a:pt x="1605" y="109"/>
                      </a:lnTo>
                      <a:lnTo>
                        <a:pt x="1603" y="103"/>
                      </a:lnTo>
                      <a:lnTo>
                        <a:pt x="1602" y="100"/>
                      </a:lnTo>
                      <a:lnTo>
                        <a:pt x="1599" y="98"/>
                      </a:lnTo>
                      <a:lnTo>
                        <a:pt x="1599" y="98"/>
                      </a:lnTo>
                      <a:lnTo>
                        <a:pt x="1593" y="96"/>
                      </a:lnTo>
                      <a:lnTo>
                        <a:pt x="1586" y="96"/>
                      </a:lnTo>
                      <a:lnTo>
                        <a:pt x="1577" y="96"/>
                      </a:lnTo>
                      <a:lnTo>
                        <a:pt x="1569" y="97"/>
                      </a:lnTo>
                      <a:lnTo>
                        <a:pt x="1555" y="100"/>
                      </a:lnTo>
                      <a:lnTo>
                        <a:pt x="1550" y="103"/>
                      </a:lnTo>
                      <a:lnTo>
                        <a:pt x="1550" y="103"/>
                      </a:lnTo>
                      <a:lnTo>
                        <a:pt x="1547" y="103"/>
                      </a:lnTo>
                      <a:lnTo>
                        <a:pt x="1545" y="105"/>
                      </a:lnTo>
                      <a:lnTo>
                        <a:pt x="1543" y="108"/>
                      </a:lnTo>
                      <a:lnTo>
                        <a:pt x="1543" y="108"/>
                      </a:lnTo>
                      <a:lnTo>
                        <a:pt x="1543" y="114"/>
                      </a:lnTo>
                      <a:lnTo>
                        <a:pt x="1543" y="120"/>
                      </a:lnTo>
                      <a:lnTo>
                        <a:pt x="1543" y="127"/>
                      </a:lnTo>
                      <a:lnTo>
                        <a:pt x="1543" y="127"/>
                      </a:lnTo>
                      <a:lnTo>
                        <a:pt x="1543" y="130"/>
                      </a:lnTo>
                      <a:lnTo>
                        <a:pt x="1543" y="131"/>
                      </a:lnTo>
                      <a:lnTo>
                        <a:pt x="1542" y="132"/>
                      </a:lnTo>
                      <a:lnTo>
                        <a:pt x="1542" y="132"/>
                      </a:lnTo>
                      <a:lnTo>
                        <a:pt x="1535" y="134"/>
                      </a:lnTo>
                      <a:lnTo>
                        <a:pt x="1528" y="136"/>
                      </a:lnTo>
                      <a:lnTo>
                        <a:pt x="1528" y="136"/>
                      </a:lnTo>
                      <a:lnTo>
                        <a:pt x="1526" y="140"/>
                      </a:lnTo>
                      <a:lnTo>
                        <a:pt x="1523" y="145"/>
                      </a:lnTo>
                      <a:lnTo>
                        <a:pt x="1523" y="150"/>
                      </a:lnTo>
                      <a:lnTo>
                        <a:pt x="1523" y="150"/>
                      </a:lnTo>
                      <a:lnTo>
                        <a:pt x="1527" y="150"/>
                      </a:lnTo>
                      <a:lnTo>
                        <a:pt x="1532" y="152"/>
                      </a:lnTo>
                      <a:lnTo>
                        <a:pt x="1537" y="156"/>
                      </a:lnTo>
                      <a:lnTo>
                        <a:pt x="1537" y="156"/>
                      </a:lnTo>
                      <a:lnTo>
                        <a:pt x="1542" y="162"/>
                      </a:lnTo>
                      <a:lnTo>
                        <a:pt x="1544" y="168"/>
                      </a:lnTo>
                      <a:lnTo>
                        <a:pt x="1548" y="174"/>
                      </a:lnTo>
                      <a:lnTo>
                        <a:pt x="1548" y="174"/>
                      </a:lnTo>
                      <a:lnTo>
                        <a:pt x="1555" y="178"/>
                      </a:lnTo>
                      <a:lnTo>
                        <a:pt x="1569" y="183"/>
                      </a:lnTo>
                      <a:lnTo>
                        <a:pt x="1569" y="183"/>
                      </a:lnTo>
                      <a:lnTo>
                        <a:pt x="1576" y="188"/>
                      </a:lnTo>
                      <a:lnTo>
                        <a:pt x="1582" y="193"/>
                      </a:lnTo>
                      <a:lnTo>
                        <a:pt x="1588" y="197"/>
                      </a:lnTo>
                      <a:lnTo>
                        <a:pt x="1588" y="197"/>
                      </a:lnTo>
                      <a:lnTo>
                        <a:pt x="1588" y="201"/>
                      </a:lnTo>
                      <a:lnTo>
                        <a:pt x="1588" y="204"/>
                      </a:lnTo>
                      <a:lnTo>
                        <a:pt x="1588" y="206"/>
                      </a:lnTo>
                      <a:lnTo>
                        <a:pt x="1588" y="206"/>
                      </a:lnTo>
                      <a:lnTo>
                        <a:pt x="1585" y="207"/>
                      </a:lnTo>
                      <a:lnTo>
                        <a:pt x="1581" y="209"/>
                      </a:lnTo>
                      <a:lnTo>
                        <a:pt x="1577" y="210"/>
                      </a:lnTo>
                      <a:lnTo>
                        <a:pt x="1577" y="210"/>
                      </a:lnTo>
                      <a:lnTo>
                        <a:pt x="1572" y="206"/>
                      </a:lnTo>
                      <a:lnTo>
                        <a:pt x="1559" y="196"/>
                      </a:lnTo>
                      <a:lnTo>
                        <a:pt x="1540" y="184"/>
                      </a:lnTo>
                      <a:lnTo>
                        <a:pt x="1531" y="179"/>
                      </a:lnTo>
                      <a:lnTo>
                        <a:pt x="1519" y="175"/>
                      </a:lnTo>
                      <a:lnTo>
                        <a:pt x="1519" y="175"/>
                      </a:lnTo>
                      <a:lnTo>
                        <a:pt x="1506" y="172"/>
                      </a:lnTo>
                      <a:lnTo>
                        <a:pt x="1494" y="169"/>
                      </a:lnTo>
                      <a:lnTo>
                        <a:pt x="1481" y="168"/>
                      </a:lnTo>
                      <a:lnTo>
                        <a:pt x="1470" y="168"/>
                      </a:lnTo>
                      <a:lnTo>
                        <a:pt x="1453" y="168"/>
                      </a:lnTo>
                      <a:lnTo>
                        <a:pt x="1447" y="169"/>
                      </a:lnTo>
                      <a:lnTo>
                        <a:pt x="1447" y="169"/>
                      </a:lnTo>
                      <a:lnTo>
                        <a:pt x="1442" y="169"/>
                      </a:lnTo>
                      <a:lnTo>
                        <a:pt x="1440" y="172"/>
                      </a:lnTo>
                      <a:lnTo>
                        <a:pt x="1438" y="173"/>
                      </a:lnTo>
                      <a:lnTo>
                        <a:pt x="1438" y="174"/>
                      </a:lnTo>
                      <a:lnTo>
                        <a:pt x="1438" y="174"/>
                      </a:lnTo>
                      <a:lnTo>
                        <a:pt x="1440" y="180"/>
                      </a:lnTo>
                      <a:lnTo>
                        <a:pt x="1442" y="186"/>
                      </a:lnTo>
                      <a:lnTo>
                        <a:pt x="1447" y="194"/>
                      </a:lnTo>
                      <a:lnTo>
                        <a:pt x="1447" y="194"/>
                      </a:lnTo>
                      <a:lnTo>
                        <a:pt x="1445" y="197"/>
                      </a:lnTo>
                      <a:lnTo>
                        <a:pt x="1441" y="199"/>
                      </a:lnTo>
                      <a:lnTo>
                        <a:pt x="1438" y="200"/>
                      </a:lnTo>
                      <a:lnTo>
                        <a:pt x="1435" y="199"/>
                      </a:lnTo>
                      <a:lnTo>
                        <a:pt x="1435" y="199"/>
                      </a:lnTo>
                      <a:lnTo>
                        <a:pt x="1423" y="195"/>
                      </a:lnTo>
                      <a:lnTo>
                        <a:pt x="1408" y="189"/>
                      </a:lnTo>
                      <a:lnTo>
                        <a:pt x="1408" y="189"/>
                      </a:lnTo>
                      <a:lnTo>
                        <a:pt x="1403" y="189"/>
                      </a:lnTo>
                      <a:lnTo>
                        <a:pt x="1398" y="190"/>
                      </a:lnTo>
                      <a:lnTo>
                        <a:pt x="1392" y="191"/>
                      </a:lnTo>
                      <a:lnTo>
                        <a:pt x="1392" y="191"/>
                      </a:lnTo>
                      <a:lnTo>
                        <a:pt x="1384" y="190"/>
                      </a:lnTo>
                      <a:lnTo>
                        <a:pt x="1378" y="190"/>
                      </a:lnTo>
                      <a:lnTo>
                        <a:pt x="1371" y="191"/>
                      </a:lnTo>
                      <a:lnTo>
                        <a:pt x="1371" y="191"/>
                      </a:lnTo>
                      <a:lnTo>
                        <a:pt x="1361" y="194"/>
                      </a:lnTo>
                      <a:lnTo>
                        <a:pt x="1351" y="196"/>
                      </a:lnTo>
                      <a:lnTo>
                        <a:pt x="1343" y="200"/>
                      </a:lnTo>
                      <a:lnTo>
                        <a:pt x="1343" y="200"/>
                      </a:lnTo>
                      <a:lnTo>
                        <a:pt x="1341" y="199"/>
                      </a:lnTo>
                      <a:lnTo>
                        <a:pt x="1338" y="195"/>
                      </a:lnTo>
                      <a:lnTo>
                        <a:pt x="1330" y="191"/>
                      </a:lnTo>
                      <a:lnTo>
                        <a:pt x="1327" y="190"/>
                      </a:lnTo>
                      <a:lnTo>
                        <a:pt x="1323" y="190"/>
                      </a:lnTo>
                      <a:lnTo>
                        <a:pt x="1323" y="190"/>
                      </a:lnTo>
                      <a:lnTo>
                        <a:pt x="1319" y="191"/>
                      </a:lnTo>
                      <a:lnTo>
                        <a:pt x="1316" y="194"/>
                      </a:lnTo>
                      <a:lnTo>
                        <a:pt x="1308" y="199"/>
                      </a:lnTo>
                      <a:lnTo>
                        <a:pt x="1300" y="206"/>
                      </a:lnTo>
                      <a:lnTo>
                        <a:pt x="1300" y="206"/>
                      </a:lnTo>
                      <a:lnTo>
                        <a:pt x="1284" y="209"/>
                      </a:lnTo>
                      <a:lnTo>
                        <a:pt x="1273" y="210"/>
                      </a:lnTo>
                      <a:lnTo>
                        <a:pt x="1264" y="212"/>
                      </a:lnTo>
                      <a:lnTo>
                        <a:pt x="1264" y="212"/>
                      </a:lnTo>
                      <a:lnTo>
                        <a:pt x="1258" y="216"/>
                      </a:lnTo>
                      <a:lnTo>
                        <a:pt x="1254" y="218"/>
                      </a:lnTo>
                      <a:lnTo>
                        <a:pt x="1249" y="224"/>
                      </a:lnTo>
                      <a:lnTo>
                        <a:pt x="1247" y="229"/>
                      </a:lnTo>
                      <a:lnTo>
                        <a:pt x="1246" y="232"/>
                      </a:lnTo>
                      <a:lnTo>
                        <a:pt x="1246" y="232"/>
                      </a:lnTo>
                      <a:lnTo>
                        <a:pt x="1245" y="233"/>
                      </a:lnTo>
                      <a:lnTo>
                        <a:pt x="1240" y="237"/>
                      </a:lnTo>
                      <a:lnTo>
                        <a:pt x="1232" y="239"/>
                      </a:lnTo>
                      <a:lnTo>
                        <a:pt x="1227" y="239"/>
                      </a:lnTo>
                      <a:lnTo>
                        <a:pt x="1222" y="239"/>
                      </a:lnTo>
                      <a:lnTo>
                        <a:pt x="1222" y="239"/>
                      </a:lnTo>
                      <a:lnTo>
                        <a:pt x="1218" y="237"/>
                      </a:lnTo>
                      <a:lnTo>
                        <a:pt x="1211" y="233"/>
                      </a:lnTo>
                      <a:lnTo>
                        <a:pt x="1206" y="228"/>
                      </a:lnTo>
                      <a:lnTo>
                        <a:pt x="1203" y="224"/>
                      </a:lnTo>
                      <a:lnTo>
                        <a:pt x="1203" y="224"/>
                      </a:lnTo>
                      <a:lnTo>
                        <a:pt x="1203" y="222"/>
                      </a:lnTo>
                      <a:lnTo>
                        <a:pt x="1203" y="218"/>
                      </a:lnTo>
                      <a:lnTo>
                        <a:pt x="1205" y="216"/>
                      </a:lnTo>
                      <a:lnTo>
                        <a:pt x="1205" y="216"/>
                      </a:lnTo>
                      <a:lnTo>
                        <a:pt x="1214" y="213"/>
                      </a:lnTo>
                      <a:lnTo>
                        <a:pt x="1219" y="211"/>
                      </a:lnTo>
                      <a:lnTo>
                        <a:pt x="1220" y="210"/>
                      </a:lnTo>
                      <a:lnTo>
                        <a:pt x="1221" y="207"/>
                      </a:lnTo>
                      <a:lnTo>
                        <a:pt x="1221" y="207"/>
                      </a:lnTo>
                      <a:lnTo>
                        <a:pt x="1220" y="206"/>
                      </a:lnTo>
                      <a:lnTo>
                        <a:pt x="1219" y="205"/>
                      </a:lnTo>
                      <a:lnTo>
                        <a:pt x="1214" y="201"/>
                      </a:lnTo>
                      <a:lnTo>
                        <a:pt x="1205" y="197"/>
                      </a:lnTo>
                      <a:lnTo>
                        <a:pt x="1205" y="197"/>
                      </a:lnTo>
                      <a:lnTo>
                        <a:pt x="1193" y="196"/>
                      </a:lnTo>
                      <a:lnTo>
                        <a:pt x="1183" y="195"/>
                      </a:lnTo>
                      <a:lnTo>
                        <a:pt x="1173" y="196"/>
                      </a:lnTo>
                      <a:lnTo>
                        <a:pt x="1173" y="196"/>
                      </a:lnTo>
                      <a:lnTo>
                        <a:pt x="1171" y="196"/>
                      </a:lnTo>
                      <a:lnTo>
                        <a:pt x="1170" y="197"/>
                      </a:lnTo>
                      <a:lnTo>
                        <a:pt x="1170" y="200"/>
                      </a:lnTo>
                      <a:lnTo>
                        <a:pt x="1171" y="204"/>
                      </a:lnTo>
                      <a:lnTo>
                        <a:pt x="1171" y="204"/>
                      </a:lnTo>
                      <a:lnTo>
                        <a:pt x="1173" y="207"/>
                      </a:lnTo>
                      <a:lnTo>
                        <a:pt x="1176" y="212"/>
                      </a:lnTo>
                      <a:lnTo>
                        <a:pt x="1176" y="217"/>
                      </a:lnTo>
                      <a:lnTo>
                        <a:pt x="1176" y="217"/>
                      </a:lnTo>
                      <a:lnTo>
                        <a:pt x="1176" y="226"/>
                      </a:lnTo>
                      <a:lnTo>
                        <a:pt x="1177" y="229"/>
                      </a:lnTo>
                      <a:lnTo>
                        <a:pt x="1177" y="233"/>
                      </a:lnTo>
                      <a:lnTo>
                        <a:pt x="1177" y="233"/>
                      </a:lnTo>
                      <a:lnTo>
                        <a:pt x="1179" y="238"/>
                      </a:lnTo>
                      <a:lnTo>
                        <a:pt x="1182" y="242"/>
                      </a:lnTo>
                      <a:lnTo>
                        <a:pt x="1188" y="248"/>
                      </a:lnTo>
                      <a:lnTo>
                        <a:pt x="1195" y="252"/>
                      </a:lnTo>
                      <a:lnTo>
                        <a:pt x="1195" y="252"/>
                      </a:lnTo>
                      <a:lnTo>
                        <a:pt x="1195" y="254"/>
                      </a:lnTo>
                      <a:lnTo>
                        <a:pt x="1195" y="255"/>
                      </a:lnTo>
                      <a:lnTo>
                        <a:pt x="1194" y="255"/>
                      </a:lnTo>
                      <a:lnTo>
                        <a:pt x="1194" y="255"/>
                      </a:lnTo>
                      <a:lnTo>
                        <a:pt x="1184" y="254"/>
                      </a:lnTo>
                      <a:lnTo>
                        <a:pt x="1175" y="252"/>
                      </a:lnTo>
                      <a:lnTo>
                        <a:pt x="1175" y="252"/>
                      </a:lnTo>
                      <a:lnTo>
                        <a:pt x="1168" y="253"/>
                      </a:lnTo>
                      <a:lnTo>
                        <a:pt x="1163" y="254"/>
                      </a:lnTo>
                      <a:lnTo>
                        <a:pt x="1159" y="256"/>
                      </a:lnTo>
                      <a:lnTo>
                        <a:pt x="1159" y="256"/>
                      </a:lnTo>
                      <a:lnTo>
                        <a:pt x="1156" y="260"/>
                      </a:lnTo>
                      <a:lnTo>
                        <a:pt x="1154" y="264"/>
                      </a:lnTo>
                      <a:lnTo>
                        <a:pt x="1150" y="265"/>
                      </a:lnTo>
                      <a:lnTo>
                        <a:pt x="1150" y="265"/>
                      </a:lnTo>
                      <a:lnTo>
                        <a:pt x="1136" y="269"/>
                      </a:lnTo>
                      <a:lnTo>
                        <a:pt x="1129" y="270"/>
                      </a:lnTo>
                      <a:lnTo>
                        <a:pt x="1125" y="272"/>
                      </a:lnTo>
                      <a:lnTo>
                        <a:pt x="1125" y="272"/>
                      </a:lnTo>
                      <a:lnTo>
                        <a:pt x="1123" y="275"/>
                      </a:lnTo>
                      <a:lnTo>
                        <a:pt x="1123" y="279"/>
                      </a:lnTo>
                      <a:lnTo>
                        <a:pt x="1124" y="281"/>
                      </a:lnTo>
                      <a:lnTo>
                        <a:pt x="1127" y="283"/>
                      </a:lnTo>
                      <a:lnTo>
                        <a:pt x="1130" y="288"/>
                      </a:lnTo>
                      <a:lnTo>
                        <a:pt x="1133" y="290"/>
                      </a:lnTo>
                      <a:lnTo>
                        <a:pt x="1133" y="290"/>
                      </a:lnTo>
                      <a:lnTo>
                        <a:pt x="1134" y="291"/>
                      </a:lnTo>
                      <a:lnTo>
                        <a:pt x="1134" y="293"/>
                      </a:lnTo>
                      <a:lnTo>
                        <a:pt x="1134" y="293"/>
                      </a:lnTo>
                      <a:lnTo>
                        <a:pt x="1133" y="294"/>
                      </a:lnTo>
                      <a:lnTo>
                        <a:pt x="1128" y="293"/>
                      </a:lnTo>
                      <a:lnTo>
                        <a:pt x="1128" y="293"/>
                      </a:lnTo>
                      <a:lnTo>
                        <a:pt x="1107" y="286"/>
                      </a:lnTo>
                      <a:lnTo>
                        <a:pt x="1086" y="280"/>
                      </a:lnTo>
                      <a:lnTo>
                        <a:pt x="1086" y="280"/>
                      </a:lnTo>
                      <a:lnTo>
                        <a:pt x="1080" y="279"/>
                      </a:lnTo>
                      <a:lnTo>
                        <a:pt x="1078" y="281"/>
                      </a:lnTo>
                      <a:lnTo>
                        <a:pt x="1076" y="282"/>
                      </a:lnTo>
                      <a:lnTo>
                        <a:pt x="1076" y="283"/>
                      </a:lnTo>
                      <a:lnTo>
                        <a:pt x="1076" y="283"/>
                      </a:lnTo>
                      <a:lnTo>
                        <a:pt x="1078" y="287"/>
                      </a:lnTo>
                      <a:lnTo>
                        <a:pt x="1080" y="291"/>
                      </a:lnTo>
                      <a:lnTo>
                        <a:pt x="1086" y="297"/>
                      </a:lnTo>
                      <a:lnTo>
                        <a:pt x="1086" y="297"/>
                      </a:lnTo>
                      <a:lnTo>
                        <a:pt x="1091" y="301"/>
                      </a:lnTo>
                      <a:lnTo>
                        <a:pt x="1095" y="304"/>
                      </a:lnTo>
                      <a:lnTo>
                        <a:pt x="1095" y="304"/>
                      </a:lnTo>
                      <a:lnTo>
                        <a:pt x="1096" y="307"/>
                      </a:lnTo>
                      <a:lnTo>
                        <a:pt x="1096" y="308"/>
                      </a:lnTo>
                      <a:lnTo>
                        <a:pt x="1094" y="309"/>
                      </a:lnTo>
                      <a:lnTo>
                        <a:pt x="1090" y="309"/>
                      </a:lnTo>
                      <a:lnTo>
                        <a:pt x="1090" y="309"/>
                      </a:lnTo>
                      <a:lnTo>
                        <a:pt x="1082" y="307"/>
                      </a:lnTo>
                      <a:lnTo>
                        <a:pt x="1068" y="299"/>
                      </a:lnTo>
                      <a:lnTo>
                        <a:pt x="1068" y="299"/>
                      </a:lnTo>
                      <a:lnTo>
                        <a:pt x="1057" y="297"/>
                      </a:lnTo>
                      <a:lnTo>
                        <a:pt x="1052" y="297"/>
                      </a:lnTo>
                      <a:lnTo>
                        <a:pt x="1052" y="297"/>
                      </a:lnTo>
                      <a:lnTo>
                        <a:pt x="1051" y="292"/>
                      </a:lnTo>
                      <a:lnTo>
                        <a:pt x="1049" y="287"/>
                      </a:lnTo>
                      <a:lnTo>
                        <a:pt x="1047" y="282"/>
                      </a:lnTo>
                      <a:lnTo>
                        <a:pt x="1047" y="282"/>
                      </a:lnTo>
                      <a:lnTo>
                        <a:pt x="1043" y="280"/>
                      </a:lnTo>
                      <a:lnTo>
                        <a:pt x="1040" y="276"/>
                      </a:lnTo>
                      <a:lnTo>
                        <a:pt x="1036" y="275"/>
                      </a:lnTo>
                      <a:lnTo>
                        <a:pt x="1036" y="275"/>
                      </a:lnTo>
                      <a:lnTo>
                        <a:pt x="1037" y="274"/>
                      </a:lnTo>
                      <a:lnTo>
                        <a:pt x="1040" y="270"/>
                      </a:lnTo>
                      <a:lnTo>
                        <a:pt x="1041" y="269"/>
                      </a:lnTo>
                      <a:lnTo>
                        <a:pt x="1041" y="266"/>
                      </a:lnTo>
                      <a:lnTo>
                        <a:pt x="1040" y="264"/>
                      </a:lnTo>
                      <a:lnTo>
                        <a:pt x="1038" y="261"/>
                      </a:lnTo>
                      <a:lnTo>
                        <a:pt x="1038" y="261"/>
                      </a:lnTo>
                      <a:lnTo>
                        <a:pt x="1028" y="255"/>
                      </a:lnTo>
                      <a:lnTo>
                        <a:pt x="1016" y="249"/>
                      </a:lnTo>
                      <a:lnTo>
                        <a:pt x="1001" y="244"/>
                      </a:lnTo>
                      <a:lnTo>
                        <a:pt x="1001" y="244"/>
                      </a:lnTo>
                      <a:lnTo>
                        <a:pt x="1001" y="243"/>
                      </a:lnTo>
                      <a:lnTo>
                        <a:pt x="1000" y="242"/>
                      </a:lnTo>
                      <a:lnTo>
                        <a:pt x="1000" y="240"/>
                      </a:lnTo>
                      <a:lnTo>
                        <a:pt x="1001" y="240"/>
                      </a:lnTo>
                      <a:lnTo>
                        <a:pt x="1009" y="242"/>
                      </a:lnTo>
                      <a:lnTo>
                        <a:pt x="1009" y="242"/>
                      </a:lnTo>
                      <a:lnTo>
                        <a:pt x="1035" y="252"/>
                      </a:lnTo>
                      <a:lnTo>
                        <a:pt x="1049" y="255"/>
                      </a:lnTo>
                      <a:lnTo>
                        <a:pt x="1064" y="258"/>
                      </a:lnTo>
                      <a:lnTo>
                        <a:pt x="1064" y="258"/>
                      </a:lnTo>
                      <a:lnTo>
                        <a:pt x="1076" y="259"/>
                      </a:lnTo>
                      <a:lnTo>
                        <a:pt x="1089" y="258"/>
                      </a:lnTo>
                      <a:lnTo>
                        <a:pt x="1098" y="256"/>
                      </a:lnTo>
                      <a:lnTo>
                        <a:pt x="1108" y="254"/>
                      </a:lnTo>
                      <a:lnTo>
                        <a:pt x="1122" y="249"/>
                      </a:lnTo>
                      <a:lnTo>
                        <a:pt x="1127" y="248"/>
                      </a:lnTo>
                      <a:lnTo>
                        <a:pt x="1127" y="248"/>
                      </a:lnTo>
                      <a:lnTo>
                        <a:pt x="1130" y="242"/>
                      </a:lnTo>
                      <a:lnTo>
                        <a:pt x="1133" y="237"/>
                      </a:lnTo>
                      <a:lnTo>
                        <a:pt x="1134" y="233"/>
                      </a:lnTo>
                      <a:lnTo>
                        <a:pt x="1134" y="231"/>
                      </a:lnTo>
                      <a:lnTo>
                        <a:pt x="1134" y="231"/>
                      </a:lnTo>
                      <a:lnTo>
                        <a:pt x="1133" y="227"/>
                      </a:lnTo>
                      <a:lnTo>
                        <a:pt x="1130" y="224"/>
                      </a:lnTo>
                      <a:lnTo>
                        <a:pt x="1127" y="220"/>
                      </a:lnTo>
                      <a:lnTo>
                        <a:pt x="1121" y="215"/>
                      </a:lnTo>
                      <a:lnTo>
                        <a:pt x="1121" y="215"/>
                      </a:lnTo>
                      <a:lnTo>
                        <a:pt x="1113" y="209"/>
                      </a:lnTo>
                      <a:lnTo>
                        <a:pt x="1107" y="205"/>
                      </a:lnTo>
                      <a:lnTo>
                        <a:pt x="1103" y="202"/>
                      </a:lnTo>
                      <a:lnTo>
                        <a:pt x="1103" y="202"/>
                      </a:lnTo>
                      <a:lnTo>
                        <a:pt x="1089" y="197"/>
                      </a:lnTo>
                      <a:lnTo>
                        <a:pt x="1074" y="195"/>
                      </a:lnTo>
                      <a:lnTo>
                        <a:pt x="1057" y="191"/>
                      </a:lnTo>
                      <a:lnTo>
                        <a:pt x="1057" y="191"/>
                      </a:lnTo>
                      <a:lnTo>
                        <a:pt x="1036" y="184"/>
                      </a:lnTo>
                      <a:lnTo>
                        <a:pt x="1016" y="178"/>
                      </a:lnTo>
                      <a:lnTo>
                        <a:pt x="994" y="172"/>
                      </a:lnTo>
                      <a:lnTo>
                        <a:pt x="994" y="172"/>
                      </a:lnTo>
                      <a:lnTo>
                        <a:pt x="979" y="169"/>
                      </a:lnTo>
                      <a:lnTo>
                        <a:pt x="968" y="169"/>
                      </a:lnTo>
                      <a:lnTo>
                        <a:pt x="957" y="169"/>
                      </a:lnTo>
                      <a:lnTo>
                        <a:pt x="957" y="169"/>
                      </a:lnTo>
                      <a:lnTo>
                        <a:pt x="957" y="167"/>
                      </a:lnTo>
                      <a:lnTo>
                        <a:pt x="957" y="166"/>
                      </a:lnTo>
                      <a:lnTo>
                        <a:pt x="958" y="163"/>
                      </a:lnTo>
                      <a:lnTo>
                        <a:pt x="958" y="163"/>
                      </a:lnTo>
                      <a:lnTo>
                        <a:pt x="962" y="157"/>
                      </a:lnTo>
                      <a:lnTo>
                        <a:pt x="962" y="157"/>
                      </a:lnTo>
                      <a:lnTo>
                        <a:pt x="962" y="156"/>
                      </a:lnTo>
                      <a:lnTo>
                        <a:pt x="960" y="154"/>
                      </a:lnTo>
                      <a:lnTo>
                        <a:pt x="957" y="154"/>
                      </a:lnTo>
                      <a:lnTo>
                        <a:pt x="957" y="154"/>
                      </a:lnTo>
                      <a:lnTo>
                        <a:pt x="947" y="152"/>
                      </a:lnTo>
                      <a:lnTo>
                        <a:pt x="923" y="147"/>
                      </a:lnTo>
                      <a:lnTo>
                        <a:pt x="891" y="142"/>
                      </a:lnTo>
                      <a:lnTo>
                        <a:pt x="874" y="141"/>
                      </a:lnTo>
                      <a:lnTo>
                        <a:pt x="858" y="141"/>
                      </a:lnTo>
                      <a:lnTo>
                        <a:pt x="858" y="141"/>
                      </a:lnTo>
                      <a:lnTo>
                        <a:pt x="849" y="142"/>
                      </a:lnTo>
                      <a:lnTo>
                        <a:pt x="841" y="143"/>
                      </a:lnTo>
                      <a:lnTo>
                        <a:pt x="833" y="147"/>
                      </a:lnTo>
                      <a:lnTo>
                        <a:pt x="828" y="150"/>
                      </a:lnTo>
                      <a:lnTo>
                        <a:pt x="820" y="154"/>
                      </a:lnTo>
                      <a:lnTo>
                        <a:pt x="819" y="158"/>
                      </a:lnTo>
                      <a:lnTo>
                        <a:pt x="819" y="158"/>
                      </a:lnTo>
                      <a:lnTo>
                        <a:pt x="816" y="159"/>
                      </a:lnTo>
                      <a:lnTo>
                        <a:pt x="811" y="161"/>
                      </a:lnTo>
                      <a:lnTo>
                        <a:pt x="811" y="161"/>
                      </a:lnTo>
                      <a:lnTo>
                        <a:pt x="799" y="161"/>
                      </a:lnTo>
                      <a:lnTo>
                        <a:pt x="799" y="161"/>
                      </a:lnTo>
                      <a:lnTo>
                        <a:pt x="793" y="163"/>
                      </a:lnTo>
                      <a:lnTo>
                        <a:pt x="788" y="166"/>
                      </a:lnTo>
                      <a:lnTo>
                        <a:pt x="782" y="168"/>
                      </a:lnTo>
                      <a:lnTo>
                        <a:pt x="782" y="168"/>
                      </a:lnTo>
                      <a:lnTo>
                        <a:pt x="776" y="164"/>
                      </a:lnTo>
                      <a:lnTo>
                        <a:pt x="768" y="162"/>
                      </a:lnTo>
                      <a:lnTo>
                        <a:pt x="765" y="162"/>
                      </a:lnTo>
                      <a:lnTo>
                        <a:pt x="762" y="162"/>
                      </a:lnTo>
                      <a:lnTo>
                        <a:pt x="762" y="162"/>
                      </a:lnTo>
                      <a:lnTo>
                        <a:pt x="760" y="162"/>
                      </a:lnTo>
                      <a:lnTo>
                        <a:pt x="758" y="164"/>
                      </a:lnTo>
                      <a:lnTo>
                        <a:pt x="756" y="168"/>
                      </a:lnTo>
                      <a:lnTo>
                        <a:pt x="753" y="173"/>
                      </a:lnTo>
                      <a:lnTo>
                        <a:pt x="753" y="173"/>
                      </a:lnTo>
                      <a:lnTo>
                        <a:pt x="752" y="175"/>
                      </a:lnTo>
                      <a:lnTo>
                        <a:pt x="750" y="179"/>
                      </a:lnTo>
                      <a:lnTo>
                        <a:pt x="750" y="179"/>
                      </a:lnTo>
                      <a:lnTo>
                        <a:pt x="744" y="182"/>
                      </a:lnTo>
                      <a:lnTo>
                        <a:pt x="739" y="184"/>
                      </a:lnTo>
                      <a:lnTo>
                        <a:pt x="739" y="184"/>
                      </a:lnTo>
                      <a:lnTo>
                        <a:pt x="735" y="189"/>
                      </a:lnTo>
                      <a:lnTo>
                        <a:pt x="733" y="194"/>
                      </a:lnTo>
                      <a:lnTo>
                        <a:pt x="730" y="200"/>
                      </a:lnTo>
                      <a:lnTo>
                        <a:pt x="730" y="200"/>
                      </a:lnTo>
                      <a:lnTo>
                        <a:pt x="728" y="202"/>
                      </a:lnTo>
                      <a:lnTo>
                        <a:pt x="724" y="205"/>
                      </a:lnTo>
                      <a:lnTo>
                        <a:pt x="719" y="206"/>
                      </a:lnTo>
                      <a:lnTo>
                        <a:pt x="719" y="206"/>
                      </a:lnTo>
                      <a:lnTo>
                        <a:pt x="711" y="209"/>
                      </a:lnTo>
                      <a:lnTo>
                        <a:pt x="707" y="210"/>
                      </a:lnTo>
                      <a:lnTo>
                        <a:pt x="704" y="211"/>
                      </a:lnTo>
                      <a:lnTo>
                        <a:pt x="704" y="211"/>
                      </a:lnTo>
                      <a:lnTo>
                        <a:pt x="701" y="215"/>
                      </a:lnTo>
                      <a:lnTo>
                        <a:pt x="698" y="218"/>
                      </a:lnTo>
                      <a:lnTo>
                        <a:pt x="696" y="227"/>
                      </a:lnTo>
                      <a:lnTo>
                        <a:pt x="695" y="233"/>
                      </a:lnTo>
                      <a:lnTo>
                        <a:pt x="695" y="237"/>
                      </a:lnTo>
                      <a:lnTo>
                        <a:pt x="695" y="237"/>
                      </a:lnTo>
                      <a:lnTo>
                        <a:pt x="693" y="238"/>
                      </a:lnTo>
                      <a:lnTo>
                        <a:pt x="692" y="239"/>
                      </a:lnTo>
                      <a:lnTo>
                        <a:pt x="688" y="240"/>
                      </a:lnTo>
                      <a:lnTo>
                        <a:pt x="688" y="240"/>
                      </a:lnTo>
                      <a:lnTo>
                        <a:pt x="676" y="245"/>
                      </a:lnTo>
                      <a:lnTo>
                        <a:pt x="670" y="248"/>
                      </a:lnTo>
                      <a:lnTo>
                        <a:pt x="665" y="252"/>
                      </a:lnTo>
                      <a:lnTo>
                        <a:pt x="665" y="252"/>
                      </a:lnTo>
                      <a:lnTo>
                        <a:pt x="661" y="255"/>
                      </a:lnTo>
                      <a:lnTo>
                        <a:pt x="660" y="261"/>
                      </a:lnTo>
                      <a:lnTo>
                        <a:pt x="660" y="266"/>
                      </a:lnTo>
                      <a:lnTo>
                        <a:pt x="660" y="271"/>
                      </a:lnTo>
                      <a:lnTo>
                        <a:pt x="660" y="271"/>
                      </a:lnTo>
                      <a:lnTo>
                        <a:pt x="660" y="274"/>
                      </a:lnTo>
                      <a:lnTo>
                        <a:pt x="659" y="275"/>
                      </a:lnTo>
                      <a:lnTo>
                        <a:pt x="656" y="277"/>
                      </a:lnTo>
                      <a:lnTo>
                        <a:pt x="656" y="277"/>
                      </a:lnTo>
                      <a:lnTo>
                        <a:pt x="652" y="279"/>
                      </a:lnTo>
                      <a:lnTo>
                        <a:pt x="647" y="281"/>
                      </a:lnTo>
                      <a:lnTo>
                        <a:pt x="642" y="285"/>
                      </a:lnTo>
                      <a:lnTo>
                        <a:pt x="642" y="285"/>
                      </a:lnTo>
                      <a:lnTo>
                        <a:pt x="639" y="290"/>
                      </a:lnTo>
                      <a:lnTo>
                        <a:pt x="639" y="293"/>
                      </a:lnTo>
                      <a:lnTo>
                        <a:pt x="638" y="297"/>
                      </a:lnTo>
                      <a:lnTo>
                        <a:pt x="637" y="298"/>
                      </a:lnTo>
                      <a:lnTo>
                        <a:pt x="637" y="298"/>
                      </a:lnTo>
                      <a:lnTo>
                        <a:pt x="632" y="299"/>
                      </a:lnTo>
                      <a:lnTo>
                        <a:pt x="627" y="301"/>
                      </a:lnTo>
                      <a:lnTo>
                        <a:pt x="623" y="303"/>
                      </a:lnTo>
                      <a:lnTo>
                        <a:pt x="623" y="303"/>
                      </a:lnTo>
                      <a:lnTo>
                        <a:pt x="617" y="309"/>
                      </a:lnTo>
                      <a:lnTo>
                        <a:pt x="612" y="314"/>
                      </a:lnTo>
                      <a:lnTo>
                        <a:pt x="607" y="320"/>
                      </a:lnTo>
                      <a:lnTo>
                        <a:pt x="607" y="320"/>
                      </a:lnTo>
                      <a:lnTo>
                        <a:pt x="605" y="322"/>
                      </a:lnTo>
                      <a:lnTo>
                        <a:pt x="602" y="323"/>
                      </a:lnTo>
                      <a:lnTo>
                        <a:pt x="599" y="323"/>
                      </a:lnTo>
                      <a:lnTo>
                        <a:pt x="599" y="323"/>
                      </a:lnTo>
                      <a:lnTo>
                        <a:pt x="590" y="323"/>
                      </a:lnTo>
                      <a:lnTo>
                        <a:pt x="584" y="324"/>
                      </a:lnTo>
                      <a:lnTo>
                        <a:pt x="579" y="325"/>
                      </a:lnTo>
                      <a:lnTo>
                        <a:pt x="579" y="325"/>
                      </a:lnTo>
                      <a:lnTo>
                        <a:pt x="574" y="326"/>
                      </a:lnTo>
                      <a:lnTo>
                        <a:pt x="571" y="329"/>
                      </a:lnTo>
                      <a:lnTo>
                        <a:pt x="563" y="335"/>
                      </a:lnTo>
                      <a:lnTo>
                        <a:pt x="557" y="344"/>
                      </a:lnTo>
                      <a:lnTo>
                        <a:pt x="557" y="344"/>
                      </a:lnTo>
                      <a:lnTo>
                        <a:pt x="552" y="344"/>
                      </a:lnTo>
                      <a:lnTo>
                        <a:pt x="542" y="346"/>
                      </a:lnTo>
                      <a:lnTo>
                        <a:pt x="530" y="351"/>
                      </a:lnTo>
                      <a:lnTo>
                        <a:pt x="526" y="355"/>
                      </a:lnTo>
                      <a:lnTo>
                        <a:pt x="523" y="358"/>
                      </a:lnTo>
                      <a:lnTo>
                        <a:pt x="523" y="358"/>
                      </a:lnTo>
                      <a:lnTo>
                        <a:pt x="520" y="364"/>
                      </a:lnTo>
                      <a:lnTo>
                        <a:pt x="519" y="371"/>
                      </a:lnTo>
                      <a:lnTo>
                        <a:pt x="519" y="377"/>
                      </a:lnTo>
                      <a:lnTo>
                        <a:pt x="520" y="383"/>
                      </a:lnTo>
                      <a:lnTo>
                        <a:pt x="524" y="394"/>
                      </a:lnTo>
                      <a:lnTo>
                        <a:pt x="526" y="400"/>
                      </a:lnTo>
                      <a:lnTo>
                        <a:pt x="526" y="400"/>
                      </a:lnTo>
                      <a:lnTo>
                        <a:pt x="529" y="409"/>
                      </a:lnTo>
                      <a:lnTo>
                        <a:pt x="531" y="416"/>
                      </a:lnTo>
                      <a:lnTo>
                        <a:pt x="531" y="425"/>
                      </a:lnTo>
                      <a:lnTo>
                        <a:pt x="531" y="425"/>
                      </a:lnTo>
                      <a:lnTo>
                        <a:pt x="532" y="434"/>
                      </a:lnTo>
                      <a:lnTo>
                        <a:pt x="534" y="443"/>
                      </a:lnTo>
                      <a:lnTo>
                        <a:pt x="534" y="443"/>
                      </a:lnTo>
                      <a:lnTo>
                        <a:pt x="535" y="446"/>
                      </a:lnTo>
                      <a:lnTo>
                        <a:pt x="536" y="449"/>
                      </a:lnTo>
                      <a:lnTo>
                        <a:pt x="541" y="453"/>
                      </a:lnTo>
                      <a:lnTo>
                        <a:pt x="547" y="455"/>
                      </a:lnTo>
                      <a:lnTo>
                        <a:pt x="547" y="455"/>
                      </a:lnTo>
                      <a:lnTo>
                        <a:pt x="556" y="458"/>
                      </a:lnTo>
                      <a:lnTo>
                        <a:pt x="563" y="460"/>
                      </a:lnTo>
                      <a:lnTo>
                        <a:pt x="568" y="460"/>
                      </a:lnTo>
                      <a:lnTo>
                        <a:pt x="572" y="459"/>
                      </a:lnTo>
                      <a:lnTo>
                        <a:pt x="572" y="459"/>
                      </a:lnTo>
                      <a:lnTo>
                        <a:pt x="577" y="457"/>
                      </a:lnTo>
                      <a:lnTo>
                        <a:pt x="582" y="454"/>
                      </a:lnTo>
                      <a:lnTo>
                        <a:pt x="590" y="447"/>
                      </a:lnTo>
                      <a:lnTo>
                        <a:pt x="599" y="439"/>
                      </a:lnTo>
                      <a:lnTo>
                        <a:pt x="599" y="439"/>
                      </a:lnTo>
                      <a:lnTo>
                        <a:pt x="604" y="438"/>
                      </a:lnTo>
                      <a:lnTo>
                        <a:pt x="607" y="437"/>
                      </a:lnTo>
                      <a:lnTo>
                        <a:pt x="612" y="436"/>
                      </a:lnTo>
                      <a:lnTo>
                        <a:pt x="612" y="436"/>
                      </a:lnTo>
                      <a:lnTo>
                        <a:pt x="616" y="432"/>
                      </a:lnTo>
                      <a:lnTo>
                        <a:pt x="618" y="428"/>
                      </a:lnTo>
                      <a:lnTo>
                        <a:pt x="620" y="425"/>
                      </a:lnTo>
                      <a:lnTo>
                        <a:pt x="620" y="425"/>
                      </a:lnTo>
                      <a:lnTo>
                        <a:pt x="622" y="422"/>
                      </a:lnTo>
                      <a:lnTo>
                        <a:pt x="623" y="421"/>
                      </a:lnTo>
                      <a:lnTo>
                        <a:pt x="625" y="421"/>
                      </a:lnTo>
                      <a:lnTo>
                        <a:pt x="626" y="423"/>
                      </a:lnTo>
                      <a:lnTo>
                        <a:pt x="626" y="423"/>
                      </a:lnTo>
                      <a:lnTo>
                        <a:pt x="631" y="438"/>
                      </a:lnTo>
                      <a:lnTo>
                        <a:pt x="634" y="448"/>
                      </a:lnTo>
                      <a:lnTo>
                        <a:pt x="638" y="458"/>
                      </a:lnTo>
                      <a:lnTo>
                        <a:pt x="638" y="458"/>
                      </a:lnTo>
                      <a:lnTo>
                        <a:pt x="645" y="466"/>
                      </a:lnTo>
                      <a:lnTo>
                        <a:pt x="653" y="474"/>
                      </a:lnTo>
                      <a:lnTo>
                        <a:pt x="661" y="480"/>
                      </a:lnTo>
                      <a:lnTo>
                        <a:pt x="661" y="480"/>
                      </a:lnTo>
                      <a:lnTo>
                        <a:pt x="665" y="482"/>
                      </a:lnTo>
                      <a:lnTo>
                        <a:pt x="666" y="485"/>
                      </a:lnTo>
                      <a:lnTo>
                        <a:pt x="668" y="489"/>
                      </a:lnTo>
                      <a:lnTo>
                        <a:pt x="668" y="489"/>
                      </a:lnTo>
                      <a:lnTo>
                        <a:pt x="668" y="497"/>
                      </a:lnTo>
                      <a:lnTo>
                        <a:pt x="666" y="506"/>
                      </a:lnTo>
                      <a:lnTo>
                        <a:pt x="666" y="506"/>
                      </a:lnTo>
                      <a:lnTo>
                        <a:pt x="666" y="509"/>
                      </a:lnTo>
                      <a:lnTo>
                        <a:pt x="668" y="513"/>
                      </a:lnTo>
                      <a:lnTo>
                        <a:pt x="669" y="516"/>
                      </a:lnTo>
                      <a:lnTo>
                        <a:pt x="669" y="516"/>
                      </a:lnTo>
                      <a:lnTo>
                        <a:pt x="668" y="518"/>
                      </a:lnTo>
                      <a:lnTo>
                        <a:pt x="664" y="522"/>
                      </a:lnTo>
                      <a:lnTo>
                        <a:pt x="663" y="524"/>
                      </a:lnTo>
                      <a:lnTo>
                        <a:pt x="664" y="527"/>
                      </a:lnTo>
                      <a:lnTo>
                        <a:pt x="665" y="528"/>
                      </a:lnTo>
                      <a:lnTo>
                        <a:pt x="669" y="529"/>
                      </a:lnTo>
                      <a:lnTo>
                        <a:pt x="669" y="529"/>
                      </a:lnTo>
                      <a:lnTo>
                        <a:pt x="675" y="529"/>
                      </a:lnTo>
                      <a:lnTo>
                        <a:pt x="681" y="530"/>
                      </a:lnTo>
                      <a:lnTo>
                        <a:pt x="688" y="532"/>
                      </a:lnTo>
                      <a:lnTo>
                        <a:pt x="693" y="530"/>
                      </a:lnTo>
                      <a:lnTo>
                        <a:pt x="693" y="530"/>
                      </a:lnTo>
                      <a:lnTo>
                        <a:pt x="696" y="529"/>
                      </a:lnTo>
                      <a:lnTo>
                        <a:pt x="697" y="527"/>
                      </a:lnTo>
                      <a:lnTo>
                        <a:pt x="699" y="522"/>
                      </a:lnTo>
                      <a:lnTo>
                        <a:pt x="701" y="516"/>
                      </a:lnTo>
                      <a:lnTo>
                        <a:pt x="701" y="516"/>
                      </a:lnTo>
                      <a:lnTo>
                        <a:pt x="703" y="513"/>
                      </a:lnTo>
                      <a:lnTo>
                        <a:pt x="706" y="512"/>
                      </a:lnTo>
                      <a:lnTo>
                        <a:pt x="709" y="512"/>
                      </a:lnTo>
                      <a:lnTo>
                        <a:pt x="709" y="512"/>
                      </a:lnTo>
                      <a:lnTo>
                        <a:pt x="718" y="514"/>
                      </a:lnTo>
                      <a:lnTo>
                        <a:pt x="718" y="514"/>
                      </a:lnTo>
                      <a:lnTo>
                        <a:pt x="722" y="514"/>
                      </a:lnTo>
                      <a:lnTo>
                        <a:pt x="724" y="513"/>
                      </a:lnTo>
                      <a:lnTo>
                        <a:pt x="726" y="512"/>
                      </a:lnTo>
                      <a:lnTo>
                        <a:pt x="726" y="512"/>
                      </a:lnTo>
                      <a:lnTo>
                        <a:pt x="729" y="508"/>
                      </a:lnTo>
                      <a:lnTo>
                        <a:pt x="731" y="503"/>
                      </a:lnTo>
                      <a:lnTo>
                        <a:pt x="733" y="500"/>
                      </a:lnTo>
                      <a:lnTo>
                        <a:pt x="733" y="500"/>
                      </a:lnTo>
                      <a:lnTo>
                        <a:pt x="734" y="485"/>
                      </a:lnTo>
                      <a:lnTo>
                        <a:pt x="735" y="469"/>
                      </a:lnTo>
                      <a:lnTo>
                        <a:pt x="736" y="452"/>
                      </a:lnTo>
                      <a:lnTo>
                        <a:pt x="736" y="452"/>
                      </a:lnTo>
                      <a:lnTo>
                        <a:pt x="736" y="448"/>
                      </a:lnTo>
                      <a:lnTo>
                        <a:pt x="738" y="444"/>
                      </a:lnTo>
                      <a:lnTo>
                        <a:pt x="740" y="443"/>
                      </a:lnTo>
                      <a:lnTo>
                        <a:pt x="740" y="443"/>
                      </a:lnTo>
                      <a:lnTo>
                        <a:pt x="747" y="442"/>
                      </a:lnTo>
                      <a:lnTo>
                        <a:pt x="756" y="439"/>
                      </a:lnTo>
                      <a:lnTo>
                        <a:pt x="756" y="439"/>
                      </a:lnTo>
                      <a:lnTo>
                        <a:pt x="762" y="436"/>
                      </a:lnTo>
                      <a:lnTo>
                        <a:pt x="766" y="431"/>
                      </a:lnTo>
                      <a:lnTo>
                        <a:pt x="768" y="425"/>
                      </a:lnTo>
                      <a:lnTo>
                        <a:pt x="768" y="425"/>
                      </a:lnTo>
                      <a:lnTo>
                        <a:pt x="772" y="420"/>
                      </a:lnTo>
                      <a:lnTo>
                        <a:pt x="773" y="415"/>
                      </a:lnTo>
                      <a:lnTo>
                        <a:pt x="774" y="412"/>
                      </a:lnTo>
                      <a:lnTo>
                        <a:pt x="773" y="410"/>
                      </a:lnTo>
                      <a:lnTo>
                        <a:pt x="773" y="410"/>
                      </a:lnTo>
                      <a:lnTo>
                        <a:pt x="771" y="407"/>
                      </a:lnTo>
                      <a:lnTo>
                        <a:pt x="768" y="405"/>
                      </a:lnTo>
                      <a:lnTo>
                        <a:pt x="761" y="400"/>
                      </a:lnTo>
                      <a:lnTo>
                        <a:pt x="753" y="395"/>
                      </a:lnTo>
                      <a:lnTo>
                        <a:pt x="753" y="395"/>
                      </a:lnTo>
                      <a:lnTo>
                        <a:pt x="750" y="393"/>
                      </a:lnTo>
                      <a:lnTo>
                        <a:pt x="747" y="390"/>
                      </a:lnTo>
                      <a:lnTo>
                        <a:pt x="745" y="387"/>
                      </a:lnTo>
                      <a:lnTo>
                        <a:pt x="745" y="387"/>
                      </a:lnTo>
                      <a:lnTo>
                        <a:pt x="742" y="379"/>
                      </a:lnTo>
                      <a:lnTo>
                        <a:pt x="741" y="373"/>
                      </a:lnTo>
                      <a:lnTo>
                        <a:pt x="741" y="364"/>
                      </a:lnTo>
                      <a:lnTo>
                        <a:pt x="741" y="364"/>
                      </a:lnTo>
                      <a:lnTo>
                        <a:pt x="742" y="358"/>
                      </a:lnTo>
                      <a:lnTo>
                        <a:pt x="745" y="352"/>
                      </a:lnTo>
                      <a:lnTo>
                        <a:pt x="749" y="345"/>
                      </a:lnTo>
                      <a:lnTo>
                        <a:pt x="749" y="345"/>
                      </a:lnTo>
                      <a:lnTo>
                        <a:pt x="753" y="339"/>
                      </a:lnTo>
                      <a:lnTo>
                        <a:pt x="758" y="334"/>
                      </a:lnTo>
                      <a:lnTo>
                        <a:pt x="765" y="330"/>
                      </a:lnTo>
                      <a:lnTo>
                        <a:pt x="765" y="330"/>
                      </a:lnTo>
                      <a:lnTo>
                        <a:pt x="771" y="329"/>
                      </a:lnTo>
                      <a:lnTo>
                        <a:pt x="782" y="324"/>
                      </a:lnTo>
                      <a:lnTo>
                        <a:pt x="782" y="324"/>
                      </a:lnTo>
                      <a:lnTo>
                        <a:pt x="800" y="313"/>
                      </a:lnTo>
                      <a:lnTo>
                        <a:pt x="807" y="307"/>
                      </a:lnTo>
                      <a:lnTo>
                        <a:pt x="807" y="307"/>
                      </a:lnTo>
                      <a:lnTo>
                        <a:pt x="810" y="304"/>
                      </a:lnTo>
                      <a:lnTo>
                        <a:pt x="812" y="302"/>
                      </a:lnTo>
                      <a:lnTo>
                        <a:pt x="812" y="302"/>
                      </a:lnTo>
                      <a:lnTo>
                        <a:pt x="814" y="297"/>
                      </a:lnTo>
                      <a:lnTo>
                        <a:pt x="814" y="297"/>
                      </a:lnTo>
                      <a:lnTo>
                        <a:pt x="811" y="293"/>
                      </a:lnTo>
                      <a:lnTo>
                        <a:pt x="809" y="290"/>
                      </a:lnTo>
                      <a:lnTo>
                        <a:pt x="809" y="287"/>
                      </a:lnTo>
                      <a:lnTo>
                        <a:pt x="810" y="285"/>
                      </a:lnTo>
                      <a:lnTo>
                        <a:pt x="810" y="285"/>
                      </a:lnTo>
                      <a:lnTo>
                        <a:pt x="815" y="279"/>
                      </a:lnTo>
                      <a:lnTo>
                        <a:pt x="821" y="272"/>
                      </a:lnTo>
                      <a:lnTo>
                        <a:pt x="828" y="266"/>
                      </a:lnTo>
                      <a:lnTo>
                        <a:pt x="828" y="266"/>
                      </a:lnTo>
                      <a:lnTo>
                        <a:pt x="831" y="265"/>
                      </a:lnTo>
                      <a:lnTo>
                        <a:pt x="833" y="265"/>
                      </a:lnTo>
                      <a:lnTo>
                        <a:pt x="836" y="265"/>
                      </a:lnTo>
                      <a:lnTo>
                        <a:pt x="836" y="265"/>
                      </a:lnTo>
                      <a:lnTo>
                        <a:pt x="850" y="270"/>
                      </a:lnTo>
                      <a:lnTo>
                        <a:pt x="850" y="270"/>
                      </a:lnTo>
                      <a:lnTo>
                        <a:pt x="855" y="271"/>
                      </a:lnTo>
                      <a:lnTo>
                        <a:pt x="859" y="270"/>
                      </a:lnTo>
                      <a:lnTo>
                        <a:pt x="864" y="270"/>
                      </a:lnTo>
                      <a:lnTo>
                        <a:pt x="864" y="270"/>
                      </a:lnTo>
                      <a:lnTo>
                        <a:pt x="868" y="270"/>
                      </a:lnTo>
                      <a:lnTo>
                        <a:pt x="870" y="272"/>
                      </a:lnTo>
                      <a:lnTo>
                        <a:pt x="871" y="275"/>
                      </a:lnTo>
                      <a:lnTo>
                        <a:pt x="871" y="275"/>
                      </a:lnTo>
                      <a:lnTo>
                        <a:pt x="871" y="279"/>
                      </a:lnTo>
                      <a:lnTo>
                        <a:pt x="871" y="282"/>
                      </a:lnTo>
                      <a:lnTo>
                        <a:pt x="871" y="282"/>
                      </a:lnTo>
                      <a:lnTo>
                        <a:pt x="869" y="285"/>
                      </a:lnTo>
                      <a:lnTo>
                        <a:pt x="866" y="287"/>
                      </a:lnTo>
                      <a:lnTo>
                        <a:pt x="864" y="288"/>
                      </a:lnTo>
                      <a:lnTo>
                        <a:pt x="864" y="288"/>
                      </a:lnTo>
                      <a:lnTo>
                        <a:pt x="859" y="292"/>
                      </a:lnTo>
                      <a:lnTo>
                        <a:pt x="854" y="296"/>
                      </a:lnTo>
                      <a:lnTo>
                        <a:pt x="850" y="301"/>
                      </a:lnTo>
                      <a:lnTo>
                        <a:pt x="850" y="301"/>
                      </a:lnTo>
                      <a:lnTo>
                        <a:pt x="843" y="313"/>
                      </a:lnTo>
                      <a:lnTo>
                        <a:pt x="843" y="313"/>
                      </a:lnTo>
                      <a:lnTo>
                        <a:pt x="842" y="314"/>
                      </a:lnTo>
                      <a:lnTo>
                        <a:pt x="839" y="315"/>
                      </a:lnTo>
                      <a:lnTo>
                        <a:pt x="838" y="317"/>
                      </a:lnTo>
                      <a:lnTo>
                        <a:pt x="838" y="317"/>
                      </a:lnTo>
                      <a:lnTo>
                        <a:pt x="830" y="319"/>
                      </a:lnTo>
                      <a:lnTo>
                        <a:pt x="822" y="323"/>
                      </a:lnTo>
                      <a:lnTo>
                        <a:pt x="817" y="326"/>
                      </a:lnTo>
                      <a:lnTo>
                        <a:pt x="817" y="326"/>
                      </a:lnTo>
                      <a:lnTo>
                        <a:pt x="812" y="334"/>
                      </a:lnTo>
                      <a:lnTo>
                        <a:pt x="809" y="341"/>
                      </a:lnTo>
                      <a:lnTo>
                        <a:pt x="807" y="350"/>
                      </a:lnTo>
                      <a:lnTo>
                        <a:pt x="807" y="350"/>
                      </a:lnTo>
                      <a:lnTo>
                        <a:pt x="807" y="353"/>
                      </a:lnTo>
                      <a:lnTo>
                        <a:pt x="809" y="360"/>
                      </a:lnTo>
                      <a:lnTo>
                        <a:pt x="809" y="360"/>
                      </a:lnTo>
                      <a:lnTo>
                        <a:pt x="810" y="362"/>
                      </a:lnTo>
                      <a:lnTo>
                        <a:pt x="811" y="363"/>
                      </a:lnTo>
                      <a:lnTo>
                        <a:pt x="812" y="363"/>
                      </a:lnTo>
                      <a:lnTo>
                        <a:pt x="812" y="363"/>
                      </a:lnTo>
                      <a:lnTo>
                        <a:pt x="816" y="366"/>
                      </a:lnTo>
                      <a:lnTo>
                        <a:pt x="817" y="368"/>
                      </a:lnTo>
                      <a:lnTo>
                        <a:pt x="820" y="372"/>
                      </a:lnTo>
                      <a:lnTo>
                        <a:pt x="820" y="372"/>
                      </a:lnTo>
                      <a:lnTo>
                        <a:pt x="820" y="378"/>
                      </a:lnTo>
                      <a:lnTo>
                        <a:pt x="820" y="383"/>
                      </a:lnTo>
                      <a:lnTo>
                        <a:pt x="819" y="388"/>
                      </a:lnTo>
                      <a:lnTo>
                        <a:pt x="819" y="388"/>
                      </a:lnTo>
                      <a:lnTo>
                        <a:pt x="819" y="393"/>
                      </a:lnTo>
                      <a:lnTo>
                        <a:pt x="819" y="395"/>
                      </a:lnTo>
                      <a:lnTo>
                        <a:pt x="820" y="399"/>
                      </a:lnTo>
                      <a:lnTo>
                        <a:pt x="820" y="399"/>
                      </a:lnTo>
                      <a:lnTo>
                        <a:pt x="823" y="401"/>
                      </a:lnTo>
                      <a:lnTo>
                        <a:pt x="828" y="403"/>
                      </a:lnTo>
                      <a:lnTo>
                        <a:pt x="832" y="403"/>
                      </a:lnTo>
                      <a:lnTo>
                        <a:pt x="832" y="403"/>
                      </a:lnTo>
                      <a:lnTo>
                        <a:pt x="834" y="405"/>
                      </a:lnTo>
                      <a:lnTo>
                        <a:pt x="839" y="409"/>
                      </a:lnTo>
                      <a:lnTo>
                        <a:pt x="847" y="412"/>
                      </a:lnTo>
                      <a:lnTo>
                        <a:pt x="852" y="414"/>
                      </a:lnTo>
                      <a:lnTo>
                        <a:pt x="855" y="414"/>
                      </a:lnTo>
                      <a:lnTo>
                        <a:pt x="855" y="414"/>
                      </a:lnTo>
                      <a:lnTo>
                        <a:pt x="866" y="412"/>
                      </a:lnTo>
                      <a:lnTo>
                        <a:pt x="876" y="409"/>
                      </a:lnTo>
                      <a:lnTo>
                        <a:pt x="876" y="409"/>
                      </a:lnTo>
                      <a:lnTo>
                        <a:pt x="881" y="405"/>
                      </a:lnTo>
                      <a:lnTo>
                        <a:pt x="885" y="403"/>
                      </a:lnTo>
                      <a:lnTo>
                        <a:pt x="889" y="399"/>
                      </a:lnTo>
                      <a:lnTo>
                        <a:pt x="889" y="399"/>
                      </a:lnTo>
                      <a:lnTo>
                        <a:pt x="891" y="398"/>
                      </a:lnTo>
                      <a:lnTo>
                        <a:pt x="896" y="398"/>
                      </a:lnTo>
                      <a:lnTo>
                        <a:pt x="896" y="398"/>
                      </a:lnTo>
                      <a:lnTo>
                        <a:pt x="903" y="399"/>
                      </a:lnTo>
                      <a:lnTo>
                        <a:pt x="912" y="399"/>
                      </a:lnTo>
                      <a:lnTo>
                        <a:pt x="912" y="399"/>
                      </a:lnTo>
                      <a:lnTo>
                        <a:pt x="923" y="398"/>
                      </a:lnTo>
                      <a:lnTo>
                        <a:pt x="933" y="396"/>
                      </a:lnTo>
                      <a:lnTo>
                        <a:pt x="943" y="394"/>
                      </a:lnTo>
                      <a:lnTo>
                        <a:pt x="943" y="394"/>
                      </a:lnTo>
                      <a:lnTo>
                        <a:pt x="944" y="394"/>
                      </a:lnTo>
                      <a:lnTo>
                        <a:pt x="947" y="395"/>
                      </a:lnTo>
                      <a:lnTo>
                        <a:pt x="947" y="395"/>
                      </a:lnTo>
                      <a:lnTo>
                        <a:pt x="952" y="399"/>
                      </a:lnTo>
                      <a:lnTo>
                        <a:pt x="957" y="404"/>
                      </a:lnTo>
                      <a:lnTo>
                        <a:pt x="957" y="404"/>
                      </a:lnTo>
                      <a:lnTo>
                        <a:pt x="962" y="406"/>
                      </a:lnTo>
                      <a:lnTo>
                        <a:pt x="968" y="407"/>
                      </a:lnTo>
                      <a:lnTo>
                        <a:pt x="973" y="410"/>
                      </a:lnTo>
                      <a:lnTo>
                        <a:pt x="973" y="410"/>
                      </a:lnTo>
                      <a:lnTo>
                        <a:pt x="974" y="410"/>
                      </a:lnTo>
                      <a:lnTo>
                        <a:pt x="974" y="411"/>
                      </a:lnTo>
                      <a:lnTo>
                        <a:pt x="973" y="411"/>
                      </a:lnTo>
                      <a:lnTo>
                        <a:pt x="973" y="411"/>
                      </a:lnTo>
                      <a:lnTo>
                        <a:pt x="967" y="412"/>
                      </a:lnTo>
                      <a:lnTo>
                        <a:pt x="967" y="412"/>
                      </a:lnTo>
                      <a:lnTo>
                        <a:pt x="956" y="412"/>
                      </a:lnTo>
                      <a:lnTo>
                        <a:pt x="951" y="412"/>
                      </a:lnTo>
                      <a:lnTo>
                        <a:pt x="947" y="414"/>
                      </a:lnTo>
                      <a:lnTo>
                        <a:pt x="947" y="414"/>
                      </a:lnTo>
                      <a:lnTo>
                        <a:pt x="946" y="415"/>
                      </a:lnTo>
                      <a:lnTo>
                        <a:pt x="945" y="417"/>
                      </a:lnTo>
                      <a:lnTo>
                        <a:pt x="945" y="421"/>
                      </a:lnTo>
                      <a:lnTo>
                        <a:pt x="946" y="427"/>
                      </a:lnTo>
                      <a:lnTo>
                        <a:pt x="946" y="427"/>
                      </a:lnTo>
                      <a:lnTo>
                        <a:pt x="947" y="430"/>
                      </a:lnTo>
                      <a:lnTo>
                        <a:pt x="947" y="430"/>
                      </a:lnTo>
                      <a:lnTo>
                        <a:pt x="946" y="431"/>
                      </a:lnTo>
                      <a:lnTo>
                        <a:pt x="946" y="431"/>
                      </a:lnTo>
                      <a:lnTo>
                        <a:pt x="927" y="426"/>
                      </a:lnTo>
                      <a:lnTo>
                        <a:pt x="913" y="423"/>
                      </a:lnTo>
                      <a:lnTo>
                        <a:pt x="901" y="422"/>
                      </a:lnTo>
                      <a:lnTo>
                        <a:pt x="901" y="422"/>
                      </a:lnTo>
                      <a:lnTo>
                        <a:pt x="891" y="422"/>
                      </a:lnTo>
                      <a:lnTo>
                        <a:pt x="884" y="425"/>
                      </a:lnTo>
                      <a:lnTo>
                        <a:pt x="880" y="426"/>
                      </a:lnTo>
                      <a:lnTo>
                        <a:pt x="879" y="427"/>
                      </a:lnTo>
                      <a:lnTo>
                        <a:pt x="879" y="427"/>
                      </a:lnTo>
                      <a:lnTo>
                        <a:pt x="876" y="428"/>
                      </a:lnTo>
                      <a:lnTo>
                        <a:pt x="871" y="432"/>
                      </a:lnTo>
                      <a:lnTo>
                        <a:pt x="871" y="432"/>
                      </a:lnTo>
                      <a:lnTo>
                        <a:pt x="868" y="437"/>
                      </a:lnTo>
                      <a:lnTo>
                        <a:pt x="866" y="441"/>
                      </a:lnTo>
                      <a:lnTo>
                        <a:pt x="866" y="441"/>
                      </a:lnTo>
                      <a:lnTo>
                        <a:pt x="866" y="443"/>
                      </a:lnTo>
                      <a:lnTo>
                        <a:pt x="868" y="447"/>
                      </a:lnTo>
                      <a:lnTo>
                        <a:pt x="869" y="449"/>
                      </a:lnTo>
                      <a:lnTo>
                        <a:pt x="869" y="449"/>
                      </a:lnTo>
                      <a:lnTo>
                        <a:pt x="876" y="457"/>
                      </a:lnTo>
                      <a:lnTo>
                        <a:pt x="876" y="457"/>
                      </a:lnTo>
                      <a:lnTo>
                        <a:pt x="877" y="459"/>
                      </a:lnTo>
                      <a:lnTo>
                        <a:pt x="877" y="460"/>
                      </a:lnTo>
                      <a:lnTo>
                        <a:pt x="877" y="460"/>
                      </a:lnTo>
                      <a:lnTo>
                        <a:pt x="877" y="469"/>
                      </a:lnTo>
                      <a:lnTo>
                        <a:pt x="876" y="475"/>
                      </a:lnTo>
                      <a:lnTo>
                        <a:pt x="874" y="480"/>
                      </a:lnTo>
                      <a:lnTo>
                        <a:pt x="874" y="480"/>
                      </a:lnTo>
                      <a:lnTo>
                        <a:pt x="873" y="481"/>
                      </a:lnTo>
                      <a:lnTo>
                        <a:pt x="871" y="482"/>
                      </a:lnTo>
                      <a:lnTo>
                        <a:pt x="868" y="481"/>
                      </a:lnTo>
                      <a:lnTo>
                        <a:pt x="864" y="479"/>
                      </a:lnTo>
                      <a:lnTo>
                        <a:pt x="864" y="479"/>
                      </a:lnTo>
                      <a:lnTo>
                        <a:pt x="860" y="474"/>
                      </a:lnTo>
                      <a:lnTo>
                        <a:pt x="857" y="470"/>
                      </a:lnTo>
                      <a:lnTo>
                        <a:pt x="852" y="468"/>
                      </a:lnTo>
                      <a:lnTo>
                        <a:pt x="852" y="468"/>
                      </a:lnTo>
                      <a:lnTo>
                        <a:pt x="847" y="466"/>
                      </a:lnTo>
                      <a:lnTo>
                        <a:pt x="843" y="466"/>
                      </a:lnTo>
                      <a:lnTo>
                        <a:pt x="839" y="468"/>
                      </a:lnTo>
                      <a:lnTo>
                        <a:pt x="839" y="468"/>
                      </a:lnTo>
                      <a:lnTo>
                        <a:pt x="833" y="471"/>
                      </a:lnTo>
                      <a:lnTo>
                        <a:pt x="828" y="475"/>
                      </a:lnTo>
                      <a:lnTo>
                        <a:pt x="826" y="480"/>
                      </a:lnTo>
                      <a:lnTo>
                        <a:pt x="826" y="480"/>
                      </a:lnTo>
                      <a:lnTo>
                        <a:pt x="823" y="486"/>
                      </a:lnTo>
                      <a:lnTo>
                        <a:pt x="822" y="493"/>
                      </a:lnTo>
                      <a:lnTo>
                        <a:pt x="822" y="504"/>
                      </a:lnTo>
                      <a:lnTo>
                        <a:pt x="822" y="504"/>
                      </a:lnTo>
                      <a:lnTo>
                        <a:pt x="821" y="506"/>
                      </a:lnTo>
                      <a:lnTo>
                        <a:pt x="821" y="507"/>
                      </a:lnTo>
                      <a:lnTo>
                        <a:pt x="820" y="508"/>
                      </a:lnTo>
                      <a:lnTo>
                        <a:pt x="820" y="508"/>
                      </a:lnTo>
                      <a:lnTo>
                        <a:pt x="817" y="511"/>
                      </a:lnTo>
                      <a:lnTo>
                        <a:pt x="816" y="512"/>
                      </a:lnTo>
                      <a:lnTo>
                        <a:pt x="816" y="514"/>
                      </a:lnTo>
                      <a:lnTo>
                        <a:pt x="816" y="514"/>
                      </a:lnTo>
                      <a:lnTo>
                        <a:pt x="817" y="520"/>
                      </a:lnTo>
                      <a:lnTo>
                        <a:pt x="820" y="524"/>
                      </a:lnTo>
                      <a:lnTo>
                        <a:pt x="820" y="524"/>
                      </a:lnTo>
                      <a:lnTo>
                        <a:pt x="820" y="528"/>
                      </a:lnTo>
                      <a:lnTo>
                        <a:pt x="820" y="529"/>
                      </a:lnTo>
                      <a:lnTo>
                        <a:pt x="820" y="529"/>
                      </a:lnTo>
                      <a:lnTo>
                        <a:pt x="819" y="530"/>
                      </a:lnTo>
                      <a:lnTo>
                        <a:pt x="817" y="532"/>
                      </a:lnTo>
                      <a:lnTo>
                        <a:pt x="817" y="532"/>
                      </a:lnTo>
                      <a:lnTo>
                        <a:pt x="814" y="533"/>
                      </a:lnTo>
                      <a:lnTo>
                        <a:pt x="810" y="534"/>
                      </a:lnTo>
                      <a:lnTo>
                        <a:pt x="810" y="534"/>
                      </a:lnTo>
                      <a:lnTo>
                        <a:pt x="807" y="539"/>
                      </a:lnTo>
                      <a:lnTo>
                        <a:pt x="804" y="544"/>
                      </a:lnTo>
                      <a:lnTo>
                        <a:pt x="801" y="549"/>
                      </a:lnTo>
                      <a:lnTo>
                        <a:pt x="801" y="549"/>
                      </a:lnTo>
                      <a:lnTo>
                        <a:pt x="796" y="549"/>
                      </a:lnTo>
                      <a:lnTo>
                        <a:pt x="796" y="549"/>
                      </a:lnTo>
                      <a:lnTo>
                        <a:pt x="792" y="549"/>
                      </a:lnTo>
                      <a:lnTo>
                        <a:pt x="789" y="550"/>
                      </a:lnTo>
                      <a:lnTo>
                        <a:pt x="789" y="550"/>
                      </a:lnTo>
                      <a:lnTo>
                        <a:pt x="789" y="551"/>
                      </a:lnTo>
                      <a:lnTo>
                        <a:pt x="788" y="552"/>
                      </a:lnTo>
                      <a:lnTo>
                        <a:pt x="787" y="552"/>
                      </a:lnTo>
                      <a:lnTo>
                        <a:pt x="787" y="552"/>
                      </a:lnTo>
                      <a:lnTo>
                        <a:pt x="782" y="550"/>
                      </a:lnTo>
                      <a:lnTo>
                        <a:pt x="780" y="547"/>
                      </a:lnTo>
                      <a:lnTo>
                        <a:pt x="780" y="547"/>
                      </a:lnTo>
                      <a:lnTo>
                        <a:pt x="779" y="545"/>
                      </a:lnTo>
                      <a:lnTo>
                        <a:pt x="778" y="543"/>
                      </a:lnTo>
                      <a:lnTo>
                        <a:pt x="777" y="541"/>
                      </a:lnTo>
                      <a:lnTo>
                        <a:pt x="777" y="541"/>
                      </a:lnTo>
                      <a:lnTo>
                        <a:pt x="772" y="541"/>
                      </a:lnTo>
                      <a:lnTo>
                        <a:pt x="767" y="543"/>
                      </a:lnTo>
                      <a:lnTo>
                        <a:pt x="762" y="545"/>
                      </a:lnTo>
                      <a:lnTo>
                        <a:pt x="762" y="545"/>
                      </a:lnTo>
                      <a:lnTo>
                        <a:pt x="753" y="546"/>
                      </a:lnTo>
                      <a:lnTo>
                        <a:pt x="744" y="547"/>
                      </a:lnTo>
                      <a:lnTo>
                        <a:pt x="735" y="550"/>
                      </a:lnTo>
                      <a:lnTo>
                        <a:pt x="735" y="550"/>
                      </a:lnTo>
                      <a:lnTo>
                        <a:pt x="728" y="554"/>
                      </a:lnTo>
                      <a:lnTo>
                        <a:pt x="723" y="556"/>
                      </a:lnTo>
                      <a:lnTo>
                        <a:pt x="719" y="561"/>
                      </a:lnTo>
                      <a:lnTo>
                        <a:pt x="719" y="561"/>
                      </a:lnTo>
                      <a:lnTo>
                        <a:pt x="717" y="561"/>
                      </a:lnTo>
                      <a:lnTo>
                        <a:pt x="714" y="562"/>
                      </a:lnTo>
                      <a:lnTo>
                        <a:pt x="714" y="562"/>
                      </a:lnTo>
                      <a:lnTo>
                        <a:pt x="712" y="561"/>
                      </a:lnTo>
                      <a:lnTo>
                        <a:pt x="709" y="561"/>
                      </a:lnTo>
                      <a:lnTo>
                        <a:pt x="709" y="561"/>
                      </a:lnTo>
                      <a:lnTo>
                        <a:pt x="704" y="562"/>
                      </a:lnTo>
                      <a:lnTo>
                        <a:pt x="698" y="563"/>
                      </a:lnTo>
                      <a:lnTo>
                        <a:pt x="698" y="563"/>
                      </a:lnTo>
                      <a:lnTo>
                        <a:pt x="696" y="566"/>
                      </a:lnTo>
                      <a:lnTo>
                        <a:pt x="695" y="567"/>
                      </a:lnTo>
                      <a:lnTo>
                        <a:pt x="693" y="568"/>
                      </a:lnTo>
                      <a:lnTo>
                        <a:pt x="693" y="568"/>
                      </a:lnTo>
                      <a:lnTo>
                        <a:pt x="692" y="570"/>
                      </a:lnTo>
                      <a:lnTo>
                        <a:pt x="691" y="570"/>
                      </a:lnTo>
                      <a:lnTo>
                        <a:pt x="690" y="568"/>
                      </a:lnTo>
                      <a:lnTo>
                        <a:pt x="690" y="568"/>
                      </a:lnTo>
                      <a:lnTo>
                        <a:pt x="683" y="559"/>
                      </a:lnTo>
                      <a:lnTo>
                        <a:pt x="683" y="559"/>
                      </a:lnTo>
                      <a:lnTo>
                        <a:pt x="682" y="556"/>
                      </a:lnTo>
                      <a:lnTo>
                        <a:pt x="680" y="554"/>
                      </a:lnTo>
                      <a:lnTo>
                        <a:pt x="677" y="552"/>
                      </a:lnTo>
                      <a:lnTo>
                        <a:pt x="677" y="552"/>
                      </a:lnTo>
                      <a:lnTo>
                        <a:pt x="675" y="550"/>
                      </a:lnTo>
                      <a:lnTo>
                        <a:pt x="671" y="549"/>
                      </a:lnTo>
                      <a:lnTo>
                        <a:pt x="669" y="547"/>
                      </a:lnTo>
                      <a:lnTo>
                        <a:pt x="669" y="547"/>
                      </a:lnTo>
                      <a:lnTo>
                        <a:pt x="664" y="549"/>
                      </a:lnTo>
                      <a:lnTo>
                        <a:pt x="660" y="550"/>
                      </a:lnTo>
                      <a:lnTo>
                        <a:pt x="656" y="552"/>
                      </a:lnTo>
                      <a:lnTo>
                        <a:pt x="656" y="552"/>
                      </a:lnTo>
                      <a:lnTo>
                        <a:pt x="654" y="554"/>
                      </a:lnTo>
                      <a:lnTo>
                        <a:pt x="654" y="554"/>
                      </a:lnTo>
                      <a:lnTo>
                        <a:pt x="649" y="555"/>
                      </a:lnTo>
                      <a:lnTo>
                        <a:pt x="649" y="555"/>
                      </a:lnTo>
                      <a:lnTo>
                        <a:pt x="644" y="559"/>
                      </a:lnTo>
                      <a:lnTo>
                        <a:pt x="641" y="562"/>
                      </a:lnTo>
                      <a:lnTo>
                        <a:pt x="641" y="562"/>
                      </a:lnTo>
                      <a:lnTo>
                        <a:pt x="639" y="562"/>
                      </a:lnTo>
                      <a:lnTo>
                        <a:pt x="638" y="562"/>
                      </a:lnTo>
                      <a:lnTo>
                        <a:pt x="638" y="562"/>
                      </a:lnTo>
                      <a:lnTo>
                        <a:pt x="636" y="562"/>
                      </a:lnTo>
                      <a:lnTo>
                        <a:pt x="633" y="561"/>
                      </a:lnTo>
                      <a:lnTo>
                        <a:pt x="633" y="561"/>
                      </a:lnTo>
                      <a:lnTo>
                        <a:pt x="632" y="559"/>
                      </a:lnTo>
                      <a:lnTo>
                        <a:pt x="633" y="557"/>
                      </a:lnTo>
                      <a:lnTo>
                        <a:pt x="633" y="557"/>
                      </a:lnTo>
                      <a:lnTo>
                        <a:pt x="633" y="556"/>
                      </a:lnTo>
                      <a:lnTo>
                        <a:pt x="632" y="555"/>
                      </a:lnTo>
                      <a:lnTo>
                        <a:pt x="631" y="554"/>
                      </a:lnTo>
                      <a:lnTo>
                        <a:pt x="631" y="554"/>
                      </a:lnTo>
                      <a:lnTo>
                        <a:pt x="625" y="552"/>
                      </a:lnTo>
                      <a:lnTo>
                        <a:pt x="620" y="552"/>
                      </a:lnTo>
                      <a:lnTo>
                        <a:pt x="620" y="552"/>
                      </a:lnTo>
                      <a:lnTo>
                        <a:pt x="617" y="551"/>
                      </a:lnTo>
                      <a:lnTo>
                        <a:pt x="615" y="551"/>
                      </a:lnTo>
                      <a:lnTo>
                        <a:pt x="612" y="549"/>
                      </a:lnTo>
                      <a:lnTo>
                        <a:pt x="612" y="549"/>
                      </a:lnTo>
                      <a:lnTo>
                        <a:pt x="610" y="543"/>
                      </a:lnTo>
                      <a:lnTo>
                        <a:pt x="609" y="536"/>
                      </a:lnTo>
                      <a:lnTo>
                        <a:pt x="607" y="529"/>
                      </a:lnTo>
                      <a:lnTo>
                        <a:pt x="607" y="529"/>
                      </a:lnTo>
                      <a:lnTo>
                        <a:pt x="607" y="528"/>
                      </a:lnTo>
                      <a:lnTo>
                        <a:pt x="609" y="523"/>
                      </a:lnTo>
                      <a:lnTo>
                        <a:pt x="609" y="523"/>
                      </a:lnTo>
                      <a:lnTo>
                        <a:pt x="611" y="519"/>
                      </a:lnTo>
                      <a:lnTo>
                        <a:pt x="614" y="518"/>
                      </a:lnTo>
                      <a:lnTo>
                        <a:pt x="614" y="518"/>
                      </a:lnTo>
                      <a:lnTo>
                        <a:pt x="616" y="517"/>
                      </a:lnTo>
                      <a:lnTo>
                        <a:pt x="617" y="514"/>
                      </a:lnTo>
                      <a:lnTo>
                        <a:pt x="618" y="511"/>
                      </a:lnTo>
                      <a:lnTo>
                        <a:pt x="618" y="511"/>
                      </a:lnTo>
                      <a:lnTo>
                        <a:pt x="618" y="500"/>
                      </a:lnTo>
                      <a:lnTo>
                        <a:pt x="617" y="493"/>
                      </a:lnTo>
                      <a:lnTo>
                        <a:pt x="617" y="493"/>
                      </a:lnTo>
                      <a:lnTo>
                        <a:pt x="617" y="492"/>
                      </a:lnTo>
                      <a:lnTo>
                        <a:pt x="618" y="490"/>
                      </a:lnTo>
                      <a:lnTo>
                        <a:pt x="618" y="490"/>
                      </a:lnTo>
                      <a:lnTo>
                        <a:pt x="622" y="485"/>
                      </a:lnTo>
                      <a:lnTo>
                        <a:pt x="625" y="479"/>
                      </a:lnTo>
                      <a:lnTo>
                        <a:pt x="625" y="479"/>
                      </a:lnTo>
                      <a:lnTo>
                        <a:pt x="625" y="475"/>
                      </a:lnTo>
                      <a:lnTo>
                        <a:pt x="623" y="471"/>
                      </a:lnTo>
                      <a:lnTo>
                        <a:pt x="622" y="469"/>
                      </a:lnTo>
                      <a:lnTo>
                        <a:pt x="622" y="469"/>
                      </a:lnTo>
                      <a:lnTo>
                        <a:pt x="620" y="468"/>
                      </a:lnTo>
                      <a:lnTo>
                        <a:pt x="618" y="466"/>
                      </a:lnTo>
                      <a:lnTo>
                        <a:pt x="616" y="466"/>
                      </a:lnTo>
                      <a:lnTo>
                        <a:pt x="616" y="466"/>
                      </a:lnTo>
                      <a:lnTo>
                        <a:pt x="611" y="468"/>
                      </a:lnTo>
                      <a:lnTo>
                        <a:pt x="611" y="468"/>
                      </a:lnTo>
                      <a:lnTo>
                        <a:pt x="607" y="469"/>
                      </a:lnTo>
                      <a:lnTo>
                        <a:pt x="607" y="469"/>
                      </a:lnTo>
                      <a:lnTo>
                        <a:pt x="606" y="469"/>
                      </a:lnTo>
                      <a:lnTo>
                        <a:pt x="602" y="471"/>
                      </a:lnTo>
                      <a:lnTo>
                        <a:pt x="602" y="471"/>
                      </a:lnTo>
                      <a:lnTo>
                        <a:pt x="602" y="471"/>
                      </a:lnTo>
                      <a:lnTo>
                        <a:pt x="602" y="471"/>
                      </a:lnTo>
                      <a:lnTo>
                        <a:pt x="601" y="475"/>
                      </a:lnTo>
                      <a:lnTo>
                        <a:pt x="601" y="475"/>
                      </a:lnTo>
                      <a:lnTo>
                        <a:pt x="599" y="477"/>
                      </a:lnTo>
                      <a:lnTo>
                        <a:pt x="598" y="479"/>
                      </a:lnTo>
                      <a:lnTo>
                        <a:pt x="598" y="479"/>
                      </a:lnTo>
                      <a:lnTo>
                        <a:pt x="598" y="480"/>
                      </a:lnTo>
                      <a:lnTo>
                        <a:pt x="595" y="482"/>
                      </a:lnTo>
                      <a:lnTo>
                        <a:pt x="595" y="482"/>
                      </a:lnTo>
                      <a:lnTo>
                        <a:pt x="590" y="484"/>
                      </a:lnTo>
                      <a:lnTo>
                        <a:pt x="589" y="482"/>
                      </a:lnTo>
                      <a:lnTo>
                        <a:pt x="589" y="482"/>
                      </a:lnTo>
                      <a:lnTo>
                        <a:pt x="587" y="484"/>
                      </a:lnTo>
                      <a:lnTo>
                        <a:pt x="584" y="484"/>
                      </a:lnTo>
                      <a:lnTo>
                        <a:pt x="583" y="486"/>
                      </a:lnTo>
                      <a:lnTo>
                        <a:pt x="583" y="486"/>
                      </a:lnTo>
                      <a:lnTo>
                        <a:pt x="579" y="492"/>
                      </a:lnTo>
                      <a:lnTo>
                        <a:pt x="577" y="498"/>
                      </a:lnTo>
                      <a:lnTo>
                        <a:pt x="577" y="498"/>
                      </a:lnTo>
                      <a:lnTo>
                        <a:pt x="577" y="502"/>
                      </a:lnTo>
                      <a:lnTo>
                        <a:pt x="577" y="504"/>
                      </a:lnTo>
                      <a:lnTo>
                        <a:pt x="578" y="507"/>
                      </a:lnTo>
                      <a:lnTo>
                        <a:pt x="578" y="507"/>
                      </a:lnTo>
                      <a:lnTo>
                        <a:pt x="574" y="516"/>
                      </a:lnTo>
                      <a:lnTo>
                        <a:pt x="574" y="516"/>
                      </a:lnTo>
                      <a:lnTo>
                        <a:pt x="572" y="519"/>
                      </a:lnTo>
                      <a:lnTo>
                        <a:pt x="572" y="523"/>
                      </a:lnTo>
                      <a:lnTo>
                        <a:pt x="572" y="523"/>
                      </a:lnTo>
                      <a:lnTo>
                        <a:pt x="572" y="525"/>
                      </a:lnTo>
                      <a:lnTo>
                        <a:pt x="574" y="528"/>
                      </a:lnTo>
                      <a:lnTo>
                        <a:pt x="574" y="528"/>
                      </a:lnTo>
                      <a:lnTo>
                        <a:pt x="578" y="532"/>
                      </a:lnTo>
                      <a:lnTo>
                        <a:pt x="578" y="532"/>
                      </a:lnTo>
                      <a:lnTo>
                        <a:pt x="579" y="533"/>
                      </a:lnTo>
                      <a:lnTo>
                        <a:pt x="579" y="535"/>
                      </a:lnTo>
                      <a:lnTo>
                        <a:pt x="579" y="535"/>
                      </a:lnTo>
                      <a:lnTo>
                        <a:pt x="579" y="539"/>
                      </a:lnTo>
                      <a:lnTo>
                        <a:pt x="580" y="544"/>
                      </a:lnTo>
                      <a:lnTo>
                        <a:pt x="580" y="544"/>
                      </a:lnTo>
                      <a:lnTo>
                        <a:pt x="582" y="546"/>
                      </a:lnTo>
                      <a:lnTo>
                        <a:pt x="583" y="547"/>
                      </a:lnTo>
                      <a:lnTo>
                        <a:pt x="585" y="549"/>
                      </a:lnTo>
                      <a:lnTo>
                        <a:pt x="585" y="549"/>
                      </a:lnTo>
                      <a:lnTo>
                        <a:pt x="587" y="549"/>
                      </a:lnTo>
                      <a:lnTo>
                        <a:pt x="587" y="552"/>
                      </a:lnTo>
                      <a:lnTo>
                        <a:pt x="587" y="552"/>
                      </a:lnTo>
                      <a:lnTo>
                        <a:pt x="588" y="556"/>
                      </a:lnTo>
                      <a:lnTo>
                        <a:pt x="588" y="560"/>
                      </a:lnTo>
                      <a:lnTo>
                        <a:pt x="588" y="560"/>
                      </a:lnTo>
                      <a:lnTo>
                        <a:pt x="587" y="565"/>
                      </a:lnTo>
                      <a:lnTo>
                        <a:pt x="587" y="566"/>
                      </a:lnTo>
                      <a:lnTo>
                        <a:pt x="587" y="566"/>
                      </a:lnTo>
                      <a:lnTo>
                        <a:pt x="585" y="568"/>
                      </a:lnTo>
                      <a:lnTo>
                        <a:pt x="585" y="568"/>
                      </a:lnTo>
                      <a:lnTo>
                        <a:pt x="583" y="570"/>
                      </a:lnTo>
                      <a:lnTo>
                        <a:pt x="583" y="570"/>
                      </a:lnTo>
                      <a:lnTo>
                        <a:pt x="580" y="571"/>
                      </a:lnTo>
                      <a:lnTo>
                        <a:pt x="580" y="572"/>
                      </a:lnTo>
                      <a:lnTo>
                        <a:pt x="580" y="572"/>
                      </a:lnTo>
                      <a:lnTo>
                        <a:pt x="579" y="573"/>
                      </a:lnTo>
                      <a:lnTo>
                        <a:pt x="577" y="574"/>
                      </a:lnTo>
                      <a:lnTo>
                        <a:pt x="577" y="574"/>
                      </a:lnTo>
                      <a:lnTo>
                        <a:pt x="574" y="572"/>
                      </a:lnTo>
                      <a:lnTo>
                        <a:pt x="573" y="571"/>
                      </a:lnTo>
                      <a:lnTo>
                        <a:pt x="573" y="571"/>
                      </a:lnTo>
                      <a:lnTo>
                        <a:pt x="571" y="571"/>
                      </a:lnTo>
                      <a:lnTo>
                        <a:pt x="566" y="570"/>
                      </a:lnTo>
                      <a:lnTo>
                        <a:pt x="566" y="570"/>
                      </a:lnTo>
                      <a:lnTo>
                        <a:pt x="561" y="571"/>
                      </a:lnTo>
                      <a:lnTo>
                        <a:pt x="560" y="571"/>
                      </a:lnTo>
                      <a:lnTo>
                        <a:pt x="560" y="571"/>
                      </a:lnTo>
                      <a:lnTo>
                        <a:pt x="558" y="572"/>
                      </a:lnTo>
                      <a:lnTo>
                        <a:pt x="557" y="574"/>
                      </a:lnTo>
                      <a:lnTo>
                        <a:pt x="557" y="574"/>
                      </a:lnTo>
                      <a:lnTo>
                        <a:pt x="555" y="576"/>
                      </a:lnTo>
                      <a:lnTo>
                        <a:pt x="552" y="578"/>
                      </a:lnTo>
                      <a:lnTo>
                        <a:pt x="552" y="578"/>
                      </a:lnTo>
                      <a:lnTo>
                        <a:pt x="547" y="581"/>
                      </a:lnTo>
                      <a:lnTo>
                        <a:pt x="544" y="581"/>
                      </a:lnTo>
                      <a:lnTo>
                        <a:pt x="537" y="581"/>
                      </a:lnTo>
                      <a:lnTo>
                        <a:pt x="537" y="581"/>
                      </a:lnTo>
                      <a:lnTo>
                        <a:pt x="535" y="582"/>
                      </a:lnTo>
                      <a:lnTo>
                        <a:pt x="531" y="582"/>
                      </a:lnTo>
                      <a:lnTo>
                        <a:pt x="529" y="583"/>
                      </a:lnTo>
                      <a:lnTo>
                        <a:pt x="529" y="583"/>
                      </a:lnTo>
                      <a:lnTo>
                        <a:pt x="525" y="586"/>
                      </a:lnTo>
                      <a:lnTo>
                        <a:pt x="523" y="589"/>
                      </a:lnTo>
                      <a:lnTo>
                        <a:pt x="520" y="593"/>
                      </a:lnTo>
                      <a:lnTo>
                        <a:pt x="520" y="593"/>
                      </a:lnTo>
                      <a:lnTo>
                        <a:pt x="519" y="594"/>
                      </a:lnTo>
                      <a:lnTo>
                        <a:pt x="517" y="595"/>
                      </a:lnTo>
                      <a:lnTo>
                        <a:pt x="517" y="595"/>
                      </a:lnTo>
                      <a:lnTo>
                        <a:pt x="513" y="593"/>
                      </a:lnTo>
                      <a:lnTo>
                        <a:pt x="512" y="592"/>
                      </a:lnTo>
                      <a:lnTo>
                        <a:pt x="512" y="592"/>
                      </a:lnTo>
                      <a:lnTo>
                        <a:pt x="512" y="590"/>
                      </a:lnTo>
                      <a:lnTo>
                        <a:pt x="510" y="589"/>
                      </a:lnTo>
                      <a:lnTo>
                        <a:pt x="510" y="589"/>
                      </a:lnTo>
                      <a:lnTo>
                        <a:pt x="509" y="589"/>
                      </a:lnTo>
                      <a:lnTo>
                        <a:pt x="508" y="590"/>
                      </a:lnTo>
                      <a:lnTo>
                        <a:pt x="508" y="590"/>
                      </a:lnTo>
                      <a:lnTo>
                        <a:pt x="504" y="598"/>
                      </a:lnTo>
                      <a:lnTo>
                        <a:pt x="504" y="598"/>
                      </a:lnTo>
                      <a:lnTo>
                        <a:pt x="501" y="606"/>
                      </a:lnTo>
                      <a:lnTo>
                        <a:pt x="501" y="606"/>
                      </a:lnTo>
                      <a:lnTo>
                        <a:pt x="499" y="615"/>
                      </a:lnTo>
                      <a:lnTo>
                        <a:pt x="499" y="617"/>
                      </a:lnTo>
                      <a:lnTo>
                        <a:pt x="499" y="617"/>
                      </a:lnTo>
                      <a:lnTo>
                        <a:pt x="499" y="619"/>
                      </a:lnTo>
                      <a:lnTo>
                        <a:pt x="498" y="620"/>
                      </a:lnTo>
                      <a:lnTo>
                        <a:pt x="498" y="620"/>
                      </a:lnTo>
                      <a:lnTo>
                        <a:pt x="494" y="625"/>
                      </a:lnTo>
                      <a:lnTo>
                        <a:pt x="494" y="625"/>
                      </a:lnTo>
                      <a:lnTo>
                        <a:pt x="488" y="630"/>
                      </a:lnTo>
                      <a:lnTo>
                        <a:pt x="488" y="630"/>
                      </a:lnTo>
                      <a:lnTo>
                        <a:pt x="482" y="633"/>
                      </a:lnTo>
                      <a:lnTo>
                        <a:pt x="482" y="633"/>
                      </a:lnTo>
                      <a:lnTo>
                        <a:pt x="478" y="635"/>
                      </a:lnTo>
                      <a:lnTo>
                        <a:pt x="477" y="635"/>
                      </a:lnTo>
                      <a:lnTo>
                        <a:pt x="477" y="635"/>
                      </a:lnTo>
                      <a:lnTo>
                        <a:pt x="475" y="635"/>
                      </a:lnTo>
                      <a:lnTo>
                        <a:pt x="472" y="637"/>
                      </a:lnTo>
                      <a:lnTo>
                        <a:pt x="472" y="637"/>
                      </a:lnTo>
                      <a:lnTo>
                        <a:pt x="469" y="641"/>
                      </a:lnTo>
                      <a:lnTo>
                        <a:pt x="469" y="641"/>
                      </a:lnTo>
                      <a:lnTo>
                        <a:pt x="467" y="642"/>
                      </a:lnTo>
                      <a:lnTo>
                        <a:pt x="465" y="643"/>
                      </a:lnTo>
                      <a:lnTo>
                        <a:pt x="465" y="643"/>
                      </a:lnTo>
                      <a:lnTo>
                        <a:pt x="459" y="646"/>
                      </a:lnTo>
                      <a:lnTo>
                        <a:pt x="459" y="646"/>
                      </a:lnTo>
                      <a:lnTo>
                        <a:pt x="453" y="649"/>
                      </a:lnTo>
                      <a:lnTo>
                        <a:pt x="453" y="649"/>
                      </a:lnTo>
                      <a:lnTo>
                        <a:pt x="450" y="651"/>
                      </a:lnTo>
                      <a:lnTo>
                        <a:pt x="448" y="654"/>
                      </a:lnTo>
                      <a:lnTo>
                        <a:pt x="448" y="654"/>
                      </a:lnTo>
                      <a:lnTo>
                        <a:pt x="447" y="662"/>
                      </a:lnTo>
                      <a:lnTo>
                        <a:pt x="447" y="665"/>
                      </a:lnTo>
                      <a:lnTo>
                        <a:pt x="447" y="665"/>
                      </a:lnTo>
                      <a:lnTo>
                        <a:pt x="447" y="668"/>
                      </a:lnTo>
                      <a:lnTo>
                        <a:pt x="445" y="670"/>
                      </a:lnTo>
                      <a:lnTo>
                        <a:pt x="444" y="673"/>
                      </a:lnTo>
                      <a:lnTo>
                        <a:pt x="444" y="673"/>
                      </a:lnTo>
                      <a:lnTo>
                        <a:pt x="440" y="674"/>
                      </a:lnTo>
                      <a:lnTo>
                        <a:pt x="438" y="675"/>
                      </a:lnTo>
                      <a:lnTo>
                        <a:pt x="434" y="675"/>
                      </a:lnTo>
                      <a:lnTo>
                        <a:pt x="434" y="675"/>
                      </a:lnTo>
                      <a:lnTo>
                        <a:pt x="431" y="676"/>
                      </a:lnTo>
                      <a:lnTo>
                        <a:pt x="426" y="678"/>
                      </a:lnTo>
                      <a:lnTo>
                        <a:pt x="423" y="679"/>
                      </a:lnTo>
                      <a:lnTo>
                        <a:pt x="423" y="679"/>
                      </a:lnTo>
                      <a:lnTo>
                        <a:pt x="421" y="681"/>
                      </a:lnTo>
                      <a:lnTo>
                        <a:pt x="420" y="685"/>
                      </a:lnTo>
                      <a:lnTo>
                        <a:pt x="420" y="687"/>
                      </a:lnTo>
                      <a:lnTo>
                        <a:pt x="420" y="687"/>
                      </a:lnTo>
                      <a:lnTo>
                        <a:pt x="418" y="689"/>
                      </a:lnTo>
                      <a:lnTo>
                        <a:pt x="417" y="690"/>
                      </a:lnTo>
                      <a:lnTo>
                        <a:pt x="415" y="691"/>
                      </a:lnTo>
                      <a:lnTo>
                        <a:pt x="415" y="691"/>
                      </a:lnTo>
                      <a:lnTo>
                        <a:pt x="406" y="691"/>
                      </a:lnTo>
                      <a:lnTo>
                        <a:pt x="397" y="690"/>
                      </a:lnTo>
                      <a:lnTo>
                        <a:pt x="397" y="690"/>
                      </a:lnTo>
                      <a:lnTo>
                        <a:pt x="396" y="689"/>
                      </a:lnTo>
                      <a:lnTo>
                        <a:pt x="395" y="687"/>
                      </a:lnTo>
                      <a:lnTo>
                        <a:pt x="395" y="687"/>
                      </a:lnTo>
                      <a:lnTo>
                        <a:pt x="394" y="684"/>
                      </a:lnTo>
                      <a:lnTo>
                        <a:pt x="393" y="681"/>
                      </a:lnTo>
                      <a:lnTo>
                        <a:pt x="390" y="680"/>
                      </a:lnTo>
                      <a:lnTo>
                        <a:pt x="390" y="680"/>
                      </a:lnTo>
                      <a:lnTo>
                        <a:pt x="389" y="680"/>
                      </a:lnTo>
                      <a:lnTo>
                        <a:pt x="386" y="680"/>
                      </a:lnTo>
                      <a:lnTo>
                        <a:pt x="385" y="681"/>
                      </a:lnTo>
                      <a:lnTo>
                        <a:pt x="385" y="681"/>
                      </a:lnTo>
                      <a:lnTo>
                        <a:pt x="380" y="684"/>
                      </a:lnTo>
                      <a:lnTo>
                        <a:pt x="380" y="684"/>
                      </a:lnTo>
                      <a:lnTo>
                        <a:pt x="379" y="685"/>
                      </a:lnTo>
                      <a:lnTo>
                        <a:pt x="379" y="686"/>
                      </a:lnTo>
                      <a:lnTo>
                        <a:pt x="379" y="686"/>
                      </a:lnTo>
                      <a:lnTo>
                        <a:pt x="379" y="690"/>
                      </a:lnTo>
                      <a:lnTo>
                        <a:pt x="378" y="697"/>
                      </a:lnTo>
                      <a:lnTo>
                        <a:pt x="378" y="697"/>
                      </a:lnTo>
                      <a:lnTo>
                        <a:pt x="379" y="703"/>
                      </a:lnTo>
                      <a:lnTo>
                        <a:pt x="380" y="706"/>
                      </a:lnTo>
                      <a:lnTo>
                        <a:pt x="380" y="706"/>
                      </a:lnTo>
                      <a:lnTo>
                        <a:pt x="382" y="708"/>
                      </a:lnTo>
                      <a:lnTo>
                        <a:pt x="380" y="710"/>
                      </a:lnTo>
                      <a:lnTo>
                        <a:pt x="379" y="711"/>
                      </a:lnTo>
                      <a:lnTo>
                        <a:pt x="379" y="711"/>
                      </a:lnTo>
                      <a:lnTo>
                        <a:pt x="372" y="712"/>
                      </a:lnTo>
                      <a:lnTo>
                        <a:pt x="362" y="711"/>
                      </a:lnTo>
                      <a:lnTo>
                        <a:pt x="362" y="711"/>
                      </a:lnTo>
                      <a:lnTo>
                        <a:pt x="358" y="710"/>
                      </a:lnTo>
                      <a:lnTo>
                        <a:pt x="356" y="708"/>
                      </a:lnTo>
                      <a:lnTo>
                        <a:pt x="352" y="706"/>
                      </a:lnTo>
                      <a:lnTo>
                        <a:pt x="352" y="706"/>
                      </a:lnTo>
                      <a:lnTo>
                        <a:pt x="350" y="703"/>
                      </a:lnTo>
                      <a:lnTo>
                        <a:pt x="346" y="702"/>
                      </a:lnTo>
                      <a:lnTo>
                        <a:pt x="341" y="702"/>
                      </a:lnTo>
                      <a:lnTo>
                        <a:pt x="341" y="702"/>
                      </a:lnTo>
                      <a:lnTo>
                        <a:pt x="335" y="703"/>
                      </a:lnTo>
                      <a:lnTo>
                        <a:pt x="327" y="706"/>
                      </a:lnTo>
                      <a:lnTo>
                        <a:pt x="321" y="708"/>
                      </a:lnTo>
                      <a:lnTo>
                        <a:pt x="321" y="708"/>
                      </a:lnTo>
                      <a:lnTo>
                        <a:pt x="320" y="711"/>
                      </a:lnTo>
                      <a:lnTo>
                        <a:pt x="318" y="714"/>
                      </a:lnTo>
                      <a:lnTo>
                        <a:pt x="318" y="714"/>
                      </a:lnTo>
                      <a:lnTo>
                        <a:pt x="319" y="718"/>
                      </a:lnTo>
                      <a:lnTo>
                        <a:pt x="320" y="719"/>
                      </a:lnTo>
                      <a:lnTo>
                        <a:pt x="320" y="719"/>
                      </a:lnTo>
                      <a:lnTo>
                        <a:pt x="321" y="721"/>
                      </a:lnTo>
                      <a:lnTo>
                        <a:pt x="321" y="723"/>
                      </a:lnTo>
                      <a:lnTo>
                        <a:pt x="321" y="723"/>
                      </a:lnTo>
                      <a:lnTo>
                        <a:pt x="321" y="727"/>
                      </a:lnTo>
                      <a:lnTo>
                        <a:pt x="323" y="728"/>
                      </a:lnTo>
                      <a:lnTo>
                        <a:pt x="324" y="729"/>
                      </a:lnTo>
                      <a:lnTo>
                        <a:pt x="324" y="729"/>
                      </a:lnTo>
                      <a:lnTo>
                        <a:pt x="327" y="732"/>
                      </a:lnTo>
                      <a:lnTo>
                        <a:pt x="332" y="732"/>
                      </a:lnTo>
                      <a:lnTo>
                        <a:pt x="339" y="732"/>
                      </a:lnTo>
                      <a:lnTo>
                        <a:pt x="339" y="732"/>
                      </a:lnTo>
                      <a:lnTo>
                        <a:pt x="342" y="733"/>
                      </a:lnTo>
                      <a:lnTo>
                        <a:pt x="351" y="737"/>
                      </a:lnTo>
                      <a:lnTo>
                        <a:pt x="351" y="737"/>
                      </a:lnTo>
                      <a:lnTo>
                        <a:pt x="357" y="742"/>
                      </a:lnTo>
                      <a:lnTo>
                        <a:pt x="361" y="745"/>
                      </a:lnTo>
                      <a:lnTo>
                        <a:pt x="361" y="745"/>
                      </a:lnTo>
                      <a:lnTo>
                        <a:pt x="363" y="750"/>
                      </a:lnTo>
                      <a:lnTo>
                        <a:pt x="363" y="750"/>
                      </a:lnTo>
                      <a:lnTo>
                        <a:pt x="367" y="755"/>
                      </a:lnTo>
                      <a:lnTo>
                        <a:pt x="367" y="755"/>
                      </a:lnTo>
                      <a:lnTo>
                        <a:pt x="372" y="760"/>
                      </a:lnTo>
                      <a:lnTo>
                        <a:pt x="374" y="761"/>
                      </a:lnTo>
                      <a:lnTo>
                        <a:pt x="374" y="761"/>
                      </a:lnTo>
                      <a:lnTo>
                        <a:pt x="378" y="762"/>
                      </a:lnTo>
                      <a:lnTo>
                        <a:pt x="380" y="765"/>
                      </a:lnTo>
                      <a:lnTo>
                        <a:pt x="383" y="769"/>
                      </a:lnTo>
                      <a:lnTo>
                        <a:pt x="383" y="769"/>
                      </a:lnTo>
                      <a:lnTo>
                        <a:pt x="385" y="776"/>
                      </a:lnTo>
                      <a:lnTo>
                        <a:pt x="388" y="783"/>
                      </a:lnTo>
                      <a:lnTo>
                        <a:pt x="389" y="791"/>
                      </a:lnTo>
                      <a:lnTo>
                        <a:pt x="389" y="791"/>
                      </a:lnTo>
                      <a:lnTo>
                        <a:pt x="390" y="794"/>
                      </a:lnTo>
                      <a:lnTo>
                        <a:pt x="390" y="800"/>
                      </a:lnTo>
                      <a:lnTo>
                        <a:pt x="390" y="800"/>
                      </a:lnTo>
                      <a:lnTo>
                        <a:pt x="388" y="809"/>
                      </a:lnTo>
                      <a:lnTo>
                        <a:pt x="385" y="813"/>
                      </a:lnTo>
                      <a:lnTo>
                        <a:pt x="385" y="813"/>
                      </a:lnTo>
                      <a:lnTo>
                        <a:pt x="384" y="816"/>
                      </a:lnTo>
                      <a:lnTo>
                        <a:pt x="380" y="825"/>
                      </a:lnTo>
                      <a:lnTo>
                        <a:pt x="380" y="825"/>
                      </a:lnTo>
                      <a:lnTo>
                        <a:pt x="380" y="832"/>
                      </a:lnTo>
                      <a:lnTo>
                        <a:pt x="380" y="837"/>
                      </a:lnTo>
                      <a:lnTo>
                        <a:pt x="380" y="842"/>
                      </a:lnTo>
                      <a:lnTo>
                        <a:pt x="380" y="842"/>
                      </a:lnTo>
                      <a:lnTo>
                        <a:pt x="380" y="846"/>
                      </a:lnTo>
                      <a:lnTo>
                        <a:pt x="379" y="850"/>
                      </a:lnTo>
                      <a:lnTo>
                        <a:pt x="377" y="852"/>
                      </a:lnTo>
                      <a:lnTo>
                        <a:pt x="377" y="852"/>
                      </a:lnTo>
                      <a:lnTo>
                        <a:pt x="370" y="853"/>
                      </a:lnTo>
                      <a:lnTo>
                        <a:pt x="366" y="854"/>
                      </a:lnTo>
                      <a:lnTo>
                        <a:pt x="358" y="854"/>
                      </a:lnTo>
                      <a:lnTo>
                        <a:pt x="358" y="854"/>
                      </a:lnTo>
                      <a:lnTo>
                        <a:pt x="339" y="853"/>
                      </a:lnTo>
                      <a:lnTo>
                        <a:pt x="339" y="853"/>
                      </a:lnTo>
                      <a:lnTo>
                        <a:pt x="315" y="852"/>
                      </a:lnTo>
                      <a:lnTo>
                        <a:pt x="315" y="852"/>
                      </a:lnTo>
                      <a:lnTo>
                        <a:pt x="308" y="852"/>
                      </a:lnTo>
                      <a:lnTo>
                        <a:pt x="289" y="851"/>
                      </a:lnTo>
                      <a:lnTo>
                        <a:pt x="289" y="851"/>
                      </a:lnTo>
                      <a:lnTo>
                        <a:pt x="264" y="852"/>
                      </a:lnTo>
                      <a:lnTo>
                        <a:pt x="264" y="852"/>
                      </a:lnTo>
                      <a:lnTo>
                        <a:pt x="260" y="852"/>
                      </a:lnTo>
                      <a:lnTo>
                        <a:pt x="259" y="851"/>
                      </a:lnTo>
                      <a:lnTo>
                        <a:pt x="259" y="851"/>
                      </a:lnTo>
                      <a:lnTo>
                        <a:pt x="254" y="847"/>
                      </a:lnTo>
                      <a:lnTo>
                        <a:pt x="250" y="846"/>
                      </a:lnTo>
                      <a:lnTo>
                        <a:pt x="245" y="845"/>
                      </a:lnTo>
                      <a:lnTo>
                        <a:pt x="245" y="845"/>
                      </a:lnTo>
                      <a:lnTo>
                        <a:pt x="242" y="847"/>
                      </a:lnTo>
                      <a:lnTo>
                        <a:pt x="238" y="851"/>
                      </a:lnTo>
                      <a:lnTo>
                        <a:pt x="237" y="857"/>
                      </a:lnTo>
                      <a:lnTo>
                        <a:pt x="237" y="857"/>
                      </a:lnTo>
                      <a:lnTo>
                        <a:pt x="235" y="857"/>
                      </a:lnTo>
                      <a:lnTo>
                        <a:pt x="233" y="858"/>
                      </a:lnTo>
                      <a:lnTo>
                        <a:pt x="233" y="858"/>
                      </a:lnTo>
                      <a:lnTo>
                        <a:pt x="226" y="858"/>
                      </a:lnTo>
                      <a:lnTo>
                        <a:pt x="222" y="859"/>
                      </a:lnTo>
                      <a:lnTo>
                        <a:pt x="219" y="861"/>
                      </a:lnTo>
                      <a:lnTo>
                        <a:pt x="219" y="861"/>
                      </a:lnTo>
                      <a:lnTo>
                        <a:pt x="219" y="864"/>
                      </a:lnTo>
                      <a:lnTo>
                        <a:pt x="221" y="868"/>
                      </a:lnTo>
                      <a:lnTo>
                        <a:pt x="224" y="875"/>
                      </a:lnTo>
                      <a:lnTo>
                        <a:pt x="224" y="875"/>
                      </a:lnTo>
                      <a:lnTo>
                        <a:pt x="226" y="879"/>
                      </a:lnTo>
                      <a:lnTo>
                        <a:pt x="226" y="879"/>
                      </a:lnTo>
                      <a:lnTo>
                        <a:pt x="224" y="884"/>
                      </a:lnTo>
                      <a:lnTo>
                        <a:pt x="224" y="884"/>
                      </a:lnTo>
                      <a:lnTo>
                        <a:pt x="221" y="891"/>
                      </a:lnTo>
                      <a:lnTo>
                        <a:pt x="219" y="899"/>
                      </a:lnTo>
                      <a:lnTo>
                        <a:pt x="219" y="899"/>
                      </a:lnTo>
                      <a:lnTo>
                        <a:pt x="219" y="905"/>
                      </a:lnTo>
                      <a:lnTo>
                        <a:pt x="221" y="910"/>
                      </a:lnTo>
                      <a:lnTo>
                        <a:pt x="223" y="915"/>
                      </a:lnTo>
                      <a:lnTo>
                        <a:pt x="223" y="915"/>
                      </a:lnTo>
                      <a:lnTo>
                        <a:pt x="224" y="917"/>
                      </a:lnTo>
                      <a:lnTo>
                        <a:pt x="224" y="924"/>
                      </a:lnTo>
                      <a:lnTo>
                        <a:pt x="224" y="924"/>
                      </a:lnTo>
                      <a:lnTo>
                        <a:pt x="223" y="923"/>
                      </a:lnTo>
                      <a:lnTo>
                        <a:pt x="223" y="923"/>
                      </a:lnTo>
                      <a:lnTo>
                        <a:pt x="223" y="923"/>
                      </a:lnTo>
                      <a:lnTo>
                        <a:pt x="223" y="923"/>
                      </a:lnTo>
                      <a:lnTo>
                        <a:pt x="223" y="934"/>
                      </a:lnTo>
                      <a:lnTo>
                        <a:pt x="223" y="934"/>
                      </a:lnTo>
                      <a:lnTo>
                        <a:pt x="223" y="936"/>
                      </a:lnTo>
                      <a:lnTo>
                        <a:pt x="223" y="936"/>
                      </a:lnTo>
                      <a:lnTo>
                        <a:pt x="218" y="948"/>
                      </a:lnTo>
                      <a:lnTo>
                        <a:pt x="213" y="958"/>
                      </a:lnTo>
                      <a:lnTo>
                        <a:pt x="207" y="970"/>
                      </a:lnTo>
                      <a:lnTo>
                        <a:pt x="207" y="970"/>
                      </a:lnTo>
                      <a:lnTo>
                        <a:pt x="205" y="974"/>
                      </a:lnTo>
                      <a:lnTo>
                        <a:pt x="205" y="979"/>
                      </a:lnTo>
                      <a:lnTo>
                        <a:pt x="205" y="982"/>
                      </a:lnTo>
                      <a:lnTo>
                        <a:pt x="205" y="982"/>
                      </a:lnTo>
                      <a:lnTo>
                        <a:pt x="206" y="986"/>
                      </a:lnTo>
                      <a:lnTo>
                        <a:pt x="208" y="988"/>
                      </a:lnTo>
                      <a:lnTo>
                        <a:pt x="212" y="991"/>
                      </a:lnTo>
                      <a:lnTo>
                        <a:pt x="212" y="991"/>
                      </a:lnTo>
                      <a:lnTo>
                        <a:pt x="211" y="1002"/>
                      </a:lnTo>
                      <a:lnTo>
                        <a:pt x="210" y="1012"/>
                      </a:lnTo>
                      <a:lnTo>
                        <a:pt x="211" y="1021"/>
                      </a:lnTo>
                      <a:lnTo>
                        <a:pt x="211" y="1021"/>
                      </a:lnTo>
                      <a:lnTo>
                        <a:pt x="213" y="1025"/>
                      </a:lnTo>
                      <a:lnTo>
                        <a:pt x="216" y="1026"/>
                      </a:lnTo>
                      <a:lnTo>
                        <a:pt x="221" y="1028"/>
                      </a:lnTo>
                      <a:lnTo>
                        <a:pt x="221" y="1028"/>
                      </a:lnTo>
                      <a:lnTo>
                        <a:pt x="223" y="1028"/>
                      </a:lnTo>
                      <a:lnTo>
                        <a:pt x="231" y="1028"/>
                      </a:lnTo>
                      <a:lnTo>
                        <a:pt x="231" y="1028"/>
                      </a:lnTo>
                      <a:lnTo>
                        <a:pt x="244" y="1025"/>
                      </a:lnTo>
                      <a:lnTo>
                        <a:pt x="244" y="1025"/>
                      </a:lnTo>
                      <a:lnTo>
                        <a:pt x="248" y="1025"/>
                      </a:lnTo>
                      <a:lnTo>
                        <a:pt x="250" y="1026"/>
                      </a:lnTo>
                      <a:lnTo>
                        <a:pt x="251" y="1028"/>
                      </a:lnTo>
                      <a:lnTo>
                        <a:pt x="251" y="1028"/>
                      </a:lnTo>
                      <a:lnTo>
                        <a:pt x="255" y="1030"/>
                      </a:lnTo>
                      <a:lnTo>
                        <a:pt x="259" y="1034"/>
                      </a:lnTo>
                      <a:lnTo>
                        <a:pt x="262" y="1037"/>
                      </a:lnTo>
                      <a:lnTo>
                        <a:pt x="262" y="1037"/>
                      </a:lnTo>
                      <a:lnTo>
                        <a:pt x="271" y="1050"/>
                      </a:lnTo>
                      <a:lnTo>
                        <a:pt x="271" y="1050"/>
                      </a:lnTo>
                      <a:lnTo>
                        <a:pt x="275" y="1052"/>
                      </a:lnTo>
                      <a:lnTo>
                        <a:pt x="277" y="1053"/>
                      </a:lnTo>
                      <a:lnTo>
                        <a:pt x="280" y="1053"/>
                      </a:lnTo>
                      <a:lnTo>
                        <a:pt x="280" y="1053"/>
                      </a:lnTo>
                      <a:lnTo>
                        <a:pt x="281" y="1053"/>
                      </a:lnTo>
                      <a:lnTo>
                        <a:pt x="283" y="1053"/>
                      </a:lnTo>
                      <a:lnTo>
                        <a:pt x="285" y="1052"/>
                      </a:lnTo>
                      <a:lnTo>
                        <a:pt x="285" y="1052"/>
                      </a:lnTo>
                      <a:lnTo>
                        <a:pt x="287" y="1050"/>
                      </a:lnTo>
                      <a:lnTo>
                        <a:pt x="289" y="1049"/>
                      </a:lnTo>
                      <a:lnTo>
                        <a:pt x="289" y="1049"/>
                      </a:lnTo>
                      <a:lnTo>
                        <a:pt x="292" y="1047"/>
                      </a:lnTo>
                      <a:lnTo>
                        <a:pt x="296" y="1047"/>
                      </a:lnTo>
                      <a:lnTo>
                        <a:pt x="296" y="1047"/>
                      </a:lnTo>
                      <a:lnTo>
                        <a:pt x="300" y="1047"/>
                      </a:lnTo>
                      <a:lnTo>
                        <a:pt x="300" y="1047"/>
                      </a:lnTo>
                      <a:lnTo>
                        <a:pt x="302" y="1049"/>
                      </a:lnTo>
                      <a:lnTo>
                        <a:pt x="304" y="1047"/>
                      </a:lnTo>
                      <a:lnTo>
                        <a:pt x="304" y="1047"/>
                      </a:lnTo>
                      <a:lnTo>
                        <a:pt x="310" y="1042"/>
                      </a:lnTo>
                      <a:lnTo>
                        <a:pt x="314" y="1040"/>
                      </a:lnTo>
                      <a:lnTo>
                        <a:pt x="318" y="1039"/>
                      </a:lnTo>
                      <a:lnTo>
                        <a:pt x="318" y="1039"/>
                      </a:lnTo>
                      <a:lnTo>
                        <a:pt x="327" y="1037"/>
                      </a:lnTo>
                      <a:lnTo>
                        <a:pt x="337" y="1039"/>
                      </a:lnTo>
                      <a:lnTo>
                        <a:pt x="347" y="1041"/>
                      </a:lnTo>
                      <a:lnTo>
                        <a:pt x="347" y="1041"/>
                      </a:lnTo>
                      <a:lnTo>
                        <a:pt x="350" y="1042"/>
                      </a:lnTo>
                      <a:lnTo>
                        <a:pt x="352" y="1041"/>
                      </a:lnTo>
                      <a:lnTo>
                        <a:pt x="354" y="1040"/>
                      </a:lnTo>
                      <a:lnTo>
                        <a:pt x="354" y="1040"/>
                      </a:lnTo>
                      <a:lnTo>
                        <a:pt x="366" y="1028"/>
                      </a:lnTo>
                      <a:lnTo>
                        <a:pt x="366" y="1028"/>
                      </a:lnTo>
                      <a:lnTo>
                        <a:pt x="370" y="1023"/>
                      </a:lnTo>
                      <a:lnTo>
                        <a:pt x="370" y="1023"/>
                      </a:lnTo>
                      <a:lnTo>
                        <a:pt x="380" y="1018"/>
                      </a:lnTo>
                      <a:lnTo>
                        <a:pt x="380" y="1018"/>
                      </a:lnTo>
                      <a:lnTo>
                        <a:pt x="383" y="1015"/>
                      </a:lnTo>
                      <a:lnTo>
                        <a:pt x="384" y="1014"/>
                      </a:lnTo>
                      <a:lnTo>
                        <a:pt x="384" y="1014"/>
                      </a:lnTo>
                      <a:lnTo>
                        <a:pt x="384" y="1009"/>
                      </a:lnTo>
                      <a:lnTo>
                        <a:pt x="385" y="1004"/>
                      </a:lnTo>
                      <a:lnTo>
                        <a:pt x="388" y="999"/>
                      </a:lnTo>
                      <a:lnTo>
                        <a:pt x="388" y="999"/>
                      </a:lnTo>
                      <a:lnTo>
                        <a:pt x="391" y="993"/>
                      </a:lnTo>
                      <a:lnTo>
                        <a:pt x="395" y="988"/>
                      </a:lnTo>
                      <a:lnTo>
                        <a:pt x="400" y="983"/>
                      </a:lnTo>
                      <a:lnTo>
                        <a:pt x="400" y="983"/>
                      </a:lnTo>
                      <a:lnTo>
                        <a:pt x="401" y="982"/>
                      </a:lnTo>
                      <a:lnTo>
                        <a:pt x="401" y="981"/>
                      </a:lnTo>
                      <a:lnTo>
                        <a:pt x="400" y="979"/>
                      </a:lnTo>
                      <a:lnTo>
                        <a:pt x="400" y="979"/>
                      </a:lnTo>
                      <a:lnTo>
                        <a:pt x="399" y="974"/>
                      </a:lnTo>
                      <a:lnTo>
                        <a:pt x="397" y="967"/>
                      </a:lnTo>
                      <a:lnTo>
                        <a:pt x="397" y="967"/>
                      </a:lnTo>
                      <a:lnTo>
                        <a:pt x="397" y="961"/>
                      </a:lnTo>
                      <a:lnTo>
                        <a:pt x="400" y="958"/>
                      </a:lnTo>
                      <a:lnTo>
                        <a:pt x="402" y="954"/>
                      </a:lnTo>
                      <a:lnTo>
                        <a:pt x="402" y="954"/>
                      </a:lnTo>
                      <a:lnTo>
                        <a:pt x="405" y="951"/>
                      </a:lnTo>
                      <a:lnTo>
                        <a:pt x="411" y="943"/>
                      </a:lnTo>
                      <a:lnTo>
                        <a:pt x="411" y="943"/>
                      </a:lnTo>
                      <a:lnTo>
                        <a:pt x="420" y="929"/>
                      </a:lnTo>
                      <a:lnTo>
                        <a:pt x="420" y="929"/>
                      </a:lnTo>
                      <a:lnTo>
                        <a:pt x="422" y="926"/>
                      </a:lnTo>
                      <a:lnTo>
                        <a:pt x="426" y="923"/>
                      </a:lnTo>
                      <a:lnTo>
                        <a:pt x="428" y="921"/>
                      </a:lnTo>
                      <a:lnTo>
                        <a:pt x="428" y="921"/>
                      </a:lnTo>
                      <a:lnTo>
                        <a:pt x="439" y="920"/>
                      </a:lnTo>
                      <a:lnTo>
                        <a:pt x="448" y="917"/>
                      </a:lnTo>
                      <a:lnTo>
                        <a:pt x="451" y="915"/>
                      </a:lnTo>
                      <a:lnTo>
                        <a:pt x="455" y="912"/>
                      </a:lnTo>
                      <a:lnTo>
                        <a:pt x="455" y="912"/>
                      </a:lnTo>
                      <a:lnTo>
                        <a:pt x="460" y="907"/>
                      </a:lnTo>
                      <a:lnTo>
                        <a:pt x="465" y="902"/>
                      </a:lnTo>
                      <a:lnTo>
                        <a:pt x="467" y="896"/>
                      </a:lnTo>
                      <a:lnTo>
                        <a:pt x="471" y="891"/>
                      </a:lnTo>
                      <a:lnTo>
                        <a:pt x="471" y="891"/>
                      </a:lnTo>
                      <a:lnTo>
                        <a:pt x="472" y="885"/>
                      </a:lnTo>
                      <a:lnTo>
                        <a:pt x="471" y="879"/>
                      </a:lnTo>
                      <a:lnTo>
                        <a:pt x="470" y="873"/>
                      </a:lnTo>
                      <a:lnTo>
                        <a:pt x="470" y="873"/>
                      </a:lnTo>
                      <a:lnTo>
                        <a:pt x="470" y="868"/>
                      </a:lnTo>
                      <a:lnTo>
                        <a:pt x="470" y="864"/>
                      </a:lnTo>
                      <a:lnTo>
                        <a:pt x="472" y="861"/>
                      </a:lnTo>
                      <a:lnTo>
                        <a:pt x="472" y="861"/>
                      </a:lnTo>
                      <a:lnTo>
                        <a:pt x="480" y="854"/>
                      </a:lnTo>
                      <a:lnTo>
                        <a:pt x="485" y="851"/>
                      </a:lnTo>
                      <a:lnTo>
                        <a:pt x="490" y="848"/>
                      </a:lnTo>
                      <a:lnTo>
                        <a:pt x="490" y="848"/>
                      </a:lnTo>
                      <a:lnTo>
                        <a:pt x="498" y="847"/>
                      </a:lnTo>
                      <a:lnTo>
                        <a:pt x="504" y="848"/>
                      </a:lnTo>
                      <a:lnTo>
                        <a:pt x="512" y="850"/>
                      </a:lnTo>
                      <a:lnTo>
                        <a:pt x="512" y="850"/>
                      </a:lnTo>
                      <a:lnTo>
                        <a:pt x="523" y="856"/>
                      </a:lnTo>
                      <a:lnTo>
                        <a:pt x="531" y="859"/>
                      </a:lnTo>
                      <a:lnTo>
                        <a:pt x="535" y="861"/>
                      </a:lnTo>
                      <a:lnTo>
                        <a:pt x="539" y="861"/>
                      </a:lnTo>
                      <a:lnTo>
                        <a:pt x="539" y="861"/>
                      </a:lnTo>
                      <a:lnTo>
                        <a:pt x="546" y="858"/>
                      </a:lnTo>
                      <a:lnTo>
                        <a:pt x="551" y="854"/>
                      </a:lnTo>
                      <a:lnTo>
                        <a:pt x="556" y="850"/>
                      </a:lnTo>
                      <a:lnTo>
                        <a:pt x="558" y="845"/>
                      </a:lnTo>
                      <a:lnTo>
                        <a:pt x="558" y="845"/>
                      </a:lnTo>
                      <a:lnTo>
                        <a:pt x="561" y="843"/>
                      </a:lnTo>
                      <a:lnTo>
                        <a:pt x="562" y="842"/>
                      </a:lnTo>
                      <a:lnTo>
                        <a:pt x="562" y="842"/>
                      </a:lnTo>
                      <a:lnTo>
                        <a:pt x="564" y="843"/>
                      </a:lnTo>
                      <a:lnTo>
                        <a:pt x="568" y="843"/>
                      </a:lnTo>
                      <a:lnTo>
                        <a:pt x="571" y="843"/>
                      </a:lnTo>
                      <a:lnTo>
                        <a:pt x="571" y="843"/>
                      </a:lnTo>
                      <a:lnTo>
                        <a:pt x="573" y="841"/>
                      </a:lnTo>
                      <a:lnTo>
                        <a:pt x="575" y="839"/>
                      </a:lnTo>
                      <a:lnTo>
                        <a:pt x="578" y="836"/>
                      </a:lnTo>
                      <a:lnTo>
                        <a:pt x="578" y="836"/>
                      </a:lnTo>
                      <a:lnTo>
                        <a:pt x="580" y="831"/>
                      </a:lnTo>
                      <a:lnTo>
                        <a:pt x="585" y="827"/>
                      </a:lnTo>
                      <a:lnTo>
                        <a:pt x="588" y="826"/>
                      </a:lnTo>
                      <a:lnTo>
                        <a:pt x="590" y="826"/>
                      </a:lnTo>
                      <a:lnTo>
                        <a:pt x="590" y="826"/>
                      </a:lnTo>
                      <a:lnTo>
                        <a:pt x="596" y="827"/>
                      </a:lnTo>
                      <a:lnTo>
                        <a:pt x="602" y="830"/>
                      </a:lnTo>
                      <a:lnTo>
                        <a:pt x="609" y="835"/>
                      </a:lnTo>
                      <a:lnTo>
                        <a:pt x="609" y="835"/>
                      </a:lnTo>
                      <a:lnTo>
                        <a:pt x="611" y="836"/>
                      </a:lnTo>
                      <a:lnTo>
                        <a:pt x="615" y="841"/>
                      </a:lnTo>
                      <a:lnTo>
                        <a:pt x="615" y="841"/>
                      </a:lnTo>
                      <a:lnTo>
                        <a:pt x="620" y="852"/>
                      </a:lnTo>
                      <a:lnTo>
                        <a:pt x="626" y="863"/>
                      </a:lnTo>
                      <a:lnTo>
                        <a:pt x="626" y="863"/>
                      </a:lnTo>
                      <a:lnTo>
                        <a:pt x="631" y="870"/>
                      </a:lnTo>
                      <a:lnTo>
                        <a:pt x="636" y="875"/>
                      </a:lnTo>
                      <a:lnTo>
                        <a:pt x="641" y="879"/>
                      </a:lnTo>
                      <a:lnTo>
                        <a:pt x="641" y="879"/>
                      </a:lnTo>
                      <a:lnTo>
                        <a:pt x="644" y="881"/>
                      </a:lnTo>
                      <a:lnTo>
                        <a:pt x="647" y="885"/>
                      </a:lnTo>
                      <a:lnTo>
                        <a:pt x="652" y="889"/>
                      </a:lnTo>
                      <a:lnTo>
                        <a:pt x="652" y="889"/>
                      </a:lnTo>
                      <a:lnTo>
                        <a:pt x="658" y="897"/>
                      </a:lnTo>
                      <a:lnTo>
                        <a:pt x="664" y="904"/>
                      </a:lnTo>
                      <a:lnTo>
                        <a:pt x="664" y="904"/>
                      </a:lnTo>
                      <a:lnTo>
                        <a:pt x="672" y="909"/>
                      </a:lnTo>
                      <a:lnTo>
                        <a:pt x="680" y="910"/>
                      </a:lnTo>
                      <a:lnTo>
                        <a:pt x="685" y="910"/>
                      </a:lnTo>
                      <a:lnTo>
                        <a:pt x="686" y="910"/>
                      </a:lnTo>
                      <a:lnTo>
                        <a:pt x="686" y="910"/>
                      </a:lnTo>
                      <a:lnTo>
                        <a:pt x="688" y="911"/>
                      </a:lnTo>
                      <a:lnTo>
                        <a:pt x="691" y="915"/>
                      </a:lnTo>
                      <a:lnTo>
                        <a:pt x="691" y="915"/>
                      </a:lnTo>
                      <a:lnTo>
                        <a:pt x="695" y="920"/>
                      </a:lnTo>
                      <a:lnTo>
                        <a:pt x="698" y="924"/>
                      </a:lnTo>
                      <a:lnTo>
                        <a:pt x="698" y="924"/>
                      </a:lnTo>
                      <a:lnTo>
                        <a:pt x="701" y="926"/>
                      </a:lnTo>
                      <a:lnTo>
                        <a:pt x="704" y="926"/>
                      </a:lnTo>
                      <a:lnTo>
                        <a:pt x="708" y="926"/>
                      </a:lnTo>
                      <a:lnTo>
                        <a:pt x="708" y="926"/>
                      </a:lnTo>
                      <a:lnTo>
                        <a:pt x="712" y="927"/>
                      </a:lnTo>
                      <a:lnTo>
                        <a:pt x="712" y="927"/>
                      </a:lnTo>
                      <a:lnTo>
                        <a:pt x="713" y="928"/>
                      </a:lnTo>
                      <a:lnTo>
                        <a:pt x="714" y="932"/>
                      </a:lnTo>
                      <a:lnTo>
                        <a:pt x="714" y="932"/>
                      </a:lnTo>
                      <a:lnTo>
                        <a:pt x="717" y="937"/>
                      </a:lnTo>
                      <a:lnTo>
                        <a:pt x="718" y="939"/>
                      </a:lnTo>
                      <a:lnTo>
                        <a:pt x="719" y="942"/>
                      </a:lnTo>
                      <a:lnTo>
                        <a:pt x="719" y="942"/>
                      </a:lnTo>
                      <a:lnTo>
                        <a:pt x="723" y="943"/>
                      </a:lnTo>
                      <a:lnTo>
                        <a:pt x="725" y="944"/>
                      </a:lnTo>
                      <a:lnTo>
                        <a:pt x="731" y="945"/>
                      </a:lnTo>
                      <a:lnTo>
                        <a:pt x="731" y="945"/>
                      </a:lnTo>
                      <a:lnTo>
                        <a:pt x="735" y="945"/>
                      </a:lnTo>
                      <a:lnTo>
                        <a:pt x="736" y="947"/>
                      </a:lnTo>
                      <a:lnTo>
                        <a:pt x="736" y="947"/>
                      </a:lnTo>
                      <a:lnTo>
                        <a:pt x="738" y="951"/>
                      </a:lnTo>
                      <a:lnTo>
                        <a:pt x="738" y="951"/>
                      </a:lnTo>
                      <a:lnTo>
                        <a:pt x="738" y="963"/>
                      </a:lnTo>
                      <a:lnTo>
                        <a:pt x="738" y="963"/>
                      </a:lnTo>
                      <a:lnTo>
                        <a:pt x="740" y="969"/>
                      </a:lnTo>
                      <a:lnTo>
                        <a:pt x="741" y="971"/>
                      </a:lnTo>
                      <a:lnTo>
                        <a:pt x="741" y="971"/>
                      </a:lnTo>
                      <a:lnTo>
                        <a:pt x="741" y="972"/>
                      </a:lnTo>
                      <a:lnTo>
                        <a:pt x="741" y="976"/>
                      </a:lnTo>
                      <a:lnTo>
                        <a:pt x="741" y="976"/>
                      </a:lnTo>
                      <a:lnTo>
                        <a:pt x="738" y="986"/>
                      </a:lnTo>
                      <a:lnTo>
                        <a:pt x="738" y="986"/>
                      </a:lnTo>
                      <a:lnTo>
                        <a:pt x="736" y="993"/>
                      </a:lnTo>
                      <a:lnTo>
                        <a:pt x="735" y="997"/>
                      </a:lnTo>
                      <a:lnTo>
                        <a:pt x="735" y="997"/>
                      </a:lnTo>
                      <a:lnTo>
                        <a:pt x="738" y="998"/>
                      </a:lnTo>
                      <a:lnTo>
                        <a:pt x="739" y="999"/>
                      </a:lnTo>
                      <a:lnTo>
                        <a:pt x="740" y="999"/>
                      </a:lnTo>
                      <a:lnTo>
                        <a:pt x="740" y="999"/>
                      </a:lnTo>
                      <a:lnTo>
                        <a:pt x="745" y="997"/>
                      </a:lnTo>
                      <a:lnTo>
                        <a:pt x="750" y="992"/>
                      </a:lnTo>
                      <a:lnTo>
                        <a:pt x="750" y="992"/>
                      </a:lnTo>
                      <a:lnTo>
                        <a:pt x="751" y="988"/>
                      </a:lnTo>
                      <a:lnTo>
                        <a:pt x="752" y="986"/>
                      </a:lnTo>
                      <a:lnTo>
                        <a:pt x="753" y="982"/>
                      </a:lnTo>
                      <a:lnTo>
                        <a:pt x="753" y="982"/>
                      </a:lnTo>
                      <a:lnTo>
                        <a:pt x="753" y="981"/>
                      </a:lnTo>
                      <a:lnTo>
                        <a:pt x="755" y="977"/>
                      </a:lnTo>
                      <a:lnTo>
                        <a:pt x="755" y="977"/>
                      </a:lnTo>
                      <a:lnTo>
                        <a:pt x="757" y="972"/>
                      </a:lnTo>
                      <a:lnTo>
                        <a:pt x="760" y="970"/>
                      </a:lnTo>
                      <a:lnTo>
                        <a:pt x="760" y="967"/>
                      </a:lnTo>
                      <a:lnTo>
                        <a:pt x="760" y="967"/>
                      </a:lnTo>
                      <a:lnTo>
                        <a:pt x="760" y="964"/>
                      </a:lnTo>
                      <a:lnTo>
                        <a:pt x="758" y="960"/>
                      </a:lnTo>
                      <a:lnTo>
                        <a:pt x="755" y="955"/>
                      </a:lnTo>
                      <a:lnTo>
                        <a:pt x="755" y="955"/>
                      </a:lnTo>
                      <a:lnTo>
                        <a:pt x="753" y="950"/>
                      </a:lnTo>
                      <a:lnTo>
                        <a:pt x="753" y="950"/>
                      </a:lnTo>
                      <a:lnTo>
                        <a:pt x="753" y="947"/>
                      </a:lnTo>
                      <a:lnTo>
                        <a:pt x="755" y="943"/>
                      </a:lnTo>
                      <a:lnTo>
                        <a:pt x="757" y="940"/>
                      </a:lnTo>
                      <a:lnTo>
                        <a:pt x="757" y="940"/>
                      </a:lnTo>
                      <a:lnTo>
                        <a:pt x="760" y="938"/>
                      </a:lnTo>
                      <a:lnTo>
                        <a:pt x="762" y="938"/>
                      </a:lnTo>
                      <a:lnTo>
                        <a:pt x="765" y="938"/>
                      </a:lnTo>
                      <a:lnTo>
                        <a:pt x="765" y="938"/>
                      </a:lnTo>
                      <a:lnTo>
                        <a:pt x="768" y="938"/>
                      </a:lnTo>
                      <a:lnTo>
                        <a:pt x="771" y="939"/>
                      </a:lnTo>
                      <a:lnTo>
                        <a:pt x="773" y="940"/>
                      </a:lnTo>
                      <a:lnTo>
                        <a:pt x="773" y="940"/>
                      </a:lnTo>
                      <a:lnTo>
                        <a:pt x="783" y="948"/>
                      </a:lnTo>
                      <a:lnTo>
                        <a:pt x="783" y="948"/>
                      </a:lnTo>
                      <a:lnTo>
                        <a:pt x="785" y="949"/>
                      </a:lnTo>
                      <a:lnTo>
                        <a:pt x="787" y="948"/>
                      </a:lnTo>
                      <a:lnTo>
                        <a:pt x="788" y="947"/>
                      </a:lnTo>
                      <a:lnTo>
                        <a:pt x="788" y="947"/>
                      </a:lnTo>
                      <a:lnTo>
                        <a:pt x="789" y="943"/>
                      </a:lnTo>
                      <a:lnTo>
                        <a:pt x="788" y="940"/>
                      </a:lnTo>
                      <a:lnTo>
                        <a:pt x="785" y="937"/>
                      </a:lnTo>
                      <a:lnTo>
                        <a:pt x="785" y="937"/>
                      </a:lnTo>
                      <a:lnTo>
                        <a:pt x="777" y="927"/>
                      </a:lnTo>
                      <a:lnTo>
                        <a:pt x="777" y="927"/>
                      </a:lnTo>
                      <a:lnTo>
                        <a:pt x="772" y="923"/>
                      </a:lnTo>
                      <a:lnTo>
                        <a:pt x="767" y="920"/>
                      </a:lnTo>
                      <a:lnTo>
                        <a:pt x="767" y="920"/>
                      </a:lnTo>
                      <a:lnTo>
                        <a:pt x="760" y="915"/>
                      </a:lnTo>
                      <a:lnTo>
                        <a:pt x="753" y="912"/>
                      </a:lnTo>
                      <a:lnTo>
                        <a:pt x="753" y="912"/>
                      </a:lnTo>
                      <a:lnTo>
                        <a:pt x="742" y="910"/>
                      </a:lnTo>
                      <a:lnTo>
                        <a:pt x="739" y="909"/>
                      </a:lnTo>
                      <a:lnTo>
                        <a:pt x="739" y="909"/>
                      </a:lnTo>
                      <a:lnTo>
                        <a:pt x="739" y="907"/>
                      </a:lnTo>
                      <a:lnTo>
                        <a:pt x="738" y="904"/>
                      </a:lnTo>
                      <a:lnTo>
                        <a:pt x="738" y="904"/>
                      </a:lnTo>
                      <a:lnTo>
                        <a:pt x="739" y="900"/>
                      </a:lnTo>
                      <a:lnTo>
                        <a:pt x="738" y="896"/>
                      </a:lnTo>
                      <a:lnTo>
                        <a:pt x="738" y="896"/>
                      </a:lnTo>
                      <a:lnTo>
                        <a:pt x="735" y="894"/>
                      </a:lnTo>
                      <a:lnTo>
                        <a:pt x="731" y="893"/>
                      </a:lnTo>
                      <a:lnTo>
                        <a:pt x="725" y="893"/>
                      </a:lnTo>
                      <a:lnTo>
                        <a:pt x="725" y="893"/>
                      </a:lnTo>
                      <a:lnTo>
                        <a:pt x="722" y="891"/>
                      </a:lnTo>
                      <a:lnTo>
                        <a:pt x="719" y="891"/>
                      </a:lnTo>
                      <a:lnTo>
                        <a:pt x="719" y="891"/>
                      </a:lnTo>
                      <a:lnTo>
                        <a:pt x="717" y="888"/>
                      </a:lnTo>
                      <a:lnTo>
                        <a:pt x="714" y="884"/>
                      </a:lnTo>
                      <a:lnTo>
                        <a:pt x="711" y="880"/>
                      </a:lnTo>
                      <a:lnTo>
                        <a:pt x="711" y="880"/>
                      </a:lnTo>
                      <a:lnTo>
                        <a:pt x="701" y="874"/>
                      </a:lnTo>
                      <a:lnTo>
                        <a:pt x="701" y="874"/>
                      </a:lnTo>
                      <a:lnTo>
                        <a:pt x="696" y="869"/>
                      </a:lnTo>
                      <a:lnTo>
                        <a:pt x="692" y="866"/>
                      </a:lnTo>
                      <a:lnTo>
                        <a:pt x="690" y="862"/>
                      </a:lnTo>
                      <a:lnTo>
                        <a:pt x="690" y="862"/>
                      </a:lnTo>
                      <a:lnTo>
                        <a:pt x="690" y="857"/>
                      </a:lnTo>
                      <a:lnTo>
                        <a:pt x="688" y="852"/>
                      </a:lnTo>
                      <a:lnTo>
                        <a:pt x="687" y="850"/>
                      </a:lnTo>
                      <a:lnTo>
                        <a:pt x="687" y="850"/>
                      </a:lnTo>
                      <a:lnTo>
                        <a:pt x="679" y="841"/>
                      </a:lnTo>
                      <a:lnTo>
                        <a:pt x="679" y="841"/>
                      </a:lnTo>
                      <a:lnTo>
                        <a:pt x="671" y="832"/>
                      </a:lnTo>
                      <a:lnTo>
                        <a:pt x="671" y="832"/>
                      </a:lnTo>
                      <a:lnTo>
                        <a:pt x="663" y="826"/>
                      </a:lnTo>
                      <a:lnTo>
                        <a:pt x="663" y="826"/>
                      </a:lnTo>
                      <a:lnTo>
                        <a:pt x="660" y="823"/>
                      </a:lnTo>
                      <a:lnTo>
                        <a:pt x="660" y="821"/>
                      </a:lnTo>
                      <a:lnTo>
                        <a:pt x="660" y="821"/>
                      </a:lnTo>
                      <a:lnTo>
                        <a:pt x="660" y="821"/>
                      </a:lnTo>
                      <a:lnTo>
                        <a:pt x="661" y="819"/>
                      </a:lnTo>
                      <a:lnTo>
                        <a:pt x="661" y="819"/>
                      </a:lnTo>
                      <a:lnTo>
                        <a:pt x="664" y="816"/>
                      </a:lnTo>
                      <a:lnTo>
                        <a:pt x="665" y="813"/>
                      </a:lnTo>
                      <a:lnTo>
                        <a:pt x="665" y="813"/>
                      </a:lnTo>
                      <a:lnTo>
                        <a:pt x="664" y="809"/>
                      </a:lnTo>
                      <a:lnTo>
                        <a:pt x="661" y="808"/>
                      </a:lnTo>
                      <a:lnTo>
                        <a:pt x="661" y="808"/>
                      </a:lnTo>
                      <a:lnTo>
                        <a:pt x="660" y="805"/>
                      </a:lnTo>
                      <a:lnTo>
                        <a:pt x="660" y="804"/>
                      </a:lnTo>
                      <a:lnTo>
                        <a:pt x="660" y="804"/>
                      </a:lnTo>
                      <a:lnTo>
                        <a:pt x="660" y="803"/>
                      </a:lnTo>
                      <a:lnTo>
                        <a:pt x="661" y="802"/>
                      </a:lnTo>
                      <a:lnTo>
                        <a:pt x="664" y="800"/>
                      </a:lnTo>
                      <a:lnTo>
                        <a:pt x="664" y="800"/>
                      </a:lnTo>
                      <a:lnTo>
                        <a:pt x="669" y="802"/>
                      </a:lnTo>
                      <a:lnTo>
                        <a:pt x="672" y="800"/>
                      </a:lnTo>
                      <a:lnTo>
                        <a:pt x="672" y="800"/>
                      </a:lnTo>
                      <a:lnTo>
                        <a:pt x="677" y="798"/>
                      </a:lnTo>
                      <a:lnTo>
                        <a:pt x="681" y="796"/>
                      </a:lnTo>
                      <a:lnTo>
                        <a:pt x="683" y="793"/>
                      </a:lnTo>
                      <a:lnTo>
                        <a:pt x="683" y="793"/>
                      </a:lnTo>
                      <a:lnTo>
                        <a:pt x="685" y="792"/>
                      </a:lnTo>
                      <a:lnTo>
                        <a:pt x="687" y="793"/>
                      </a:lnTo>
                      <a:lnTo>
                        <a:pt x="688" y="794"/>
                      </a:lnTo>
                      <a:lnTo>
                        <a:pt x="688" y="794"/>
                      </a:lnTo>
                      <a:lnTo>
                        <a:pt x="693" y="800"/>
                      </a:lnTo>
                      <a:lnTo>
                        <a:pt x="693" y="800"/>
                      </a:lnTo>
                      <a:lnTo>
                        <a:pt x="697" y="802"/>
                      </a:lnTo>
                      <a:lnTo>
                        <a:pt x="699" y="803"/>
                      </a:lnTo>
                      <a:lnTo>
                        <a:pt x="699" y="803"/>
                      </a:lnTo>
                      <a:lnTo>
                        <a:pt x="701" y="803"/>
                      </a:lnTo>
                      <a:lnTo>
                        <a:pt x="703" y="805"/>
                      </a:lnTo>
                      <a:lnTo>
                        <a:pt x="703" y="805"/>
                      </a:lnTo>
                      <a:lnTo>
                        <a:pt x="706" y="809"/>
                      </a:lnTo>
                      <a:lnTo>
                        <a:pt x="709" y="814"/>
                      </a:lnTo>
                      <a:lnTo>
                        <a:pt x="709" y="814"/>
                      </a:lnTo>
                      <a:lnTo>
                        <a:pt x="715" y="818"/>
                      </a:lnTo>
                      <a:lnTo>
                        <a:pt x="720" y="821"/>
                      </a:lnTo>
                      <a:lnTo>
                        <a:pt x="720" y="821"/>
                      </a:lnTo>
                      <a:lnTo>
                        <a:pt x="723" y="824"/>
                      </a:lnTo>
                      <a:lnTo>
                        <a:pt x="723" y="824"/>
                      </a:lnTo>
                      <a:lnTo>
                        <a:pt x="725" y="829"/>
                      </a:lnTo>
                      <a:lnTo>
                        <a:pt x="728" y="832"/>
                      </a:lnTo>
                      <a:lnTo>
                        <a:pt x="731" y="836"/>
                      </a:lnTo>
                      <a:lnTo>
                        <a:pt x="731" y="836"/>
                      </a:lnTo>
                      <a:lnTo>
                        <a:pt x="739" y="842"/>
                      </a:lnTo>
                      <a:lnTo>
                        <a:pt x="747" y="846"/>
                      </a:lnTo>
                      <a:lnTo>
                        <a:pt x="756" y="850"/>
                      </a:lnTo>
                      <a:lnTo>
                        <a:pt x="756" y="850"/>
                      </a:lnTo>
                      <a:lnTo>
                        <a:pt x="757" y="851"/>
                      </a:lnTo>
                      <a:lnTo>
                        <a:pt x="762" y="854"/>
                      </a:lnTo>
                      <a:lnTo>
                        <a:pt x="762" y="854"/>
                      </a:lnTo>
                      <a:lnTo>
                        <a:pt x="766" y="859"/>
                      </a:lnTo>
                      <a:lnTo>
                        <a:pt x="771" y="866"/>
                      </a:lnTo>
                      <a:lnTo>
                        <a:pt x="771" y="866"/>
                      </a:lnTo>
                      <a:lnTo>
                        <a:pt x="777" y="870"/>
                      </a:lnTo>
                      <a:lnTo>
                        <a:pt x="783" y="873"/>
                      </a:lnTo>
                      <a:lnTo>
                        <a:pt x="789" y="875"/>
                      </a:lnTo>
                      <a:lnTo>
                        <a:pt x="789" y="875"/>
                      </a:lnTo>
                      <a:lnTo>
                        <a:pt x="795" y="880"/>
                      </a:lnTo>
                      <a:lnTo>
                        <a:pt x="800" y="886"/>
                      </a:lnTo>
                      <a:lnTo>
                        <a:pt x="805" y="894"/>
                      </a:lnTo>
                      <a:lnTo>
                        <a:pt x="805" y="894"/>
                      </a:lnTo>
                      <a:lnTo>
                        <a:pt x="809" y="905"/>
                      </a:lnTo>
                      <a:lnTo>
                        <a:pt x="811" y="916"/>
                      </a:lnTo>
                      <a:lnTo>
                        <a:pt x="814" y="927"/>
                      </a:lnTo>
                      <a:lnTo>
                        <a:pt x="814" y="927"/>
                      </a:lnTo>
                      <a:lnTo>
                        <a:pt x="814" y="933"/>
                      </a:lnTo>
                      <a:lnTo>
                        <a:pt x="814" y="939"/>
                      </a:lnTo>
                      <a:lnTo>
                        <a:pt x="817" y="945"/>
                      </a:lnTo>
                      <a:lnTo>
                        <a:pt x="817" y="945"/>
                      </a:lnTo>
                      <a:lnTo>
                        <a:pt x="825" y="956"/>
                      </a:lnTo>
                      <a:lnTo>
                        <a:pt x="825" y="956"/>
                      </a:lnTo>
                      <a:lnTo>
                        <a:pt x="838" y="980"/>
                      </a:lnTo>
                      <a:lnTo>
                        <a:pt x="838" y="980"/>
                      </a:lnTo>
                      <a:lnTo>
                        <a:pt x="847" y="991"/>
                      </a:lnTo>
                      <a:lnTo>
                        <a:pt x="850" y="996"/>
                      </a:lnTo>
                      <a:lnTo>
                        <a:pt x="850" y="996"/>
                      </a:lnTo>
                      <a:lnTo>
                        <a:pt x="852" y="998"/>
                      </a:lnTo>
                      <a:lnTo>
                        <a:pt x="854" y="1007"/>
                      </a:lnTo>
                      <a:lnTo>
                        <a:pt x="854" y="1007"/>
                      </a:lnTo>
                      <a:lnTo>
                        <a:pt x="857" y="1026"/>
                      </a:lnTo>
                      <a:lnTo>
                        <a:pt x="857" y="1026"/>
                      </a:lnTo>
                      <a:lnTo>
                        <a:pt x="859" y="1033"/>
                      </a:lnTo>
                      <a:lnTo>
                        <a:pt x="861" y="1035"/>
                      </a:lnTo>
                      <a:lnTo>
                        <a:pt x="863" y="1035"/>
                      </a:lnTo>
                      <a:lnTo>
                        <a:pt x="864" y="1035"/>
                      </a:lnTo>
                      <a:lnTo>
                        <a:pt x="864" y="1035"/>
                      </a:lnTo>
                      <a:lnTo>
                        <a:pt x="869" y="1034"/>
                      </a:lnTo>
                      <a:lnTo>
                        <a:pt x="873" y="1033"/>
                      </a:lnTo>
                      <a:lnTo>
                        <a:pt x="877" y="1034"/>
                      </a:lnTo>
                      <a:lnTo>
                        <a:pt x="877" y="1034"/>
                      </a:lnTo>
                      <a:lnTo>
                        <a:pt x="882" y="1035"/>
                      </a:lnTo>
                      <a:lnTo>
                        <a:pt x="886" y="1036"/>
                      </a:lnTo>
                      <a:lnTo>
                        <a:pt x="890" y="1039"/>
                      </a:lnTo>
                      <a:lnTo>
                        <a:pt x="890" y="1039"/>
                      </a:lnTo>
                      <a:lnTo>
                        <a:pt x="892" y="1037"/>
                      </a:lnTo>
                      <a:lnTo>
                        <a:pt x="893" y="1035"/>
                      </a:lnTo>
                      <a:lnTo>
                        <a:pt x="893" y="1033"/>
                      </a:lnTo>
                      <a:lnTo>
                        <a:pt x="893" y="1033"/>
                      </a:lnTo>
                      <a:lnTo>
                        <a:pt x="892" y="1024"/>
                      </a:lnTo>
                      <a:lnTo>
                        <a:pt x="890" y="1015"/>
                      </a:lnTo>
                      <a:lnTo>
                        <a:pt x="890" y="1015"/>
                      </a:lnTo>
                      <a:lnTo>
                        <a:pt x="886" y="1006"/>
                      </a:lnTo>
                      <a:lnTo>
                        <a:pt x="884" y="1002"/>
                      </a:lnTo>
                      <a:lnTo>
                        <a:pt x="884" y="1002"/>
                      </a:lnTo>
                      <a:lnTo>
                        <a:pt x="884" y="999"/>
                      </a:lnTo>
                      <a:lnTo>
                        <a:pt x="885" y="997"/>
                      </a:lnTo>
                      <a:lnTo>
                        <a:pt x="887" y="997"/>
                      </a:lnTo>
                      <a:lnTo>
                        <a:pt x="887" y="997"/>
                      </a:lnTo>
                      <a:lnTo>
                        <a:pt x="893" y="998"/>
                      </a:lnTo>
                      <a:lnTo>
                        <a:pt x="898" y="1001"/>
                      </a:lnTo>
                      <a:lnTo>
                        <a:pt x="898" y="1001"/>
                      </a:lnTo>
                      <a:lnTo>
                        <a:pt x="901" y="1001"/>
                      </a:lnTo>
                      <a:lnTo>
                        <a:pt x="902" y="999"/>
                      </a:lnTo>
                      <a:lnTo>
                        <a:pt x="904" y="998"/>
                      </a:lnTo>
                      <a:lnTo>
                        <a:pt x="904" y="998"/>
                      </a:lnTo>
                      <a:lnTo>
                        <a:pt x="906" y="994"/>
                      </a:lnTo>
                      <a:lnTo>
                        <a:pt x="907" y="991"/>
                      </a:lnTo>
                      <a:lnTo>
                        <a:pt x="907" y="988"/>
                      </a:lnTo>
                      <a:lnTo>
                        <a:pt x="907" y="988"/>
                      </a:lnTo>
                      <a:lnTo>
                        <a:pt x="903" y="983"/>
                      </a:lnTo>
                      <a:lnTo>
                        <a:pt x="898" y="979"/>
                      </a:lnTo>
                      <a:lnTo>
                        <a:pt x="898" y="979"/>
                      </a:lnTo>
                      <a:lnTo>
                        <a:pt x="896" y="974"/>
                      </a:lnTo>
                      <a:lnTo>
                        <a:pt x="895" y="971"/>
                      </a:lnTo>
                      <a:lnTo>
                        <a:pt x="895" y="971"/>
                      </a:lnTo>
                      <a:lnTo>
                        <a:pt x="897" y="967"/>
                      </a:lnTo>
                      <a:lnTo>
                        <a:pt x="898" y="965"/>
                      </a:lnTo>
                      <a:lnTo>
                        <a:pt x="898" y="961"/>
                      </a:lnTo>
                      <a:lnTo>
                        <a:pt x="898" y="961"/>
                      </a:lnTo>
                      <a:lnTo>
                        <a:pt x="896" y="955"/>
                      </a:lnTo>
                      <a:lnTo>
                        <a:pt x="892" y="950"/>
                      </a:lnTo>
                      <a:lnTo>
                        <a:pt x="889" y="945"/>
                      </a:lnTo>
                      <a:lnTo>
                        <a:pt x="889" y="945"/>
                      </a:lnTo>
                      <a:lnTo>
                        <a:pt x="889" y="943"/>
                      </a:lnTo>
                      <a:lnTo>
                        <a:pt x="889" y="940"/>
                      </a:lnTo>
                      <a:lnTo>
                        <a:pt x="891" y="939"/>
                      </a:lnTo>
                      <a:lnTo>
                        <a:pt x="891" y="939"/>
                      </a:lnTo>
                      <a:lnTo>
                        <a:pt x="895" y="937"/>
                      </a:lnTo>
                      <a:lnTo>
                        <a:pt x="898" y="936"/>
                      </a:lnTo>
                      <a:lnTo>
                        <a:pt x="898" y="936"/>
                      </a:lnTo>
                      <a:lnTo>
                        <a:pt x="901" y="934"/>
                      </a:lnTo>
                      <a:lnTo>
                        <a:pt x="902" y="932"/>
                      </a:lnTo>
                      <a:lnTo>
                        <a:pt x="902" y="932"/>
                      </a:lnTo>
                      <a:lnTo>
                        <a:pt x="904" y="929"/>
                      </a:lnTo>
                      <a:lnTo>
                        <a:pt x="907" y="927"/>
                      </a:lnTo>
                      <a:lnTo>
                        <a:pt x="909" y="927"/>
                      </a:lnTo>
                      <a:lnTo>
                        <a:pt x="909" y="927"/>
                      </a:lnTo>
                      <a:lnTo>
                        <a:pt x="919" y="927"/>
                      </a:lnTo>
                      <a:lnTo>
                        <a:pt x="929" y="928"/>
                      </a:lnTo>
                      <a:lnTo>
                        <a:pt x="929" y="928"/>
                      </a:lnTo>
                      <a:lnTo>
                        <a:pt x="940" y="928"/>
                      </a:lnTo>
                      <a:lnTo>
                        <a:pt x="944" y="928"/>
                      </a:lnTo>
                      <a:lnTo>
                        <a:pt x="944" y="928"/>
                      </a:lnTo>
                      <a:lnTo>
                        <a:pt x="947" y="929"/>
                      </a:lnTo>
                      <a:lnTo>
                        <a:pt x="955" y="932"/>
                      </a:lnTo>
                      <a:lnTo>
                        <a:pt x="955" y="932"/>
                      </a:lnTo>
                      <a:lnTo>
                        <a:pt x="960" y="932"/>
                      </a:lnTo>
                      <a:lnTo>
                        <a:pt x="965" y="931"/>
                      </a:lnTo>
                      <a:lnTo>
                        <a:pt x="968" y="931"/>
                      </a:lnTo>
                      <a:lnTo>
                        <a:pt x="968" y="931"/>
                      </a:lnTo>
                      <a:lnTo>
                        <a:pt x="971" y="929"/>
                      </a:lnTo>
                      <a:lnTo>
                        <a:pt x="976" y="927"/>
                      </a:lnTo>
                      <a:lnTo>
                        <a:pt x="976" y="927"/>
                      </a:lnTo>
                      <a:lnTo>
                        <a:pt x="979" y="924"/>
                      </a:lnTo>
                      <a:lnTo>
                        <a:pt x="983" y="922"/>
                      </a:lnTo>
                      <a:lnTo>
                        <a:pt x="983" y="922"/>
                      </a:lnTo>
                      <a:lnTo>
                        <a:pt x="990" y="920"/>
                      </a:lnTo>
                      <a:lnTo>
                        <a:pt x="997" y="920"/>
                      </a:lnTo>
                      <a:lnTo>
                        <a:pt x="1004" y="921"/>
                      </a:lnTo>
                      <a:lnTo>
                        <a:pt x="1004" y="921"/>
                      </a:lnTo>
                      <a:lnTo>
                        <a:pt x="1006" y="918"/>
                      </a:lnTo>
                      <a:lnTo>
                        <a:pt x="1008" y="916"/>
                      </a:lnTo>
                      <a:lnTo>
                        <a:pt x="1006" y="913"/>
                      </a:lnTo>
                      <a:lnTo>
                        <a:pt x="1006" y="913"/>
                      </a:lnTo>
                      <a:lnTo>
                        <a:pt x="1004" y="911"/>
                      </a:lnTo>
                      <a:lnTo>
                        <a:pt x="1000" y="909"/>
                      </a:lnTo>
                      <a:lnTo>
                        <a:pt x="994" y="906"/>
                      </a:lnTo>
                      <a:lnTo>
                        <a:pt x="994" y="906"/>
                      </a:lnTo>
                      <a:lnTo>
                        <a:pt x="993" y="904"/>
                      </a:lnTo>
                      <a:lnTo>
                        <a:pt x="989" y="897"/>
                      </a:lnTo>
                      <a:lnTo>
                        <a:pt x="989" y="897"/>
                      </a:lnTo>
                      <a:lnTo>
                        <a:pt x="985" y="888"/>
                      </a:lnTo>
                      <a:lnTo>
                        <a:pt x="985" y="888"/>
                      </a:lnTo>
                      <a:lnTo>
                        <a:pt x="983" y="884"/>
                      </a:lnTo>
                      <a:lnTo>
                        <a:pt x="981" y="883"/>
                      </a:lnTo>
                      <a:lnTo>
                        <a:pt x="978" y="883"/>
                      </a:lnTo>
                      <a:lnTo>
                        <a:pt x="978" y="883"/>
                      </a:lnTo>
                      <a:lnTo>
                        <a:pt x="977" y="880"/>
                      </a:lnTo>
                      <a:lnTo>
                        <a:pt x="976" y="877"/>
                      </a:lnTo>
                      <a:lnTo>
                        <a:pt x="976" y="873"/>
                      </a:lnTo>
                      <a:lnTo>
                        <a:pt x="976" y="873"/>
                      </a:lnTo>
                      <a:lnTo>
                        <a:pt x="978" y="868"/>
                      </a:lnTo>
                      <a:lnTo>
                        <a:pt x="981" y="862"/>
                      </a:lnTo>
                      <a:lnTo>
                        <a:pt x="984" y="857"/>
                      </a:lnTo>
                      <a:lnTo>
                        <a:pt x="984" y="857"/>
                      </a:lnTo>
                      <a:lnTo>
                        <a:pt x="989" y="852"/>
                      </a:lnTo>
                      <a:lnTo>
                        <a:pt x="992" y="847"/>
                      </a:lnTo>
                      <a:lnTo>
                        <a:pt x="994" y="842"/>
                      </a:lnTo>
                      <a:lnTo>
                        <a:pt x="994" y="842"/>
                      </a:lnTo>
                      <a:lnTo>
                        <a:pt x="997" y="827"/>
                      </a:lnTo>
                      <a:lnTo>
                        <a:pt x="997" y="827"/>
                      </a:lnTo>
                      <a:lnTo>
                        <a:pt x="999" y="820"/>
                      </a:lnTo>
                      <a:lnTo>
                        <a:pt x="1000" y="819"/>
                      </a:lnTo>
                      <a:lnTo>
                        <a:pt x="1000" y="819"/>
                      </a:lnTo>
                      <a:lnTo>
                        <a:pt x="1005" y="815"/>
                      </a:lnTo>
                      <a:lnTo>
                        <a:pt x="1009" y="813"/>
                      </a:lnTo>
                      <a:lnTo>
                        <a:pt x="1012" y="809"/>
                      </a:lnTo>
                      <a:lnTo>
                        <a:pt x="1012" y="809"/>
                      </a:lnTo>
                      <a:lnTo>
                        <a:pt x="1014" y="805"/>
                      </a:lnTo>
                      <a:lnTo>
                        <a:pt x="1014" y="800"/>
                      </a:lnTo>
                      <a:lnTo>
                        <a:pt x="1011" y="797"/>
                      </a:lnTo>
                      <a:lnTo>
                        <a:pt x="1011" y="797"/>
                      </a:lnTo>
                      <a:lnTo>
                        <a:pt x="1011" y="794"/>
                      </a:lnTo>
                      <a:lnTo>
                        <a:pt x="1012" y="792"/>
                      </a:lnTo>
                      <a:lnTo>
                        <a:pt x="1015" y="789"/>
                      </a:lnTo>
                      <a:lnTo>
                        <a:pt x="1015" y="789"/>
                      </a:lnTo>
                      <a:lnTo>
                        <a:pt x="1024" y="783"/>
                      </a:lnTo>
                      <a:lnTo>
                        <a:pt x="1024" y="783"/>
                      </a:lnTo>
                      <a:lnTo>
                        <a:pt x="1028" y="780"/>
                      </a:lnTo>
                      <a:lnTo>
                        <a:pt x="1031" y="775"/>
                      </a:lnTo>
                      <a:lnTo>
                        <a:pt x="1033" y="771"/>
                      </a:lnTo>
                      <a:lnTo>
                        <a:pt x="1033" y="771"/>
                      </a:lnTo>
                      <a:lnTo>
                        <a:pt x="1040" y="769"/>
                      </a:lnTo>
                      <a:lnTo>
                        <a:pt x="1043" y="767"/>
                      </a:lnTo>
                      <a:lnTo>
                        <a:pt x="1048" y="769"/>
                      </a:lnTo>
                      <a:lnTo>
                        <a:pt x="1048" y="769"/>
                      </a:lnTo>
                      <a:lnTo>
                        <a:pt x="1055" y="773"/>
                      </a:lnTo>
                      <a:lnTo>
                        <a:pt x="1062" y="778"/>
                      </a:lnTo>
                      <a:lnTo>
                        <a:pt x="1062" y="778"/>
                      </a:lnTo>
                      <a:lnTo>
                        <a:pt x="1064" y="780"/>
                      </a:lnTo>
                      <a:lnTo>
                        <a:pt x="1065" y="781"/>
                      </a:lnTo>
                      <a:lnTo>
                        <a:pt x="1068" y="781"/>
                      </a:lnTo>
                      <a:lnTo>
                        <a:pt x="1068" y="781"/>
                      </a:lnTo>
                      <a:lnTo>
                        <a:pt x="1073" y="780"/>
                      </a:lnTo>
                      <a:lnTo>
                        <a:pt x="1078" y="780"/>
                      </a:lnTo>
                      <a:lnTo>
                        <a:pt x="1081" y="780"/>
                      </a:lnTo>
                      <a:lnTo>
                        <a:pt x="1081" y="780"/>
                      </a:lnTo>
                      <a:lnTo>
                        <a:pt x="1085" y="782"/>
                      </a:lnTo>
                      <a:lnTo>
                        <a:pt x="1086" y="786"/>
                      </a:lnTo>
                      <a:lnTo>
                        <a:pt x="1087" y="788"/>
                      </a:lnTo>
                      <a:lnTo>
                        <a:pt x="1087" y="788"/>
                      </a:lnTo>
                      <a:lnTo>
                        <a:pt x="1084" y="791"/>
                      </a:lnTo>
                      <a:lnTo>
                        <a:pt x="1081" y="792"/>
                      </a:lnTo>
                      <a:lnTo>
                        <a:pt x="1080" y="794"/>
                      </a:lnTo>
                      <a:lnTo>
                        <a:pt x="1080" y="794"/>
                      </a:lnTo>
                      <a:lnTo>
                        <a:pt x="1079" y="797"/>
                      </a:lnTo>
                      <a:lnTo>
                        <a:pt x="1080" y="798"/>
                      </a:lnTo>
                      <a:lnTo>
                        <a:pt x="1081" y="800"/>
                      </a:lnTo>
                      <a:lnTo>
                        <a:pt x="1081" y="800"/>
                      </a:lnTo>
                      <a:lnTo>
                        <a:pt x="1086" y="804"/>
                      </a:lnTo>
                      <a:lnTo>
                        <a:pt x="1089" y="808"/>
                      </a:lnTo>
                      <a:lnTo>
                        <a:pt x="1091" y="812"/>
                      </a:lnTo>
                      <a:lnTo>
                        <a:pt x="1091" y="812"/>
                      </a:lnTo>
                      <a:lnTo>
                        <a:pt x="1095" y="819"/>
                      </a:lnTo>
                      <a:lnTo>
                        <a:pt x="1095" y="819"/>
                      </a:lnTo>
                      <a:lnTo>
                        <a:pt x="1096" y="821"/>
                      </a:lnTo>
                      <a:lnTo>
                        <a:pt x="1097" y="823"/>
                      </a:lnTo>
                      <a:lnTo>
                        <a:pt x="1100" y="823"/>
                      </a:lnTo>
                      <a:lnTo>
                        <a:pt x="1100" y="823"/>
                      </a:lnTo>
                      <a:lnTo>
                        <a:pt x="1102" y="824"/>
                      </a:lnTo>
                      <a:lnTo>
                        <a:pt x="1105" y="823"/>
                      </a:lnTo>
                      <a:lnTo>
                        <a:pt x="1107" y="821"/>
                      </a:lnTo>
                      <a:lnTo>
                        <a:pt x="1107" y="821"/>
                      </a:lnTo>
                      <a:lnTo>
                        <a:pt x="1113" y="818"/>
                      </a:lnTo>
                      <a:lnTo>
                        <a:pt x="1116" y="816"/>
                      </a:lnTo>
                      <a:lnTo>
                        <a:pt x="1119" y="815"/>
                      </a:lnTo>
                      <a:lnTo>
                        <a:pt x="1119" y="815"/>
                      </a:lnTo>
                      <a:lnTo>
                        <a:pt x="1133" y="814"/>
                      </a:lnTo>
                      <a:lnTo>
                        <a:pt x="1145" y="813"/>
                      </a:lnTo>
                      <a:lnTo>
                        <a:pt x="1145" y="813"/>
                      </a:lnTo>
                      <a:lnTo>
                        <a:pt x="1149" y="812"/>
                      </a:lnTo>
                      <a:lnTo>
                        <a:pt x="1152" y="809"/>
                      </a:lnTo>
                      <a:lnTo>
                        <a:pt x="1155" y="805"/>
                      </a:lnTo>
                      <a:lnTo>
                        <a:pt x="1155" y="805"/>
                      </a:lnTo>
                      <a:lnTo>
                        <a:pt x="1160" y="810"/>
                      </a:lnTo>
                      <a:lnTo>
                        <a:pt x="1165" y="815"/>
                      </a:lnTo>
                      <a:lnTo>
                        <a:pt x="1172" y="819"/>
                      </a:lnTo>
                      <a:lnTo>
                        <a:pt x="1172" y="819"/>
                      </a:lnTo>
                      <a:lnTo>
                        <a:pt x="1189" y="825"/>
                      </a:lnTo>
                      <a:lnTo>
                        <a:pt x="1189" y="825"/>
                      </a:lnTo>
                      <a:lnTo>
                        <a:pt x="1197" y="829"/>
                      </a:lnTo>
                      <a:lnTo>
                        <a:pt x="1203" y="834"/>
                      </a:lnTo>
                      <a:lnTo>
                        <a:pt x="1209" y="839"/>
                      </a:lnTo>
                      <a:lnTo>
                        <a:pt x="1209" y="839"/>
                      </a:lnTo>
                      <a:lnTo>
                        <a:pt x="1214" y="845"/>
                      </a:lnTo>
                      <a:lnTo>
                        <a:pt x="1221" y="850"/>
                      </a:lnTo>
                      <a:lnTo>
                        <a:pt x="1231" y="856"/>
                      </a:lnTo>
                      <a:lnTo>
                        <a:pt x="1231" y="856"/>
                      </a:lnTo>
                      <a:lnTo>
                        <a:pt x="1243" y="863"/>
                      </a:lnTo>
                      <a:lnTo>
                        <a:pt x="1249" y="867"/>
                      </a:lnTo>
                      <a:lnTo>
                        <a:pt x="1254" y="872"/>
                      </a:lnTo>
                      <a:lnTo>
                        <a:pt x="1254" y="872"/>
                      </a:lnTo>
                      <a:lnTo>
                        <a:pt x="1259" y="877"/>
                      </a:lnTo>
                      <a:lnTo>
                        <a:pt x="1262" y="881"/>
                      </a:lnTo>
                      <a:lnTo>
                        <a:pt x="1267" y="891"/>
                      </a:lnTo>
                      <a:lnTo>
                        <a:pt x="1268" y="899"/>
                      </a:lnTo>
                      <a:lnTo>
                        <a:pt x="1268" y="901"/>
                      </a:lnTo>
                      <a:lnTo>
                        <a:pt x="1268" y="901"/>
                      </a:lnTo>
                      <a:lnTo>
                        <a:pt x="1264" y="900"/>
                      </a:lnTo>
                      <a:lnTo>
                        <a:pt x="1260" y="900"/>
                      </a:lnTo>
                      <a:lnTo>
                        <a:pt x="1258" y="901"/>
                      </a:lnTo>
                      <a:lnTo>
                        <a:pt x="1258" y="901"/>
                      </a:lnTo>
                      <a:lnTo>
                        <a:pt x="1247" y="909"/>
                      </a:lnTo>
                      <a:lnTo>
                        <a:pt x="1241" y="913"/>
                      </a:lnTo>
                      <a:lnTo>
                        <a:pt x="1235" y="916"/>
                      </a:lnTo>
                      <a:lnTo>
                        <a:pt x="1235" y="916"/>
                      </a:lnTo>
                      <a:lnTo>
                        <a:pt x="1229" y="917"/>
                      </a:lnTo>
                      <a:lnTo>
                        <a:pt x="1222" y="917"/>
                      </a:lnTo>
                      <a:lnTo>
                        <a:pt x="1210" y="916"/>
                      </a:lnTo>
                      <a:lnTo>
                        <a:pt x="1210" y="916"/>
                      </a:lnTo>
                      <a:lnTo>
                        <a:pt x="1200" y="916"/>
                      </a:lnTo>
                      <a:lnTo>
                        <a:pt x="1197" y="916"/>
                      </a:lnTo>
                      <a:lnTo>
                        <a:pt x="1197" y="916"/>
                      </a:lnTo>
                      <a:lnTo>
                        <a:pt x="1192" y="913"/>
                      </a:lnTo>
                      <a:lnTo>
                        <a:pt x="1187" y="911"/>
                      </a:lnTo>
                      <a:lnTo>
                        <a:pt x="1181" y="909"/>
                      </a:lnTo>
                      <a:lnTo>
                        <a:pt x="1181" y="909"/>
                      </a:lnTo>
                      <a:lnTo>
                        <a:pt x="1172" y="907"/>
                      </a:lnTo>
                      <a:lnTo>
                        <a:pt x="1166" y="907"/>
                      </a:lnTo>
                      <a:lnTo>
                        <a:pt x="1159" y="907"/>
                      </a:lnTo>
                      <a:lnTo>
                        <a:pt x="1159" y="907"/>
                      </a:lnTo>
                      <a:lnTo>
                        <a:pt x="1152" y="901"/>
                      </a:lnTo>
                      <a:lnTo>
                        <a:pt x="1146" y="897"/>
                      </a:lnTo>
                      <a:lnTo>
                        <a:pt x="1140" y="894"/>
                      </a:lnTo>
                      <a:lnTo>
                        <a:pt x="1140" y="894"/>
                      </a:lnTo>
                      <a:lnTo>
                        <a:pt x="1134" y="891"/>
                      </a:lnTo>
                      <a:lnTo>
                        <a:pt x="1129" y="891"/>
                      </a:lnTo>
                      <a:lnTo>
                        <a:pt x="1123" y="891"/>
                      </a:lnTo>
                      <a:lnTo>
                        <a:pt x="1123" y="891"/>
                      </a:lnTo>
                      <a:lnTo>
                        <a:pt x="1112" y="891"/>
                      </a:lnTo>
                      <a:lnTo>
                        <a:pt x="1102" y="891"/>
                      </a:lnTo>
                      <a:lnTo>
                        <a:pt x="1091" y="894"/>
                      </a:lnTo>
                      <a:lnTo>
                        <a:pt x="1091" y="894"/>
                      </a:lnTo>
                      <a:lnTo>
                        <a:pt x="1081" y="897"/>
                      </a:lnTo>
                      <a:lnTo>
                        <a:pt x="1074" y="902"/>
                      </a:lnTo>
                      <a:lnTo>
                        <a:pt x="1068" y="909"/>
                      </a:lnTo>
                      <a:lnTo>
                        <a:pt x="1068" y="909"/>
                      </a:lnTo>
                      <a:lnTo>
                        <a:pt x="1062" y="913"/>
                      </a:lnTo>
                      <a:lnTo>
                        <a:pt x="1057" y="917"/>
                      </a:lnTo>
                      <a:lnTo>
                        <a:pt x="1051" y="920"/>
                      </a:lnTo>
                      <a:lnTo>
                        <a:pt x="1051" y="920"/>
                      </a:lnTo>
                      <a:lnTo>
                        <a:pt x="1046" y="920"/>
                      </a:lnTo>
                      <a:lnTo>
                        <a:pt x="1042" y="920"/>
                      </a:lnTo>
                      <a:lnTo>
                        <a:pt x="1038" y="917"/>
                      </a:lnTo>
                      <a:lnTo>
                        <a:pt x="1038" y="917"/>
                      </a:lnTo>
                      <a:lnTo>
                        <a:pt x="1031" y="916"/>
                      </a:lnTo>
                      <a:lnTo>
                        <a:pt x="1025" y="916"/>
                      </a:lnTo>
                      <a:lnTo>
                        <a:pt x="1020" y="917"/>
                      </a:lnTo>
                      <a:lnTo>
                        <a:pt x="1020" y="917"/>
                      </a:lnTo>
                      <a:lnTo>
                        <a:pt x="1015" y="920"/>
                      </a:lnTo>
                      <a:lnTo>
                        <a:pt x="1012" y="924"/>
                      </a:lnTo>
                      <a:lnTo>
                        <a:pt x="1011" y="929"/>
                      </a:lnTo>
                      <a:lnTo>
                        <a:pt x="1011" y="929"/>
                      </a:lnTo>
                      <a:lnTo>
                        <a:pt x="1008" y="933"/>
                      </a:lnTo>
                      <a:lnTo>
                        <a:pt x="1003" y="936"/>
                      </a:lnTo>
                      <a:lnTo>
                        <a:pt x="997" y="938"/>
                      </a:lnTo>
                      <a:lnTo>
                        <a:pt x="997" y="938"/>
                      </a:lnTo>
                      <a:lnTo>
                        <a:pt x="985" y="939"/>
                      </a:lnTo>
                      <a:lnTo>
                        <a:pt x="973" y="939"/>
                      </a:lnTo>
                      <a:lnTo>
                        <a:pt x="961" y="938"/>
                      </a:lnTo>
                      <a:lnTo>
                        <a:pt x="961" y="938"/>
                      </a:lnTo>
                      <a:lnTo>
                        <a:pt x="958" y="940"/>
                      </a:lnTo>
                      <a:lnTo>
                        <a:pt x="956" y="943"/>
                      </a:lnTo>
                      <a:lnTo>
                        <a:pt x="955" y="945"/>
                      </a:lnTo>
                      <a:lnTo>
                        <a:pt x="955" y="945"/>
                      </a:lnTo>
                      <a:lnTo>
                        <a:pt x="955" y="950"/>
                      </a:lnTo>
                      <a:lnTo>
                        <a:pt x="957" y="955"/>
                      </a:lnTo>
                      <a:lnTo>
                        <a:pt x="961" y="959"/>
                      </a:lnTo>
                      <a:lnTo>
                        <a:pt x="961" y="959"/>
                      </a:lnTo>
                      <a:lnTo>
                        <a:pt x="961" y="961"/>
                      </a:lnTo>
                      <a:lnTo>
                        <a:pt x="960" y="965"/>
                      </a:lnTo>
                      <a:lnTo>
                        <a:pt x="960" y="965"/>
                      </a:lnTo>
                      <a:lnTo>
                        <a:pt x="958" y="967"/>
                      </a:lnTo>
                      <a:lnTo>
                        <a:pt x="960" y="971"/>
                      </a:lnTo>
                      <a:lnTo>
                        <a:pt x="960" y="971"/>
                      </a:lnTo>
                      <a:lnTo>
                        <a:pt x="962" y="975"/>
                      </a:lnTo>
                      <a:lnTo>
                        <a:pt x="967" y="979"/>
                      </a:lnTo>
                      <a:lnTo>
                        <a:pt x="967" y="979"/>
                      </a:lnTo>
                      <a:lnTo>
                        <a:pt x="970" y="983"/>
                      </a:lnTo>
                      <a:lnTo>
                        <a:pt x="972" y="987"/>
                      </a:lnTo>
                      <a:lnTo>
                        <a:pt x="972" y="987"/>
                      </a:lnTo>
                      <a:lnTo>
                        <a:pt x="971" y="990"/>
                      </a:lnTo>
                      <a:lnTo>
                        <a:pt x="970" y="992"/>
                      </a:lnTo>
                      <a:lnTo>
                        <a:pt x="968" y="993"/>
                      </a:lnTo>
                      <a:lnTo>
                        <a:pt x="968" y="993"/>
                      </a:lnTo>
                      <a:lnTo>
                        <a:pt x="962" y="996"/>
                      </a:lnTo>
                      <a:lnTo>
                        <a:pt x="960" y="997"/>
                      </a:lnTo>
                      <a:lnTo>
                        <a:pt x="958" y="999"/>
                      </a:lnTo>
                      <a:lnTo>
                        <a:pt x="958" y="999"/>
                      </a:lnTo>
                      <a:lnTo>
                        <a:pt x="960" y="1001"/>
                      </a:lnTo>
                      <a:lnTo>
                        <a:pt x="961" y="1003"/>
                      </a:lnTo>
                      <a:lnTo>
                        <a:pt x="967" y="1007"/>
                      </a:lnTo>
                      <a:lnTo>
                        <a:pt x="974" y="1010"/>
                      </a:lnTo>
                      <a:lnTo>
                        <a:pt x="974" y="1010"/>
                      </a:lnTo>
                      <a:lnTo>
                        <a:pt x="977" y="1013"/>
                      </a:lnTo>
                      <a:lnTo>
                        <a:pt x="978" y="1017"/>
                      </a:lnTo>
                      <a:lnTo>
                        <a:pt x="979" y="1021"/>
                      </a:lnTo>
                      <a:lnTo>
                        <a:pt x="979" y="1021"/>
                      </a:lnTo>
                      <a:lnTo>
                        <a:pt x="982" y="1029"/>
                      </a:lnTo>
                      <a:lnTo>
                        <a:pt x="983" y="1033"/>
                      </a:lnTo>
                      <a:lnTo>
                        <a:pt x="985" y="1035"/>
                      </a:lnTo>
                      <a:lnTo>
                        <a:pt x="985" y="1035"/>
                      </a:lnTo>
                      <a:lnTo>
                        <a:pt x="988" y="1036"/>
                      </a:lnTo>
                      <a:lnTo>
                        <a:pt x="990" y="1037"/>
                      </a:lnTo>
                      <a:lnTo>
                        <a:pt x="997" y="1037"/>
                      </a:lnTo>
                      <a:lnTo>
                        <a:pt x="1001" y="1035"/>
                      </a:lnTo>
                      <a:lnTo>
                        <a:pt x="1004" y="1034"/>
                      </a:lnTo>
                      <a:lnTo>
                        <a:pt x="1004" y="1034"/>
                      </a:lnTo>
                      <a:lnTo>
                        <a:pt x="1017" y="1042"/>
                      </a:lnTo>
                      <a:lnTo>
                        <a:pt x="1028" y="1047"/>
                      </a:lnTo>
                      <a:lnTo>
                        <a:pt x="1033" y="1049"/>
                      </a:lnTo>
                      <a:lnTo>
                        <a:pt x="1037" y="1050"/>
                      </a:lnTo>
                      <a:lnTo>
                        <a:pt x="1037" y="1050"/>
                      </a:lnTo>
                      <a:lnTo>
                        <a:pt x="1042" y="1049"/>
                      </a:lnTo>
                      <a:lnTo>
                        <a:pt x="1046" y="1047"/>
                      </a:lnTo>
                      <a:lnTo>
                        <a:pt x="1048" y="1045"/>
                      </a:lnTo>
                      <a:lnTo>
                        <a:pt x="1049" y="1042"/>
                      </a:lnTo>
                      <a:lnTo>
                        <a:pt x="1052" y="1036"/>
                      </a:lnTo>
                      <a:lnTo>
                        <a:pt x="1052" y="1034"/>
                      </a:lnTo>
                      <a:lnTo>
                        <a:pt x="1052" y="1034"/>
                      </a:lnTo>
                      <a:lnTo>
                        <a:pt x="1053" y="1034"/>
                      </a:lnTo>
                      <a:lnTo>
                        <a:pt x="1055" y="1033"/>
                      </a:lnTo>
                      <a:lnTo>
                        <a:pt x="1060" y="1033"/>
                      </a:lnTo>
                      <a:lnTo>
                        <a:pt x="1067" y="1035"/>
                      </a:lnTo>
                      <a:lnTo>
                        <a:pt x="1067" y="1035"/>
                      </a:lnTo>
                      <a:lnTo>
                        <a:pt x="1085" y="1049"/>
                      </a:lnTo>
                      <a:lnTo>
                        <a:pt x="1085" y="1049"/>
                      </a:lnTo>
                      <a:lnTo>
                        <a:pt x="1091" y="1052"/>
                      </a:lnTo>
                      <a:lnTo>
                        <a:pt x="1096" y="1055"/>
                      </a:lnTo>
                      <a:lnTo>
                        <a:pt x="1103" y="1056"/>
                      </a:lnTo>
                      <a:lnTo>
                        <a:pt x="1103" y="1056"/>
                      </a:lnTo>
                      <a:lnTo>
                        <a:pt x="1109" y="1053"/>
                      </a:lnTo>
                      <a:lnTo>
                        <a:pt x="1118" y="1050"/>
                      </a:lnTo>
                      <a:lnTo>
                        <a:pt x="1128" y="1044"/>
                      </a:lnTo>
                      <a:lnTo>
                        <a:pt x="1138" y="1040"/>
                      </a:lnTo>
                      <a:lnTo>
                        <a:pt x="1138" y="1040"/>
                      </a:lnTo>
                      <a:lnTo>
                        <a:pt x="1144" y="1040"/>
                      </a:lnTo>
                      <a:lnTo>
                        <a:pt x="1148" y="1041"/>
                      </a:lnTo>
                      <a:lnTo>
                        <a:pt x="1152" y="1042"/>
                      </a:lnTo>
                      <a:lnTo>
                        <a:pt x="1152" y="1042"/>
                      </a:lnTo>
                      <a:lnTo>
                        <a:pt x="1154" y="1044"/>
                      </a:lnTo>
                      <a:lnTo>
                        <a:pt x="1156" y="1044"/>
                      </a:lnTo>
                      <a:lnTo>
                        <a:pt x="1156" y="1044"/>
                      </a:lnTo>
                      <a:lnTo>
                        <a:pt x="1162" y="1042"/>
                      </a:lnTo>
                      <a:lnTo>
                        <a:pt x="1166" y="1044"/>
                      </a:lnTo>
                      <a:lnTo>
                        <a:pt x="1167" y="1046"/>
                      </a:lnTo>
                      <a:lnTo>
                        <a:pt x="1167" y="1046"/>
                      </a:lnTo>
                      <a:lnTo>
                        <a:pt x="1168" y="1050"/>
                      </a:lnTo>
                      <a:lnTo>
                        <a:pt x="1170" y="1053"/>
                      </a:lnTo>
                      <a:lnTo>
                        <a:pt x="1168" y="1062"/>
                      </a:lnTo>
                      <a:lnTo>
                        <a:pt x="1167" y="1073"/>
                      </a:lnTo>
                      <a:lnTo>
                        <a:pt x="1167" y="1073"/>
                      </a:lnTo>
                      <a:lnTo>
                        <a:pt x="1167" y="1082"/>
                      </a:lnTo>
                      <a:lnTo>
                        <a:pt x="1166" y="1089"/>
                      </a:lnTo>
                      <a:lnTo>
                        <a:pt x="1165" y="1096"/>
                      </a:lnTo>
                      <a:lnTo>
                        <a:pt x="1165" y="1096"/>
                      </a:lnTo>
                      <a:lnTo>
                        <a:pt x="1162" y="1109"/>
                      </a:lnTo>
                      <a:lnTo>
                        <a:pt x="1159" y="1120"/>
                      </a:lnTo>
                      <a:lnTo>
                        <a:pt x="1155" y="1130"/>
                      </a:lnTo>
                      <a:lnTo>
                        <a:pt x="1155" y="1130"/>
                      </a:lnTo>
                      <a:lnTo>
                        <a:pt x="1154" y="1138"/>
                      </a:lnTo>
                      <a:lnTo>
                        <a:pt x="1152" y="1147"/>
                      </a:lnTo>
                      <a:lnTo>
                        <a:pt x="1150" y="1154"/>
                      </a:lnTo>
                      <a:lnTo>
                        <a:pt x="1150" y="1154"/>
                      </a:lnTo>
                      <a:lnTo>
                        <a:pt x="1144" y="1165"/>
                      </a:lnTo>
                      <a:lnTo>
                        <a:pt x="1144" y="1165"/>
                      </a:lnTo>
                      <a:lnTo>
                        <a:pt x="1141" y="1171"/>
                      </a:lnTo>
                      <a:lnTo>
                        <a:pt x="1140" y="1177"/>
                      </a:lnTo>
                      <a:lnTo>
                        <a:pt x="1140" y="1185"/>
                      </a:lnTo>
                      <a:lnTo>
                        <a:pt x="1140" y="1185"/>
                      </a:lnTo>
                      <a:lnTo>
                        <a:pt x="1139" y="1186"/>
                      </a:lnTo>
                      <a:lnTo>
                        <a:pt x="1136" y="1190"/>
                      </a:lnTo>
                      <a:lnTo>
                        <a:pt x="1134" y="1192"/>
                      </a:lnTo>
                      <a:lnTo>
                        <a:pt x="1132" y="1193"/>
                      </a:lnTo>
                      <a:lnTo>
                        <a:pt x="1127" y="1195"/>
                      </a:lnTo>
                      <a:lnTo>
                        <a:pt x="1122" y="1195"/>
                      </a:lnTo>
                      <a:lnTo>
                        <a:pt x="1122" y="1195"/>
                      </a:lnTo>
                      <a:lnTo>
                        <a:pt x="1114" y="1193"/>
                      </a:lnTo>
                      <a:lnTo>
                        <a:pt x="1106" y="1192"/>
                      </a:lnTo>
                      <a:lnTo>
                        <a:pt x="1089" y="1187"/>
                      </a:lnTo>
                      <a:lnTo>
                        <a:pt x="1069" y="1180"/>
                      </a:lnTo>
                      <a:lnTo>
                        <a:pt x="1069" y="1180"/>
                      </a:lnTo>
                      <a:lnTo>
                        <a:pt x="1064" y="1179"/>
                      </a:lnTo>
                      <a:lnTo>
                        <a:pt x="1058" y="1179"/>
                      </a:lnTo>
                      <a:lnTo>
                        <a:pt x="1051" y="1182"/>
                      </a:lnTo>
                      <a:lnTo>
                        <a:pt x="1051" y="1182"/>
                      </a:lnTo>
                      <a:lnTo>
                        <a:pt x="1040" y="1190"/>
                      </a:lnTo>
                      <a:lnTo>
                        <a:pt x="1032" y="1193"/>
                      </a:lnTo>
                      <a:lnTo>
                        <a:pt x="1024" y="1195"/>
                      </a:lnTo>
                      <a:lnTo>
                        <a:pt x="1024" y="1195"/>
                      </a:lnTo>
                      <a:lnTo>
                        <a:pt x="1015" y="1195"/>
                      </a:lnTo>
                      <a:lnTo>
                        <a:pt x="1006" y="1193"/>
                      </a:lnTo>
                      <a:lnTo>
                        <a:pt x="990" y="1190"/>
                      </a:lnTo>
                      <a:lnTo>
                        <a:pt x="978" y="1185"/>
                      </a:lnTo>
                      <a:lnTo>
                        <a:pt x="973" y="1182"/>
                      </a:lnTo>
                      <a:lnTo>
                        <a:pt x="973" y="1182"/>
                      </a:lnTo>
                      <a:lnTo>
                        <a:pt x="965" y="1179"/>
                      </a:lnTo>
                      <a:lnTo>
                        <a:pt x="956" y="1176"/>
                      </a:lnTo>
                      <a:lnTo>
                        <a:pt x="945" y="1174"/>
                      </a:lnTo>
                      <a:lnTo>
                        <a:pt x="945" y="1174"/>
                      </a:lnTo>
                      <a:lnTo>
                        <a:pt x="936" y="1171"/>
                      </a:lnTo>
                      <a:lnTo>
                        <a:pt x="936" y="1171"/>
                      </a:lnTo>
                      <a:lnTo>
                        <a:pt x="913" y="1164"/>
                      </a:lnTo>
                      <a:lnTo>
                        <a:pt x="903" y="1160"/>
                      </a:lnTo>
                      <a:lnTo>
                        <a:pt x="903" y="1160"/>
                      </a:lnTo>
                      <a:lnTo>
                        <a:pt x="895" y="1153"/>
                      </a:lnTo>
                      <a:lnTo>
                        <a:pt x="885" y="1147"/>
                      </a:lnTo>
                      <a:lnTo>
                        <a:pt x="880" y="1144"/>
                      </a:lnTo>
                      <a:lnTo>
                        <a:pt x="875" y="1142"/>
                      </a:lnTo>
                      <a:lnTo>
                        <a:pt x="875" y="1142"/>
                      </a:lnTo>
                      <a:lnTo>
                        <a:pt x="871" y="1142"/>
                      </a:lnTo>
                      <a:lnTo>
                        <a:pt x="868" y="1143"/>
                      </a:lnTo>
                      <a:lnTo>
                        <a:pt x="861" y="1146"/>
                      </a:lnTo>
                      <a:lnTo>
                        <a:pt x="857" y="1149"/>
                      </a:lnTo>
                      <a:lnTo>
                        <a:pt x="855" y="1150"/>
                      </a:lnTo>
                      <a:lnTo>
                        <a:pt x="855" y="1150"/>
                      </a:lnTo>
                      <a:lnTo>
                        <a:pt x="846" y="1153"/>
                      </a:lnTo>
                      <a:lnTo>
                        <a:pt x="838" y="1155"/>
                      </a:lnTo>
                      <a:lnTo>
                        <a:pt x="834" y="1157"/>
                      </a:lnTo>
                      <a:lnTo>
                        <a:pt x="831" y="1159"/>
                      </a:lnTo>
                      <a:lnTo>
                        <a:pt x="831" y="1159"/>
                      </a:lnTo>
                      <a:lnTo>
                        <a:pt x="828" y="1163"/>
                      </a:lnTo>
                      <a:lnTo>
                        <a:pt x="827" y="1166"/>
                      </a:lnTo>
                      <a:lnTo>
                        <a:pt x="826" y="1174"/>
                      </a:lnTo>
                      <a:lnTo>
                        <a:pt x="827" y="1181"/>
                      </a:lnTo>
                      <a:lnTo>
                        <a:pt x="827" y="1181"/>
                      </a:lnTo>
                      <a:lnTo>
                        <a:pt x="828" y="1195"/>
                      </a:lnTo>
                      <a:lnTo>
                        <a:pt x="827" y="1203"/>
                      </a:lnTo>
                      <a:lnTo>
                        <a:pt x="827" y="1207"/>
                      </a:lnTo>
                      <a:lnTo>
                        <a:pt x="826" y="1208"/>
                      </a:lnTo>
                      <a:lnTo>
                        <a:pt x="826" y="1208"/>
                      </a:lnTo>
                      <a:lnTo>
                        <a:pt x="820" y="1211"/>
                      </a:lnTo>
                      <a:lnTo>
                        <a:pt x="814" y="1212"/>
                      </a:lnTo>
                      <a:lnTo>
                        <a:pt x="806" y="1213"/>
                      </a:lnTo>
                      <a:lnTo>
                        <a:pt x="799" y="1212"/>
                      </a:lnTo>
                      <a:lnTo>
                        <a:pt x="799" y="1212"/>
                      </a:lnTo>
                      <a:lnTo>
                        <a:pt x="794" y="1209"/>
                      </a:lnTo>
                      <a:lnTo>
                        <a:pt x="789" y="1207"/>
                      </a:lnTo>
                      <a:lnTo>
                        <a:pt x="779" y="1200"/>
                      </a:lnTo>
                      <a:lnTo>
                        <a:pt x="771" y="1191"/>
                      </a:lnTo>
                      <a:lnTo>
                        <a:pt x="771" y="1191"/>
                      </a:lnTo>
                      <a:lnTo>
                        <a:pt x="769" y="1189"/>
                      </a:lnTo>
                      <a:lnTo>
                        <a:pt x="767" y="1186"/>
                      </a:lnTo>
                      <a:lnTo>
                        <a:pt x="763" y="1185"/>
                      </a:lnTo>
                      <a:lnTo>
                        <a:pt x="763" y="1185"/>
                      </a:lnTo>
                      <a:lnTo>
                        <a:pt x="750" y="1180"/>
                      </a:lnTo>
                      <a:lnTo>
                        <a:pt x="744" y="1177"/>
                      </a:lnTo>
                      <a:lnTo>
                        <a:pt x="739" y="1175"/>
                      </a:lnTo>
                      <a:lnTo>
                        <a:pt x="739" y="1175"/>
                      </a:lnTo>
                      <a:lnTo>
                        <a:pt x="734" y="1171"/>
                      </a:lnTo>
                      <a:lnTo>
                        <a:pt x="730" y="1166"/>
                      </a:lnTo>
                      <a:lnTo>
                        <a:pt x="724" y="1159"/>
                      </a:lnTo>
                      <a:lnTo>
                        <a:pt x="724" y="1159"/>
                      </a:lnTo>
                      <a:lnTo>
                        <a:pt x="723" y="1157"/>
                      </a:lnTo>
                      <a:lnTo>
                        <a:pt x="722" y="1155"/>
                      </a:lnTo>
                      <a:lnTo>
                        <a:pt x="720" y="1155"/>
                      </a:lnTo>
                      <a:lnTo>
                        <a:pt x="720" y="1155"/>
                      </a:lnTo>
                      <a:lnTo>
                        <a:pt x="715" y="1152"/>
                      </a:lnTo>
                      <a:lnTo>
                        <a:pt x="711" y="1149"/>
                      </a:lnTo>
                      <a:lnTo>
                        <a:pt x="707" y="1147"/>
                      </a:lnTo>
                      <a:lnTo>
                        <a:pt x="707" y="1147"/>
                      </a:lnTo>
                      <a:lnTo>
                        <a:pt x="693" y="1147"/>
                      </a:lnTo>
                      <a:lnTo>
                        <a:pt x="679" y="1147"/>
                      </a:lnTo>
                      <a:lnTo>
                        <a:pt x="663" y="1149"/>
                      </a:lnTo>
                      <a:lnTo>
                        <a:pt x="663" y="1149"/>
                      </a:lnTo>
                      <a:lnTo>
                        <a:pt x="663" y="1149"/>
                      </a:lnTo>
                      <a:lnTo>
                        <a:pt x="660" y="1149"/>
                      </a:lnTo>
                      <a:lnTo>
                        <a:pt x="656" y="1148"/>
                      </a:lnTo>
                      <a:lnTo>
                        <a:pt x="650" y="1143"/>
                      </a:lnTo>
                      <a:lnTo>
                        <a:pt x="650" y="1143"/>
                      </a:lnTo>
                      <a:lnTo>
                        <a:pt x="634" y="1128"/>
                      </a:lnTo>
                      <a:lnTo>
                        <a:pt x="634" y="1128"/>
                      </a:lnTo>
                      <a:lnTo>
                        <a:pt x="622" y="1119"/>
                      </a:lnTo>
                      <a:lnTo>
                        <a:pt x="618" y="1116"/>
                      </a:lnTo>
                      <a:lnTo>
                        <a:pt x="618" y="1116"/>
                      </a:lnTo>
                      <a:lnTo>
                        <a:pt x="617" y="1114"/>
                      </a:lnTo>
                      <a:lnTo>
                        <a:pt x="616" y="1110"/>
                      </a:lnTo>
                      <a:lnTo>
                        <a:pt x="617" y="1107"/>
                      </a:lnTo>
                      <a:lnTo>
                        <a:pt x="617" y="1107"/>
                      </a:lnTo>
                      <a:lnTo>
                        <a:pt x="627" y="1095"/>
                      </a:lnTo>
                      <a:lnTo>
                        <a:pt x="632" y="1088"/>
                      </a:lnTo>
                      <a:lnTo>
                        <a:pt x="634" y="1080"/>
                      </a:lnTo>
                      <a:lnTo>
                        <a:pt x="634" y="1080"/>
                      </a:lnTo>
                      <a:lnTo>
                        <a:pt x="636" y="1076"/>
                      </a:lnTo>
                      <a:lnTo>
                        <a:pt x="636" y="1071"/>
                      </a:lnTo>
                      <a:lnTo>
                        <a:pt x="633" y="1063"/>
                      </a:lnTo>
                      <a:lnTo>
                        <a:pt x="629" y="1058"/>
                      </a:lnTo>
                      <a:lnTo>
                        <a:pt x="628" y="1056"/>
                      </a:lnTo>
                      <a:lnTo>
                        <a:pt x="628" y="1056"/>
                      </a:lnTo>
                      <a:lnTo>
                        <a:pt x="633" y="1049"/>
                      </a:lnTo>
                      <a:lnTo>
                        <a:pt x="636" y="1041"/>
                      </a:lnTo>
                      <a:lnTo>
                        <a:pt x="637" y="1037"/>
                      </a:lnTo>
                      <a:lnTo>
                        <a:pt x="637" y="1035"/>
                      </a:lnTo>
                      <a:lnTo>
                        <a:pt x="637" y="1035"/>
                      </a:lnTo>
                      <a:lnTo>
                        <a:pt x="636" y="1034"/>
                      </a:lnTo>
                      <a:lnTo>
                        <a:pt x="633" y="1033"/>
                      </a:lnTo>
                      <a:lnTo>
                        <a:pt x="628" y="1031"/>
                      </a:lnTo>
                      <a:lnTo>
                        <a:pt x="621" y="1033"/>
                      </a:lnTo>
                      <a:lnTo>
                        <a:pt x="621" y="1033"/>
                      </a:lnTo>
                      <a:lnTo>
                        <a:pt x="618" y="1031"/>
                      </a:lnTo>
                      <a:lnTo>
                        <a:pt x="615" y="1028"/>
                      </a:lnTo>
                      <a:lnTo>
                        <a:pt x="615" y="1028"/>
                      </a:lnTo>
                      <a:lnTo>
                        <a:pt x="612" y="1023"/>
                      </a:lnTo>
                      <a:lnTo>
                        <a:pt x="610" y="1021"/>
                      </a:lnTo>
                      <a:lnTo>
                        <a:pt x="607" y="1021"/>
                      </a:lnTo>
                      <a:lnTo>
                        <a:pt x="607" y="1021"/>
                      </a:lnTo>
                      <a:lnTo>
                        <a:pt x="605" y="1021"/>
                      </a:lnTo>
                      <a:lnTo>
                        <a:pt x="601" y="1021"/>
                      </a:lnTo>
                      <a:lnTo>
                        <a:pt x="595" y="1024"/>
                      </a:lnTo>
                      <a:lnTo>
                        <a:pt x="588" y="1029"/>
                      </a:lnTo>
                      <a:lnTo>
                        <a:pt x="588" y="1029"/>
                      </a:lnTo>
                      <a:lnTo>
                        <a:pt x="569" y="1028"/>
                      </a:lnTo>
                      <a:lnTo>
                        <a:pt x="555" y="1026"/>
                      </a:lnTo>
                      <a:lnTo>
                        <a:pt x="541" y="1028"/>
                      </a:lnTo>
                      <a:lnTo>
                        <a:pt x="541" y="1028"/>
                      </a:lnTo>
                      <a:lnTo>
                        <a:pt x="532" y="1030"/>
                      </a:lnTo>
                      <a:lnTo>
                        <a:pt x="528" y="1034"/>
                      </a:lnTo>
                      <a:lnTo>
                        <a:pt x="528" y="1034"/>
                      </a:lnTo>
                      <a:lnTo>
                        <a:pt x="521" y="1037"/>
                      </a:lnTo>
                      <a:lnTo>
                        <a:pt x="519" y="1039"/>
                      </a:lnTo>
                      <a:lnTo>
                        <a:pt x="519" y="1039"/>
                      </a:lnTo>
                      <a:lnTo>
                        <a:pt x="508" y="1034"/>
                      </a:lnTo>
                      <a:lnTo>
                        <a:pt x="508" y="1034"/>
                      </a:lnTo>
                      <a:lnTo>
                        <a:pt x="503" y="1031"/>
                      </a:lnTo>
                      <a:lnTo>
                        <a:pt x="498" y="1031"/>
                      </a:lnTo>
                      <a:lnTo>
                        <a:pt x="498" y="1031"/>
                      </a:lnTo>
                      <a:lnTo>
                        <a:pt x="482" y="1033"/>
                      </a:lnTo>
                      <a:lnTo>
                        <a:pt x="466" y="1036"/>
                      </a:lnTo>
                      <a:lnTo>
                        <a:pt x="449" y="1042"/>
                      </a:lnTo>
                      <a:lnTo>
                        <a:pt x="449" y="1042"/>
                      </a:lnTo>
                      <a:lnTo>
                        <a:pt x="445" y="1042"/>
                      </a:lnTo>
                      <a:lnTo>
                        <a:pt x="434" y="1042"/>
                      </a:lnTo>
                      <a:lnTo>
                        <a:pt x="434" y="1042"/>
                      </a:lnTo>
                      <a:lnTo>
                        <a:pt x="424" y="1042"/>
                      </a:lnTo>
                      <a:lnTo>
                        <a:pt x="416" y="1042"/>
                      </a:lnTo>
                      <a:lnTo>
                        <a:pt x="416" y="1042"/>
                      </a:lnTo>
                      <a:lnTo>
                        <a:pt x="411" y="1045"/>
                      </a:lnTo>
                      <a:lnTo>
                        <a:pt x="406" y="1049"/>
                      </a:lnTo>
                      <a:lnTo>
                        <a:pt x="402" y="1051"/>
                      </a:lnTo>
                      <a:lnTo>
                        <a:pt x="400" y="1055"/>
                      </a:lnTo>
                      <a:lnTo>
                        <a:pt x="397" y="1060"/>
                      </a:lnTo>
                      <a:lnTo>
                        <a:pt x="396" y="1062"/>
                      </a:lnTo>
                      <a:lnTo>
                        <a:pt x="396" y="1062"/>
                      </a:lnTo>
                      <a:lnTo>
                        <a:pt x="395" y="1064"/>
                      </a:lnTo>
                      <a:lnTo>
                        <a:pt x="393" y="1066"/>
                      </a:lnTo>
                      <a:lnTo>
                        <a:pt x="390" y="1066"/>
                      </a:lnTo>
                      <a:lnTo>
                        <a:pt x="390" y="1066"/>
                      </a:lnTo>
                      <a:lnTo>
                        <a:pt x="383" y="1067"/>
                      </a:lnTo>
                      <a:lnTo>
                        <a:pt x="375" y="1068"/>
                      </a:lnTo>
                      <a:lnTo>
                        <a:pt x="375" y="1068"/>
                      </a:lnTo>
                      <a:lnTo>
                        <a:pt x="373" y="1069"/>
                      </a:lnTo>
                      <a:lnTo>
                        <a:pt x="370" y="1072"/>
                      </a:lnTo>
                      <a:lnTo>
                        <a:pt x="367" y="1077"/>
                      </a:lnTo>
                      <a:lnTo>
                        <a:pt x="366" y="1082"/>
                      </a:lnTo>
                      <a:lnTo>
                        <a:pt x="366" y="1082"/>
                      </a:lnTo>
                      <a:lnTo>
                        <a:pt x="362" y="1085"/>
                      </a:lnTo>
                      <a:lnTo>
                        <a:pt x="359" y="1087"/>
                      </a:lnTo>
                      <a:lnTo>
                        <a:pt x="356" y="1088"/>
                      </a:lnTo>
                      <a:lnTo>
                        <a:pt x="356" y="1088"/>
                      </a:lnTo>
                      <a:lnTo>
                        <a:pt x="348" y="1087"/>
                      </a:lnTo>
                      <a:lnTo>
                        <a:pt x="342" y="1084"/>
                      </a:lnTo>
                      <a:lnTo>
                        <a:pt x="335" y="1080"/>
                      </a:lnTo>
                      <a:lnTo>
                        <a:pt x="335" y="1080"/>
                      </a:lnTo>
                      <a:lnTo>
                        <a:pt x="332" y="1079"/>
                      </a:lnTo>
                      <a:lnTo>
                        <a:pt x="330" y="1078"/>
                      </a:lnTo>
                      <a:lnTo>
                        <a:pt x="327" y="1078"/>
                      </a:lnTo>
                      <a:lnTo>
                        <a:pt x="327" y="1078"/>
                      </a:lnTo>
                      <a:lnTo>
                        <a:pt x="312" y="1079"/>
                      </a:lnTo>
                      <a:lnTo>
                        <a:pt x="304" y="1079"/>
                      </a:lnTo>
                      <a:lnTo>
                        <a:pt x="297" y="1079"/>
                      </a:lnTo>
                      <a:lnTo>
                        <a:pt x="297" y="1079"/>
                      </a:lnTo>
                      <a:lnTo>
                        <a:pt x="293" y="1078"/>
                      </a:lnTo>
                      <a:lnTo>
                        <a:pt x="289" y="1076"/>
                      </a:lnTo>
                      <a:lnTo>
                        <a:pt x="285" y="1072"/>
                      </a:lnTo>
                      <a:lnTo>
                        <a:pt x="282" y="1067"/>
                      </a:lnTo>
                      <a:lnTo>
                        <a:pt x="282" y="1066"/>
                      </a:lnTo>
                      <a:lnTo>
                        <a:pt x="282" y="1066"/>
                      </a:lnTo>
                      <a:lnTo>
                        <a:pt x="281" y="1066"/>
                      </a:lnTo>
                      <a:lnTo>
                        <a:pt x="278" y="1064"/>
                      </a:lnTo>
                      <a:lnTo>
                        <a:pt x="275" y="1066"/>
                      </a:lnTo>
                      <a:lnTo>
                        <a:pt x="273" y="1067"/>
                      </a:lnTo>
                      <a:lnTo>
                        <a:pt x="271" y="1071"/>
                      </a:lnTo>
                      <a:lnTo>
                        <a:pt x="271" y="1071"/>
                      </a:lnTo>
                      <a:lnTo>
                        <a:pt x="267" y="1079"/>
                      </a:lnTo>
                      <a:lnTo>
                        <a:pt x="264" y="1089"/>
                      </a:lnTo>
                      <a:lnTo>
                        <a:pt x="264" y="1089"/>
                      </a:lnTo>
                      <a:lnTo>
                        <a:pt x="256" y="1101"/>
                      </a:lnTo>
                      <a:lnTo>
                        <a:pt x="249" y="1111"/>
                      </a:lnTo>
                      <a:lnTo>
                        <a:pt x="242" y="1122"/>
                      </a:lnTo>
                      <a:lnTo>
                        <a:pt x="242" y="1122"/>
                      </a:lnTo>
                      <a:lnTo>
                        <a:pt x="240" y="1125"/>
                      </a:lnTo>
                      <a:lnTo>
                        <a:pt x="239" y="1127"/>
                      </a:lnTo>
                      <a:lnTo>
                        <a:pt x="237" y="1128"/>
                      </a:lnTo>
                      <a:lnTo>
                        <a:pt x="237" y="1128"/>
                      </a:lnTo>
                      <a:lnTo>
                        <a:pt x="232" y="1130"/>
                      </a:lnTo>
                      <a:lnTo>
                        <a:pt x="227" y="1133"/>
                      </a:lnTo>
                      <a:lnTo>
                        <a:pt x="227" y="1133"/>
                      </a:lnTo>
                      <a:lnTo>
                        <a:pt x="213" y="1143"/>
                      </a:lnTo>
                      <a:lnTo>
                        <a:pt x="213" y="1143"/>
                      </a:lnTo>
                      <a:lnTo>
                        <a:pt x="208" y="1147"/>
                      </a:lnTo>
                      <a:lnTo>
                        <a:pt x="203" y="1149"/>
                      </a:lnTo>
                      <a:lnTo>
                        <a:pt x="199" y="1150"/>
                      </a:lnTo>
                      <a:lnTo>
                        <a:pt x="199" y="1150"/>
                      </a:lnTo>
                      <a:lnTo>
                        <a:pt x="197" y="1152"/>
                      </a:lnTo>
                      <a:lnTo>
                        <a:pt x="196" y="1153"/>
                      </a:lnTo>
                      <a:lnTo>
                        <a:pt x="195" y="1155"/>
                      </a:lnTo>
                      <a:lnTo>
                        <a:pt x="195" y="1155"/>
                      </a:lnTo>
                      <a:lnTo>
                        <a:pt x="194" y="1165"/>
                      </a:lnTo>
                      <a:lnTo>
                        <a:pt x="194" y="1171"/>
                      </a:lnTo>
                      <a:lnTo>
                        <a:pt x="192" y="1177"/>
                      </a:lnTo>
                      <a:lnTo>
                        <a:pt x="192" y="1177"/>
                      </a:lnTo>
                      <a:lnTo>
                        <a:pt x="190" y="1184"/>
                      </a:lnTo>
                      <a:lnTo>
                        <a:pt x="186" y="1189"/>
                      </a:lnTo>
                      <a:lnTo>
                        <a:pt x="181" y="1193"/>
                      </a:lnTo>
                      <a:lnTo>
                        <a:pt x="181" y="1193"/>
                      </a:lnTo>
                      <a:lnTo>
                        <a:pt x="180" y="1196"/>
                      </a:lnTo>
                      <a:lnTo>
                        <a:pt x="179" y="1197"/>
                      </a:lnTo>
                      <a:lnTo>
                        <a:pt x="179" y="1200"/>
                      </a:lnTo>
                      <a:lnTo>
                        <a:pt x="179" y="1200"/>
                      </a:lnTo>
                      <a:lnTo>
                        <a:pt x="179" y="1206"/>
                      </a:lnTo>
                      <a:lnTo>
                        <a:pt x="179" y="1212"/>
                      </a:lnTo>
                      <a:lnTo>
                        <a:pt x="179" y="1212"/>
                      </a:lnTo>
                      <a:lnTo>
                        <a:pt x="178" y="1220"/>
                      </a:lnTo>
                      <a:lnTo>
                        <a:pt x="175" y="1228"/>
                      </a:lnTo>
                      <a:lnTo>
                        <a:pt x="175" y="1228"/>
                      </a:lnTo>
                      <a:lnTo>
                        <a:pt x="172" y="1238"/>
                      </a:lnTo>
                      <a:lnTo>
                        <a:pt x="167" y="1246"/>
                      </a:lnTo>
                      <a:lnTo>
                        <a:pt x="161" y="1254"/>
                      </a:lnTo>
                      <a:lnTo>
                        <a:pt x="161" y="1254"/>
                      </a:lnTo>
                      <a:lnTo>
                        <a:pt x="153" y="1260"/>
                      </a:lnTo>
                      <a:lnTo>
                        <a:pt x="143" y="1266"/>
                      </a:lnTo>
                      <a:lnTo>
                        <a:pt x="132" y="1272"/>
                      </a:lnTo>
                      <a:lnTo>
                        <a:pt x="132" y="1272"/>
                      </a:lnTo>
                      <a:lnTo>
                        <a:pt x="110" y="1282"/>
                      </a:lnTo>
                      <a:lnTo>
                        <a:pt x="110" y="1282"/>
                      </a:lnTo>
                      <a:lnTo>
                        <a:pt x="107" y="1284"/>
                      </a:lnTo>
                      <a:lnTo>
                        <a:pt x="105" y="1287"/>
                      </a:lnTo>
                      <a:lnTo>
                        <a:pt x="104" y="1290"/>
                      </a:lnTo>
                      <a:lnTo>
                        <a:pt x="104" y="1290"/>
                      </a:lnTo>
                      <a:lnTo>
                        <a:pt x="104" y="1299"/>
                      </a:lnTo>
                      <a:lnTo>
                        <a:pt x="104" y="1305"/>
                      </a:lnTo>
                      <a:lnTo>
                        <a:pt x="104" y="1308"/>
                      </a:lnTo>
                      <a:lnTo>
                        <a:pt x="103" y="1310"/>
                      </a:lnTo>
                      <a:lnTo>
                        <a:pt x="103" y="1310"/>
                      </a:lnTo>
                      <a:lnTo>
                        <a:pt x="97" y="1315"/>
                      </a:lnTo>
                      <a:lnTo>
                        <a:pt x="88" y="1320"/>
                      </a:lnTo>
                      <a:lnTo>
                        <a:pt x="73" y="1327"/>
                      </a:lnTo>
                      <a:lnTo>
                        <a:pt x="73" y="1327"/>
                      </a:lnTo>
                      <a:lnTo>
                        <a:pt x="71" y="1330"/>
                      </a:lnTo>
                      <a:lnTo>
                        <a:pt x="70" y="1332"/>
                      </a:lnTo>
                      <a:lnTo>
                        <a:pt x="67" y="1335"/>
                      </a:lnTo>
                      <a:lnTo>
                        <a:pt x="67" y="1335"/>
                      </a:lnTo>
                      <a:lnTo>
                        <a:pt x="66" y="1341"/>
                      </a:lnTo>
                      <a:lnTo>
                        <a:pt x="65" y="1347"/>
                      </a:lnTo>
                      <a:lnTo>
                        <a:pt x="65" y="1354"/>
                      </a:lnTo>
                      <a:lnTo>
                        <a:pt x="65" y="1354"/>
                      </a:lnTo>
                      <a:lnTo>
                        <a:pt x="64" y="1362"/>
                      </a:lnTo>
                      <a:lnTo>
                        <a:pt x="62" y="1369"/>
                      </a:lnTo>
                      <a:lnTo>
                        <a:pt x="62" y="1369"/>
                      </a:lnTo>
                      <a:lnTo>
                        <a:pt x="57" y="1378"/>
                      </a:lnTo>
                      <a:lnTo>
                        <a:pt x="51" y="1385"/>
                      </a:lnTo>
                      <a:lnTo>
                        <a:pt x="51" y="1385"/>
                      </a:lnTo>
                      <a:lnTo>
                        <a:pt x="41" y="1396"/>
                      </a:lnTo>
                      <a:lnTo>
                        <a:pt x="38" y="1401"/>
                      </a:lnTo>
                      <a:lnTo>
                        <a:pt x="38" y="1401"/>
                      </a:lnTo>
                      <a:lnTo>
                        <a:pt x="35" y="1405"/>
                      </a:lnTo>
                      <a:lnTo>
                        <a:pt x="32" y="1410"/>
                      </a:lnTo>
                      <a:lnTo>
                        <a:pt x="29" y="1417"/>
                      </a:lnTo>
                      <a:lnTo>
                        <a:pt x="29" y="1417"/>
                      </a:lnTo>
                      <a:lnTo>
                        <a:pt x="25" y="1428"/>
                      </a:lnTo>
                      <a:lnTo>
                        <a:pt x="25" y="1428"/>
                      </a:lnTo>
                      <a:lnTo>
                        <a:pt x="22" y="1437"/>
                      </a:lnTo>
                      <a:lnTo>
                        <a:pt x="21" y="1439"/>
                      </a:lnTo>
                      <a:lnTo>
                        <a:pt x="21" y="1439"/>
                      </a:lnTo>
                      <a:lnTo>
                        <a:pt x="14" y="1453"/>
                      </a:lnTo>
                      <a:lnTo>
                        <a:pt x="11" y="1464"/>
                      </a:lnTo>
                      <a:lnTo>
                        <a:pt x="10" y="1472"/>
                      </a:lnTo>
                      <a:lnTo>
                        <a:pt x="10" y="1472"/>
                      </a:lnTo>
                      <a:lnTo>
                        <a:pt x="11" y="1476"/>
                      </a:lnTo>
                      <a:lnTo>
                        <a:pt x="12" y="1478"/>
                      </a:lnTo>
                      <a:lnTo>
                        <a:pt x="13" y="1480"/>
                      </a:lnTo>
                      <a:lnTo>
                        <a:pt x="16" y="1480"/>
                      </a:lnTo>
                      <a:lnTo>
                        <a:pt x="19" y="1478"/>
                      </a:lnTo>
                      <a:lnTo>
                        <a:pt x="21" y="1478"/>
                      </a:lnTo>
                      <a:lnTo>
                        <a:pt x="21" y="1478"/>
                      </a:lnTo>
                      <a:lnTo>
                        <a:pt x="22" y="1478"/>
                      </a:lnTo>
                      <a:lnTo>
                        <a:pt x="23" y="1478"/>
                      </a:lnTo>
                      <a:lnTo>
                        <a:pt x="24" y="1481"/>
                      </a:lnTo>
                      <a:lnTo>
                        <a:pt x="25" y="1487"/>
                      </a:lnTo>
                      <a:lnTo>
                        <a:pt x="25" y="1487"/>
                      </a:lnTo>
                      <a:lnTo>
                        <a:pt x="27" y="1496"/>
                      </a:lnTo>
                      <a:lnTo>
                        <a:pt x="27" y="1504"/>
                      </a:lnTo>
                      <a:lnTo>
                        <a:pt x="27" y="1504"/>
                      </a:lnTo>
                      <a:lnTo>
                        <a:pt x="25" y="1511"/>
                      </a:lnTo>
                      <a:lnTo>
                        <a:pt x="24" y="1519"/>
                      </a:lnTo>
                      <a:lnTo>
                        <a:pt x="21" y="1525"/>
                      </a:lnTo>
                      <a:lnTo>
                        <a:pt x="21" y="1525"/>
                      </a:lnTo>
                      <a:lnTo>
                        <a:pt x="22" y="1527"/>
                      </a:lnTo>
                      <a:lnTo>
                        <a:pt x="24" y="1532"/>
                      </a:lnTo>
                      <a:lnTo>
                        <a:pt x="24" y="1532"/>
                      </a:lnTo>
                      <a:lnTo>
                        <a:pt x="28" y="1539"/>
                      </a:lnTo>
                      <a:lnTo>
                        <a:pt x="29" y="1543"/>
                      </a:lnTo>
                      <a:lnTo>
                        <a:pt x="29" y="1548"/>
                      </a:lnTo>
                      <a:lnTo>
                        <a:pt x="29" y="1548"/>
                      </a:lnTo>
                      <a:lnTo>
                        <a:pt x="29" y="1562"/>
                      </a:lnTo>
                      <a:lnTo>
                        <a:pt x="29" y="1562"/>
                      </a:lnTo>
                      <a:lnTo>
                        <a:pt x="22" y="1561"/>
                      </a:lnTo>
                      <a:lnTo>
                        <a:pt x="22" y="1561"/>
                      </a:lnTo>
                      <a:lnTo>
                        <a:pt x="19" y="1569"/>
                      </a:lnTo>
                      <a:lnTo>
                        <a:pt x="18" y="1573"/>
                      </a:lnTo>
                      <a:lnTo>
                        <a:pt x="19" y="1578"/>
                      </a:lnTo>
                      <a:lnTo>
                        <a:pt x="22" y="1586"/>
                      </a:lnTo>
                      <a:lnTo>
                        <a:pt x="22" y="1586"/>
                      </a:lnTo>
                      <a:lnTo>
                        <a:pt x="27" y="1586"/>
                      </a:lnTo>
                      <a:lnTo>
                        <a:pt x="27" y="1586"/>
                      </a:lnTo>
                      <a:lnTo>
                        <a:pt x="25" y="1591"/>
                      </a:lnTo>
                      <a:lnTo>
                        <a:pt x="25" y="1591"/>
                      </a:lnTo>
                      <a:lnTo>
                        <a:pt x="22" y="1596"/>
                      </a:lnTo>
                      <a:lnTo>
                        <a:pt x="18" y="1602"/>
                      </a:lnTo>
                      <a:lnTo>
                        <a:pt x="16" y="1610"/>
                      </a:lnTo>
                      <a:lnTo>
                        <a:pt x="16" y="1610"/>
                      </a:lnTo>
                      <a:lnTo>
                        <a:pt x="12" y="1622"/>
                      </a:lnTo>
                      <a:lnTo>
                        <a:pt x="12" y="1622"/>
                      </a:lnTo>
                      <a:lnTo>
                        <a:pt x="7" y="1633"/>
                      </a:lnTo>
                      <a:lnTo>
                        <a:pt x="2" y="1642"/>
                      </a:lnTo>
                      <a:lnTo>
                        <a:pt x="2" y="1642"/>
                      </a:lnTo>
                      <a:lnTo>
                        <a:pt x="1" y="1645"/>
                      </a:lnTo>
                      <a:lnTo>
                        <a:pt x="0" y="1648"/>
                      </a:lnTo>
                      <a:lnTo>
                        <a:pt x="0" y="1650"/>
                      </a:lnTo>
                      <a:lnTo>
                        <a:pt x="0" y="1650"/>
                      </a:lnTo>
                      <a:lnTo>
                        <a:pt x="0" y="1653"/>
                      </a:lnTo>
                      <a:lnTo>
                        <a:pt x="0" y="1655"/>
                      </a:lnTo>
                      <a:lnTo>
                        <a:pt x="2" y="1658"/>
                      </a:lnTo>
                      <a:lnTo>
                        <a:pt x="2" y="1658"/>
                      </a:lnTo>
                      <a:lnTo>
                        <a:pt x="8" y="1665"/>
                      </a:lnTo>
                      <a:lnTo>
                        <a:pt x="11" y="1669"/>
                      </a:lnTo>
                      <a:lnTo>
                        <a:pt x="12" y="1672"/>
                      </a:lnTo>
                      <a:lnTo>
                        <a:pt x="12" y="1672"/>
                      </a:lnTo>
                      <a:lnTo>
                        <a:pt x="13" y="1680"/>
                      </a:lnTo>
                      <a:lnTo>
                        <a:pt x="12" y="1686"/>
                      </a:lnTo>
                      <a:lnTo>
                        <a:pt x="10" y="1692"/>
                      </a:lnTo>
                      <a:lnTo>
                        <a:pt x="10" y="1692"/>
                      </a:lnTo>
                      <a:lnTo>
                        <a:pt x="10" y="1702"/>
                      </a:lnTo>
                      <a:lnTo>
                        <a:pt x="11" y="1712"/>
                      </a:lnTo>
                      <a:lnTo>
                        <a:pt x="12" y="1717"/>
                      </a:lnTo>
                      <a:lnTo>
                        <a:pt x="14" y="1720"/>
                      </a:lnTo>
                      <a:lnTo>
                        <a:pt x="14" y="1720"/>
                      </a:lnTo>
                      <a:lnTo>
                        <a:pt x="17" y="1724"/>
                      </a:lnTo>
                      <a:lnTo>
                        <a:pt x="21" y="1728"/>
                      </a:lnTo>
                      <a:lnTo>
                        <a:pt x="28" y="1734"/>
                      </a:lnTo>
                      <a:lnTo>
                        <a:pt x="35" y="1737"/>
                      </a:lnTo>
                      <a:lnTo>
                        <a:pt x="35" y="1737"/>
                      </a:lnTo>
                      <a:lnTo>
                        <a:pt x="38" y="1741"/>
                      </a:lnTo>
                      <a:lnTo>
                        <a:pt x="44" y="1749"/>
                      </a:lnTo>
                      <a:lnTo>
                        <a:pt x="44" y="1749"/>
                      </a:lnTo>
                      <a:lnTo>
                        <a:pt x="55" y="1760"/>
                      </a:lnTo>
                      <a:lnTo>
                        <a:pt x="55" y="1760"/>
                      </a:lnTo>
                      <a:lnTo>
                        <a:pt x="59" y="1766"/>
                      </a:lnTo>
                      <a:lnTo>
                        <a:pt x="61" y="1769"/>
                      </a:lnTo>
                      <a:lnTo>
                        <a:pt x="62" y="1773"/>
                      </a:lnTo>
                      <a:lnTo>
                        <a:pt x="62" y="1773"/>
                      </a:lnTo>
                      <a:lnTo>
                        <a:pt x="68" y="1779"/>
                      </a:lnTo>
                      <a:lnTo>
                        <a:pt x="73" y="1785"/>
                      </a:lnTo>
                      <a:lnTo>
                        <a:pt x="80" y="1794"/>
                      </a:lnTo>
                      <a:lnTo>
                        <a:pt x="80" y="1794"/>
                      </a:lnTo>
                      <a:lnTo>
                        <a:pt x="83" y="1803"/>
                      </a:lnTo>
                      <a:lnTo>
                        <a:pt x="87" y="1811"/>
                      </a:lnTo>
                      <a:lnTo>
                        <a:pt x="89" y="1821"/>
                      </a:lnTo>
                      <a:lnTo>
                        <a:pt x="89" y="1821"/>
                      </a:lnTo>
                      <a:lnTo>
                        <a:pt x="91" y="1830"/>
                      </a:lnTo>
                      <a:lnTo>
                        <a:pt x="93" y="1837"/>
                      </a:lnTo>
                      <a:lnTo>
                        <a:pt x="95" y="1841"/>
                      </a:lnTo>
                      <a:lnTo>
                        <a:pt x="98" y="1844"/>
                      </a:lnTo>
                      <a:lnTo>
                        <a:pt x="98" y="1844"/>
                      </a:lnTo>
                      <a:lnTo>
                        <a:pt x="107" y="1852"/>
                      </a:lnTo>
                      <a:lnTo>
                        <a:pt x="115" y="1855"/>
                      </a:lnTo>
                      <a:lnTo>
                        <a:pt x="125" y="1860"/>
                      </a:lnTo>
                      <a:lnTo>
                        <a:pt x="125" y="1860"/>
                      </a:lnTo>
                      <a:lnTo>
                        <a:pt x="129" y="1869"/>
                      </a:lnTo>
                      <a:lnTo>
                        <a:pt x="132" y="1876"/>
                      </a:lnTo>
                      <a:lnTo>
                        <a:pt x="136" y="1881"/>
                      </a:lnTo>
                      <a:lnTo>
                        <a:pt x="136" y="1881"/>
                      </a:lnTo>
                      <a:lnTo>
                        <a:pt x="145" y="1887"/>
                      </a:lnTo>
                      <a:lnTo>
                        <a:pt x="151" y="1890"/>
                      </a:lnTo>
                      <a:lnTo>
                        <a:pt x="158" y="1891"/>
                      </a:lnTo>
                      <a:lnTo>
                        <a:pt x="158" y="1891"/>
                      </a:lnTo>
                      <a:lnTo>
                        <a:pt x="165" y="1902"/>
                      </a:lnTo>
                      <a:lnTo>
                        <a:pt x="173" y="1912"/>
                      </a:lnTo>
                      <a:lnTo>
                        <a:pt x="181" y="1920"/>
                      </a:lnTo>
                      <a:lnTo>
                        <a:pt x="181" y="1920"/>
                      </a:lnTo>
                      <a:lnTo>
                        <a:pt x="194" y="1928"/>
                      </a:lnTo>
                      <a:lnTo>
                        <a:pt x="203" y="1933"/>
                      </a:lnTo>
                      <a:lnTo>
                        <a:pt x="213" y="1936"/>
                      </a:lnTo>
                      <a:lnTo>
                        <a:pt x="213" y="1936"/>
                      </a:lnTo>
                      <a:lnTo>
                        <a:pt x="221" y="1936"/>
                      </a:lnTo>
                      <a:lnTo>
                        <a:pt x="229" y="1935"/>
                      </a:lnTo>
                      <a:lnTo>
                        <a:pt x="238" y="1933"/>
                      </a:lnTo>
                      <a:lnTo>
                        <a:pt x="238" y="1933"/>
                      </a:lnTo>
                      <a:lnTo>
                        <a:pt x="248" y="1929"/>
                      </a:lnTo>
                      <a:lnTo>
                        <a:pt x="255" y="1924"/>
                      </a:lnTo>
                      <a:lnTo>
                        <a:pt x="262" y="1919"/>
                      </a:lnTo>
                      <a:lnTo>
                        <a:pt x="262" y="1919"/>
                      </a:lnTo>
                      <a:lnTo>
                        <a:pt x="266" y="1920"/>
                      </a:lnTo>
                      <a:lnTo>
                        <a:pt x="270" y="1920"/>
                      </a:lnTo>
                      <a:lnTo>
                        <a:pt x="273" y="1920"/>
                      </a:lnTo>
                      <a:lnTo>
                        <a:pt x="273" y="1920"/>
                      </a:lnTo>
                      <a:lnTo>
                        <a:pt x="281" y="1918"/>
                      </a:lnTo>
                      <a:lnTo>
                        <a:pt x="286" y="1916"/>
                      </a:lnTo>
                      <a:lnTo>
                        <a:pt x="292" y="1913"/>
                      </a:lnTo>
                      <a:lnTo>
                        <a:pt x="292" y="1913"/>
                      </a:lnTo>
                      <a:lnTo>
                        <a:pt x="293" y="1912"/>
                      </a:lnTo>
                      <a:lnTo>
                        <a:pt x="296" y="1912"/>
                      </a:lnTo>
                      <a:lnTo>
                        <a:pt x="297" y="1913"/>
                      </a:lnTo>
                      <a:lnTo>
                        <a:pt x="297" y="1913"/>
                      </a:lnTo>
                      <a:lnTo>
                        <a:pt x="302" y="1917"/>
                      </a:lnTo>
                      <a:lnTo>
                        <a:pt x="307" y="1919"/>
                      </a:lnTo>
                      <a:lnTo>
                        <a:pt x="307" y="1919"/>
                      </a:lnTo>
                      <a:lnTo>
                        <a:pt x="314" y="1920"/>
                      </a:lnTo>
                      <a:lnTo>
                        <a:pt x="320" y="1919"/>
                      </a:lnTo>
                      <a:lnTo>
                        <a:pt x="327" y="1918"/>
                      </a:lnTo>
                      <a:lnTo>
                        <a:pt x="327" y="1918"/>
                      </a:lnTo>
                      <a:lnTo>
                        <a:pt x="329" y="1918"/>
                      </a:lnTo>
                      <a:lnTo>
                        <a:pt x="334" y="1919"/>
                      </a:lnTo>
                      <a:lnTo>
                        <a:pt x="334" y="1919"/>
                      </a:lnTo>
                      <a:lnTo>
                        <a:pt x="339" y="1923"/>
                      </a:lnTo>
                      <a:lnTo>
                        <a:pt x="341" y="1924"/>
                      </a:lnTo>
                      <a:lnTo>
                        <a:pt x="342" y="1924"/>
                      </a:lnTo>
                      <a:lnTo>
                        <a:pt x="342" y="1924"/>
                      </a:lnTo>
                      <a:lnTo>
                        <a:pt x="350" y="1922"/>
                      </a:lnTo>
                      <a:lnTo>
                        <a:pt x="358" y="1919"/>
                      </a:lnTo>
                      <a:lnTo>
                        <a:pt x="375" y="1911"/>
                      </a:lnTo>
                      <a:lnTo>
                        <a:pt x="394" y="1900"/>
                      </a:lnTo>
                      <a:lnTo>
                        <a:pt x="394" y="1900"/>
                      </a:lnTo>
                      <a:lnTo>
                        <a:pt x="395" y="1898"/>
                      </a:lnTo>
                      <a:lnTo>
                        <a:pt x="399" y="1898"/>
                      </a:lnTo>
                      <a:lnTo>
                        <a:pt x="399" y="1898"/>
                      </a:lnTo>
                      <a:lnTo>
                        <a:pt x="404" y="1898"/>
                      </a:lnTo>
                      <a:lnTo>
                        <a:pt x="409" y="1897"/>
                      </a:lnTo>
                      <a:lnTo>
                        <a:pt x="409" y="1897"/>
                      </a:lnTo>
                      <a:lnTo>
                        <a:pt x="413" y="1896"/>
                      </a:lnTo>
                      <a:lnTo>
                        <a:pt x="416" y="1893"/>
                      </a:lnTo>
                      <a:lnTo>
                        <a:pt x="418" y="1890"/>
                      </a:lnTo>
                      <a:lnTo>
                        <a:pt x="418" y="1890"/>
                      </a:lnTo>
                      <a:lnTo>
                        <a:pt x="432" y="1886"/>
                      </a:lnTo>
                      <a:lnTo>
                        <a:pt x="444" y="1884"/>
                      </a:lnTo>
                      <a:lnTo>
                        <a:pt x="459" y="1881"/>
                      </a:lnTo>
                      <a:lnTo>
                        <a:pt x="459" y="1881"/>
                      </a:lnTo>
                      <a:lnTo>
                        <a:pt x="461" y="1882"/>
                      </a:lnTo>
                      <a:lnTo>
                        <a:pt x="461" y="1885"/>
                      </a:lnTo>
                      <a:lnTo>
                        <a:pt x="459" y="1889"/>
                      </a:lnTo>
                      <a:lnTo>
                        <a:pt x="455" y="1892"/>
                      </a:lnTo>
                      <a:lnTo>
                        <a:pt x="455" y="1892"/>
                      </a:lnTo>
                      <a:lnTo>
                        <a:pt x="459" y="1891"/>
                      </a:lnTo>
                      <a:lnTo>
                        <a:pt x="463" y="1890"/>
                      </a:lnTo>
                      <a:lnTo>
                        <a:pt x="470" y="1891"/>
                      </a:lnTo>
                      <a:lnTo>
                        <a:pt x="477" y="1895"/>
                      </a:lnTo>
                      <a:lnTo>
                        <a:pt x="485" y="1898"/>
                      </a:lnTo>
                      <a:lnTo>
                        <a:pt x="491" y="1903"/>
                      </a:lnTo>
                      <a:lnTo>
                        <a:pt x="497" y="1907"/>
                      </a:lnTo>
                      <a:lnTo>
                        <a:pt x="503" y="1908"/>
                      </a:lnTo>
                      <a:lnTo>
                        <a:pt x="507" y="1908"/>
                      </a:lnTo>
                      <a:lnTo>
                        <a:pt x="509" y="1907"/>
                      </a:lnTo>
                      <a:lnTo>
                        <a:pt x="509" y="1907"/>
                      </a:lnTo>
                      <a:lnTo>
                        <a:pt x="512" y="1914"/>
                      </a:lnTo>
                      <a:lnTo>
                        <a:pt x="512" y="1914"/>
                      </a:lnTo>
                      <a:lnTo>
                        <a:pt x="513" y="1917"/>
                      </a:lnTo>
                      <a:lnTo>
                        <a:pt x="515" y="1924"/>
                      </a:lnTo>
                      <a:lnTo>
                        <a:pt x="517" y="1928"/>
                      </a:lnTo>
                      <a:lnTo>
                        <a:pt x="519" y="1930"/>
                      </a:lnTo>
                      <a:lnTo>
                        <a:pt x="521" y="1934"/>
                      </a:lnTo>
                      <a:lnTo>
                        <a:pt x="525" y="1935"/>
                      </a:lnTo>
                      <a:lnTo>
                        <a:pt x="525" y="1935"/>
                      </a:lnTo>
                      <a:lnTo>
                        <a:pt x="535" y="1936"/>
                      </a:lnTo>
                      <a:lnTo>
                        <a:pt x="545" y="1935"/>
                      </a:lnTo>
                      <a:lnTo>
                        <a:pt x="566" y="1933"/>
                      </a:lnTo>
                      <a:lnTo>
                        <a:pt x="566" y="1933"/>
                      </a:lnTo>
                      <a:lnTo>
                        <a:pt x="578" y="1933"/>
                      </a:lnTo>
                      <a:lnTo>
                        <a:pt x="583" y="1933"/>
                      </a:lnTo>
                      <a:lnTo>
                        <a:pt x="583" y="1933"/>
                      </a:lnTo>
                      <a:lnTo>
                        <a:pt x="585" y="1934"/>
                      </a:lnTo>
                      <a:lnTo>
                        <a:pt x="588" y="1935"/>
                      </a:lnTo>
                      <a:lnTo>
                        <a:pt x="589" y="1938"/>
                      </a:lnTo>
                      <a:lnTo>
                        <a:pt x="589" y="1938"/>
                      </a:lnTo>
                      <a:lnTo>
                        <a:pt x="590" y="1943"/>
                      </a:lnTo>
                      <a:lnTo>
                        <a:pt x="593" y="1946"/>
                      </a:lnTo>
                      <a:lnTo>
                        <a:pt x="593" y="1946"/>
                      </a:lnTo>
                      <a:lnTo>
                        <a:pt x="596" y="1950"/>
                      </a:lnTo>
                      <a:lnTo>
                        <a:pt x="600" y="1952"/>
                      </a:lnTo>
                      <a:lnTo>
                        <a:pt x="605" y="1955"/>
                      </a:lnTo>
                      <a:lnTo>
                        <a:pt x="605" y="1955"/>
                      </a:lnTo>
                      <a:lnTo>
                        <a:pt x="606" y="1955"/>
                      </a:lnTo>
                      <a:lnTo>
                        <a:pt x="607" y="1956"/>
                      </a:lnTo>
                      <a:lnTo>
                        <a:pt x="609" y="1961"/>
                      </a:lnTo>
                      <a:lnTo>
                        <a:pt x="610" y="1967"/>
                      </a:lnTo>
                      <a:lnTo>
                        <a:pt x="610" y="1967"/>
                      </a:lnTo>
                      <a:lnTo>
                        <a:pt x="609" y="1981"/>
                      </a:lnTo>
                      <a:lnTo>
                        <a:pt x="606" y="1995"/>
                      </a:lnTo>
                      <a:lnTo>
                        <a:pt x="606" y="1995"/>
                      </a:lnTo>
                      <a:lnTo>
                        <a:pt x="600" y="2017"/>
                      </a:lnTo>
                      <a:lnTo>
                        <a:pt x="600" y="2017"/>
                      </a:lnTo>
                      <a:lnTo>
                        <a:pt x="600" y="2022"/>
                      </a:lnTo>
                      <a:lnTo>
                        <a:pt x="600" y="2026"/>
                      </a:lnTo>
                      <a:lnTo>
                        <a:pt x="602" y="2033"/>
                      </a:lnTo>
                      <a:lnTo>
                        <a:pt x="604" y="2037"/>
                      </a:lnTo>
                      <a:lnTo>
                        <a:pt x="605" y="2038"/>
                      </a:lnTo>
                      <a:lnTo>
                        <a:pt x="605" y="2038"/>
                      </a:lnTo>
                      <a:lnTo>
                        <a:pt x="606" y="2043"/>
                      </a:lnTo>
                      <a:lnTo>
                        <a:pt x="606" y="2047"/>
                      </a:lnTo>
                      <a:lnTo>
                        <a:pt x="605" y="2053"/>
                      </a:lnTo>
                      <a:lnTo>
                        <a:pt x="605" y="2053"/>
                      </a:lnTo>
                      <a:lnTo>
                        <a:pt x="599" y="2064"/>
                      </a:lnTo>
                      <a:lnTo>
                        <a:pt x="594" y="2074"/>
                      </a:lnTo>
                      <a:lnTo>
                        <a:pt x="594" y="2074"/>
                      </a:lnTo>
                      <a:lnTo>
                        <a:pt x="585" y="2079"/>
                      </a:lnTo>
                      <a:lnTo>
                        <a:pt x="585" y="2079"/>
                      </a:lnTo>
                      <a:lnTo>
                        <a:pt x="593" y="2079"/>
                      </a:lnTo>
                      <a:lnTo>
                        <a:pt x="593" y="2079"/>
                      </a:lnTo>
                      <a:lnTo>
                        <a:pt x="593" y="2083"/>
                      </a:lnTo>
                      <a:lnTo>
                        <a:pt x="593" y="2086"/>
                      </a:lnTo>
                      <a:lnTo>
                        <a:pt x="594" y="2089"/>
                      </a:lnTo>
                      <a:lnTo>
                        <a:pt x="594" y="2089"/>
                      </a:lnTo>
                      <a:lnTo>
                        <a:pt x="596" y="2100"/>
                      </a:lnTo>
                      <a:lnTo>
                        <a:pt x="600" y="2110"/>
                      </a:lnTo>
                      <a:lnTo>
                        <a:pt x="606" y="2121"/>
                      </a:lnTo>
                      <a:lnTo>
                        <a:pt x="606" y="2121"/>
                      </a:lnTo>
                      <a:lnTo>
                        <a:pt x="616" y="2137"/>
                      </a:lnTo>
                      <a:lnTo>
                        <a:pt x="627" y="2151"/>
                      </a:lnTo>
                      <a:lnTo>
                        <a:pt x="638" y="2165"/>
                      </a:lnTo>
                      <a:lnTo>
                        <a:pt x="638" y="2165"/>
                      </a:lnTo>
                      <a:lnTo>
                        <a:pt x="645" y="2175"/>
                      </a:lnTo>
                      <a:lnTo>
                        <a:pt x="653" y="2184"/>
                      </a:lnTo>
                      <a:lnTo>
                        <a:pt x="659" y="2198"/>
                      </a:lnTo>
                      <a:lnTo>
                        <a:pt x="659" y="2198"/>
                      </a:lnTo>
                      <a:lnTo>
                        <a:pt x="663" y="2207"/>
                      </a:lnTo>
                      <a:lnTo>
                        <a:pt x="664" y="2215"/>
                      </a:lnTo>
                      <a:lnTo>
                        <a:pt x="665" y="2224"/>
                      </a:lnTo>
                      <a:lnTo>
                        <a:pt x="665" y="2224"/>
                      </a:lnTo>
                      <a:lnTo>
                        <a:pt x="665" y="2225"/>
                      </a:lnTo>
                      <a:lnTo>
                        <a:pt x="664" y="2226"/>
                      </a:lnTo>
                      <a:lnTo>
                        <a:pt x="665" y="2231"/>
                      </a:lnTo>
                      <a:lnTo>
                        <a:pt x="668" y="2239"/>
                      </a:lnTo>
                      <a:lnTo>
                        <a:pt x="668" y="2239"/>
                      </a:lnTo>
                      <a:lnTo>
                        <a:pt x="677" y="2256"/>
                      </a:lnTo>
                      <a:lnTo>
                        <a:pt x="682" y="2266"/>
                      </a:lnTo>
                      <a:lnTo>
                        <a:pt x="686" y="2275"/>
                      </a:lnTo>
                      <a:lnTo>
                        <a:pt x="686" y="2275"/>
                      </a:lnTo>
                      <a:lnTo>
                        <a:pt x="687" y="2283"/>
                      </a:lnTo>
                      <a:lnTo>
                        <a:pt x="688" y="2289"/>
                      </a:lnTo>
                      <a:lnTo>
                        <a:pt x="688" y="2302"/>
                      </a:lnTo>
                      <a:lnTo>
                        <a:pt x="686" y="2315"/>
                      </a:lnTo>
                      <a:lnTo>
                        <a:pt x="686" y="2315"/>
                      </a:lnTo>
                      <a:lnTo>
                        <a:pt x="686" y="2316"/>
                      </a:lnTo>
                      <a:lnTo>
                        <a:pt x="685" y="2318"/>
                      </a:lnTo>
                      <a:lnTo>
                        <a:pt x="685" y="2323"/>
                      </a:lnTo>
                      <a:lnTo>
                        <a:pt x="686" y="2332"/>
                      </a:lnTo>
                      <a:lnTo>
                        <a:pt x="686" y="2332"/>
                      </a:lnTo>
                      <a:lnTo>
                        <a:pt x="693" y="2353"/>
                      </a:lnTo>
                      <a:lnTo>
                        <a:pt x="696" y="2365"/>
                      </a:lnTo>
                      <a:lnTo>
                        <a:pt x="697" y="2375"/>
                      </a:lnTo>
                      <a:lnTo>
                        <a:pt x="697" y="2375"/>
                      </a:lnTo>
                      <a:lnTo>
                        <a:pt x="697" y="2383"/>
                      </a:lnTo>
                      <a:lnTo>
                        <a:pt x="696" y="2391"/>
                      </a:lnTo>
                      <a:lnTo>
                        <a:pt x="695" y="2397"/>
                      </a:lnTo>
                      <a:lnTo>
                        <a:pt x="692" y="2402"/>
                      </a:lnTo>
                      <a:lnTo>
                        <a:pt x="688" y="2408"/>
                      </a:lnTo>
                      <a:lnTo>
                        <a:pt x="686" y="2410"/>
                      </a:lnTo>
                      <a:lnTo>
                        <a:pt x="686" y="2410"/>
                      </a:lnTo>
                      <a:lnTo>
                        <a:pt x="683" y="2414"/>
                      </a:lnTo>
                      <a:lnTo>
                        <a:pt x="679" y="2421"/>
                      </a:lnTo>
                      <a:lnTo>
                        <a:pt x="679" y="2421"/>
                      </a:lnTo>
                      <a:lnTo>
                        <a:pt x="672" y="2429"/>
                      </a:lnTo>
                      <a:lnTo>
                        <a:pt x="669" y="2435"/>
                      </a:lnTo>
                      <a:lnTo>
                        <a:pt x="668" y="2441"/>
                      </a:lnTo>
                      <a:lnTo>
                        <a:pt x="668" y="2441"/>
                      </a:lnTo>
                      <a:lnTo>
                        <a:pt x="664" y="2460"/>
                      </a:lnTo>
                      <a:lnTo>
                        <a:pt x="661" y="2478"/>
                      </a:lnTo>
                      <a:lnTo>
                        <a:pt x="661" y="2478"/>
                      </a:lnTo>
                      <a:lnTo>
                        <a:pt x="658" y="2494"/>
                      </a:lnTo>
                      <a:lnTo>
                        <a:pt x="655" y="2506"/>
                      </a:lnTo>
                      <a:lnTo>
                        <a:pt x="652" y="2519"/>
                      </a:lnTo>
                      <a:lnTo>
                        <a:pt x="652" y="2519"/>
                      </a:lnTo>
                      <a:lnTo>
                        <a:pt x="649" y="2533"/>
                      </a:lnTo>
                      <a:lnTo>
                        <a:pt x="649" y="2546"/>
                      </a:lnTo>
                      <a:lnTo>
                        <a:pt x="650" y="2552"/>
                      </a:lnTo>
                      <a:lnTo>
                        <a:pt x="652" y="2558"/>
                      </a:lnTo>
                      <a:lnTo>
                        <a:pt x="652" y="2558"/>
                      </a:lnTo>
                      <a:lnTo>
                        <a:pt x="660" y="2579"/>
                      </a:lnTo>
                      <a:lnTo>
                        <a:pt x="670" y="2602"/>
                      </a:lnTo>
                      <a:lnTo>
                        <a:pt x="670" y="2602"/>
                      </a:lnTo>
                      <a:lnTo>
                        <a:pt x="680" y="2629"/>
                      </a:lnTo>
                      <a:lnTo>
                        <a:pt x="680" y="2629"/>
                      </a:lnTo>
                      <a:lnTo>
                        <a:pt x="685" y="2640"/>
                      </a:lnTo>
                      <a:lnTo>
                        <a:pt x="690" y="2647"/>
                      </a:lnTo>
                      <a:lnTo>
                        <a:pt x="693" y="2651"/>
                      </a:lnTo>
                      <a:lnTo>
                        <a:pt x="695" y="2652"/>
                      </a:lnTo>
                      <a:lnTo>
                        <a:pt x="695" y="2652"/>
                      </a:lnTo>
                      <a:lnTo>
                        <a:pt x="696" y="2654"/>
                      </a:lnTo>
                      <a:lnTo>
                        <a:pt x="701" y="2657"/>
                      </a:lnTo>
                      <a:lnTo>
                        <a:pt x="706" y="2665"/>
                      </a:lnTo>
                      <a:lnTo>
                        <a:pt x="708" y="2670"/>
                      </a:lnTo>
                      <a:lnTo>
                        <a:pt x="709" y="2676"/>
                      </a:lnTo>
                      <a:lnTo>
                        <a:pt x="709" y="2676"/>
                      </a:lnTo>
                      <a:lnTo>
                        <a:pt x="711" y="2699"/>
                      </a:lnTo>
                      <a:lnTo>
                        <a:pt x="711" y="2722"/>
                      </a:lnTo>
                      <a:lnTo>
                        <a:pt x="711" y="2722"/>
                      </a:lnTo>
                      <a:lnTo>
                        <a:pt x="712" y="2735"/>
                      </a:lnTo>
                      <a:lnTo>
                        <a:pt x="714" y="2744"/>
                      </a:lnTo>
                      <a:lnTo>
                        <a:pt x="718" y="2753"/>
                      </a:lnTo>
                      <a:lnTo>
                        <a:pt x="718" y="2753"/>
                      </a:lnTo>
                      <a:lnTo>
                        <a:pt x="720" y="2779"/>
                      </a:lnTo>
                      <a:lnTo>
                        <a:pt x="724" y="2801"/>
                      </a:lnTo>
                      <a:lnTo>
                        <a:pt x="726" y="2812"/>
                      </a:lnTo>
                      <a:lnTo>
                        <a:pt x="729" y="2822"/>
                      </a:lnTo>
                      <a:lnTo>
                        <a:pt x="729" y="2822"/>
                      </a:lnTo>
                      <a:lnTo>
                        <a:pt x="734" y="2832"/>
                      </a:lnTo>
                      <a:lnTo>
                        <a:pt x="738" y="2839"/>
                      </a:lnTo>
                      <a:lnTo>
                        <a:pt x="742" y="2845"/>
                      </a:lnTo>
                      <a:lnTo>
                        <a:pt x="747" y="2850"/>
                      </a:lnTo>
                      <a:lnTo>
                        <a:pt x="755" y="2856"/>
                      </a:lnTo>
                      <a:lnTo>
                        <a:pt x="758" y="2857"/>
                      </a:lnTo>
                      <a:lnTo>
                        <a:pt x="758" y="2857"/>
                      </a:lnTo>
                      <a:lnTo>
                        <a:pt x="760" y="2857"/>
                      </a:lnTo>
                      <a:lnTo>
                        <a:pt x="762" y="2859"/>
                      </a:lnTo>
                      <a:lnTo>
                        <a:pt x="766" y="2862"/>
                      </a:lnTo>
                      <a:lnTo>
                        <a:pt x="768" y="2866"/>
                      </a:lnTo>
                      <a:lnTo>
                        <a:pt x="769" y="2872"/>
                      </a:lnTo>
                      <a:lnTo>
                        <a:pt x="769" y="2872"/>
                      </a:lnTo>
                      <a:lnTo>
                        <a:pt x="773" y="2893"/>
                      </a:lnTo>
                      <a:lnTo>
                        <a:pt x="776" y="2905"/>
                      </a:lnTo>
                      <a:lnTo>
                        <a:pt x="778" y="2916"/>
                      </a:lnTo>
                      <a:lnTo>
                        <a:pt x="778" y="2916"/>
                      </a:lnTo>
                      <a:lnTo>
                        <a:pt x="783" y="2931"/>
                      </a:lnTo>
                      <a:lnTo>
                        <a:pt x="789" y="2943"/>
                      </a:lnTo>
                      <a:lnTo>
                        <a:pt x="796" y="2953"/>
                      </a:lnTo>
                      <a:lnTo>
                        <a:pt x="796" y="2953"/>
                      </a:lnTo>
                      <a:lnTo>
                        <a:pt x="798" y="2957"/>
                      </a:lnTo>
                      <a:lnTo>
                        <a:pt x="798" y="2961"/>
                      </a:lnTo>
                      <a:lnTo>
                        <a:pt x="796" y="2964"/>
                      </a:lnTo>
                      <a:lnTo>
                        <a:pt x="796" y="2964"/>
                      </a:lnTo>
                      <a:lnTo>
                        <a:pt x="793" y="2970"/>
                      </a:lnTo>
                      <a:lnTo>
                        <a:pt x="790" y="2977"/>
                      </a:lnTo>
                      <a:lnTo>
                        <a:pt x="790" y="2977"/>
                      </a:lnTo>
                      <a:lnTo>
                        <a:pt x="789" y="2980"/>
                      </a:lnTo>
                      <a:lnTo>
                        <a:pt x="790" y="2985"/>
                      </a:lnTo>
                      <a:lnTo>
                        <a:pt x="793" y="2989"/>
                      </a:lnTo>
                      <a:lnTo>
                        <a:pt x="793" y="2989"/>
                      </a:lnTo>
                      <a:lnTo>
                        <a:pt x="794" y="2990"/>
                      </a:lnTo>
                      <a:lnTo>
                        <a:pt x="795" y="2993"/>
                      </a:lnTo>
                      <a:lnTo>
                        <a:pt x="796" y="2996"/>
                      </a:lnTo>
                      <a:lnTo>
                        <a:pt x="796" y="2996"/>
                      </a:lnTo>
                      <a:lnTo>
                        <a:pt x="796" y="3001"/>
                      </a:lnTo>
                      <a:lnTo>
                        <a:pt x="796" y="3007"/>
                      </a:lnTo>
                      <a:lnTo>
                        <a:pt x="796" y="3007"/>
                      </a:lnTo>
                      <a:lnTo>
                        <a:pt x="798" y="3011"/>
                      </a:lnTo>
                      <a:lnTo>
                        <a:pt x="801" y="3012"/>
                      </a:lnTo>
                      <a:lnTo>
                        <a:pt x="804" y="3013"/>
                      </a:lnTo>
                      <a:lnTo>
                        <a:pt x="804" y="3013"/>
                      </a:lnTo>
                      <a:lnTo>
                        <a:pt x="811" y="3018"/>
                      </a:lnTo>
                      <a:lnTo>
                        <a:pt x="817" y="3022"/>
                      </a:lnTo>
                      <a:lnTo>
                        <a:pt x="823" y="3023"/>
                      </a:lnTo>
                      <a:lnTo>
                        <a:pt x="823" y="3023"/>
                      </a:lnTo>
                      <a:lnTo>
                        <a:pt x="831" y="3023"/>
                      </a:lnTo>
                      <a:lnTo>
                        <a:pt x="838" y="3021"/>
                      </a:lnTo>
                      <a:lnTo>
                        <a:pt x="844" y="3017"/>
                      </a:lnTo>
                      <a:lnTo>
                        <a:pt x="844" y="3017"/>
                      </a:lnTo>
                      <a:lnTo>
                        <a:pt x="847" y="3016"/>
                      </a:lnTo>
                      <a:lnTo>
                        <a:pt x="848" y="3016"/>
                      </a:lnTo>
                      <a:lnTo>
                        <a:pt x="850" y="3016"/>
                      </a:lnTo>
                      <a:lnTo>
                        <a:pt x="850" y="3016"/>
                      </a:lnTo>
                      <a:lnTo>
                        <a:pt x="855" y="3018"/>
                      </a:lnTo>
                      <a:lnTo>
                        <a:pt x="860" y="3020"/>
                      </a:lnTo>
                      <a:lnTo>
                        <a:pt x="860" y="3020"/>
                      </a:lnTo>
                      <a:lnTo>
                        <a:pt x="865" y="3018"/>
                      </a:lnTo>
                      <a:lnTo>
                        <a:pt x="869" y="3016"/>
                      </a:lnTo>
                      <a:lnTo>
                        <a:pt x="873" y="3012"/>
                      </a:lnTo>
                      <a:lnTo>
                        <a:pt x="873" y="3012"/>
                      </a:lnTo>
                      <a:lnTo>
                        <a:pt x="876" y="3010"/>
                      </a:lnTo>
                      <a:lnTo>
                        <a:pt x="882" y="3008"/>
                      </a:lnTo>
                      <a:lnTo>
                        <a:pt x="891" y="3008"/>
                      </a:lnTo>
                      <a:lnTo>
                        <a:pt x="891" y="3008"/>
                      </a:lnTo>
                      <a:lnTo>
                        <a:pt x="900" y="3011"/>
                      </a:lnTo>
                      <a:lnTo>
                        <a:pt x="908" y="3011"/>
                      </a:lnTo>
                      <a:lnTo>
                        <a:pt x="908" y="3011"/>
                      </a:lnTo>
                      <a:lnTo>
                        <a:pt x="920" y="3011"/>
                      </a:lnTo>
                      <a:lnTo>
                        <a:pt x="930" y="3010"/>
                      </a:lnTo>
                      <a:lnTo>
                        <a:pt x="940" y="3007"/>
                      </a:lnTo>
                      <a:lnTo>
                        <a:pt x="940" y="3007"/>
                      </a:lnTo>
                      <a:lnTo>
                        <a:pt x="941" y="3007"/>
                      </a:lnTo>
                      <a:lnTo>
                        <a:pt x="944" y="3006"/>
                      </a:lnTo>
                      <a:lnTo>
                        <a:pt x="944" y="3006"/>
                      </a:lnTo>
                      <a:lnTo>
                        <a:pt x="950" y="3001"/>
                      </a:lnTo>
                      <a:lnTo>
                        <a:pt x="950" y="3001"/>
                      </a:lnTo>
                      <a:lnTo>
                        <a:pt x="955" y="3000"/>
                      </a:lnTo>
                      <a:lnTo>
                        <a:pt x="958" y="2999"/>
                      </a:lnTo>
                      <a:lnTo>
                        <a:pt x="963" y="2999"/>
                      </a:lnTo>
                      <a:lnTo>
                        <a:pt x="963" y="2999"/>
                      </a:lnTo>
                      <a:lnTo>
                        <a:pt x="974" y="2997"/>
                      </a:lnTo>
                      <a:lnTo>
                        <a:pt x="983" y="2995"/>
                      </a:lnTo>
                      <a:lnTo>
                        <a:pt x="987" y="2994"/>
                      </a:lnTo>
                      <a:lnTo>
                        <a:pt x="989" y="2991"/>
                      </a:lnTo>
                      <a:lnTo>
                        <a:pt x="989" y="2991"/>
                      </a:lnTo>
                      <a:lnTo>
                        <a:pt x="1004" y="2977"/>
                      </a:lnTo>
                      <a:lnTo>
                        <a:pt x="1020" y="2958"/>
                      </a:lnTo>
                      <a:lnTo>
                        <a:pt x="1020" y="2958"/>
                      </a:lnTo>
                      <a:lnTo>
                        <a:pt x="1032" y="2946"/>
                      </a:lnTo>
                      <a:lnTo>
                        <a:pt x="1042" y="2937"/>
                      </a:lnTo>
                      <a:lnTo>
                        <a:pt x="1052" y="2929"/>
                      </a:lnTo>
                      <a:lnTo>
                        <a:pt x="1052" y="2929"/>
                      </a:lnTo>
                      <a:lnTo>
                        <a:pt x="1055" y="2927"/>
                      </a:lnTo>
                      <a:lnTo>
                        <a:pt x="1058" y="2925"/>
                      </a:lnTo>
                      <a:lnTo>
                        <a:pt x="1059" y="2923"/>
                      </a:lnTo>
                      <a:lnTo>
                        <a:pt x="1059" y="2923"/>
                      </a:lnTo>
                      <a:lnTo>
                        <a:pt x="1064" y="2911"/>
                      </a:lnTo>
                      <a:lnTo>
                        <a:pt x="1070" y="2898"/>
                      </a:lnTo>
                      <a:lnTo>
                        <a:pt x="1070" y="2898"/>
                      </a:lnTo>
                      <a:lnTo>
                        <a:pt x="1089" y="2868"/>
                      </a:lnTo>
                      <a:lnTo>
                        <a:pt x="1098" y="2854"/>
                      </a:lnTo>
                      <a:lnTo>
                        <a:pt x="1098" y="2854"/>
                      </a:lnTo>
                      <a:lnTo>
                        <a:pt x="1105" y="2844"/>
                      </a:lnTo>
                      <a:lnTo>
                        <a:pt x="1108" y="2835"/>
                      </a:lnTo>
                      <a:lnTo>
                        <a:pt x="1111" y="2829"/>
                      </a:lnTo>
                      <a:lnTo>
                        <a:pt x="1111" y="2829"/>
                      </a:lnTo>
                      <a:lnTo>
                        <a:pt x="1113" y="2814"/>
                      </a:lnTo>
                      <a:lnTo>
                        <a:pt x="1113" y="2797"/>
                      </a:lnTo>
                      <a:lnTo>
                        <a:pt x="1112" y="2780"/>
                      </a:lnTo>
                      <a:lnTo>
                        <a:pt x="1112" y="2780"/>
                      </a:lnTo>
                      <a:lnTo>
                        <a:pt x="1113" y="2776"/>
                      </a:lnTo>
                      <a:lnTo>
                        <a:pt x="1114" y="2773"/>
                      </a:lnTo>
                      <a:lnTo>
                        <a:pt x="1118" y="2770"/>
                      </a:lnTo>
                      <a:lnTo>
                        <a:pt x="1118" y="2770"/>
                      </a:lnTo>
                      <a:lnTo>
                        <a:pt x="1129" y="2768"/>
                      </a:lnTo>
                      <a:lnTo>
                        <a:pt x="1141" y="2765"/>
                      </a:lnTo>
                      <a:lnTo>
                        <a:pt x="1141" y="2765"/>
                      </a:lnTo>
                      <a:lnTo>
                        <a:pt x="1148" y="2763"/>
                      </a:lnTo>
                      <a:lnTo>
                        <a:pt x="1152" y="2759"/>
                      </a:lnTo>
                      <a:lnTo>
                        <a:pt x="1157" y="2756"/>
                      </a:lnTo>
                      <a:lnTo>
                        <a:pt x="1157" y="2756"/>
                      </a:lnTo>
                      <a:lnTo>
                        <a:pt x="1160" y="2752"/>
                      </a:lnTo>
                      <a:lnTo>
                        <a:pt x="1167" y="2742"/>
                      </a:lnTo>
                      <a:lnTo>
                        <a:pt x="1171" y="2736"/>
                      </a:lnTo>
                      <a:lnTo>
                        <a:pt x="1173" y="2727"/>
                      </a:lnTo>
                      <a:lnTo>
                        <a:pt x="1176" y="2719"/>
                      </a:lnTo>
                      <a:lnTo>
                        <a:pt x="1177" y="2710"/>
                      </a:lnTo>
                      <a:lnTo>
                        <a:pt x="1177" y="2710"/>
                      </a:lnTo>
                      <a:lnTo>
                        <a:pt x="1178" y="2698"/>
                      </a:lnTo>
                      <a:lnTo>
                        <a:pt x="1177" y="2686"/>
                      </a:lnTo>
                      <a:lnTo>
                        <a:pt x="1172" y="2663"/>
                      </a:lnTo>
                      <a:lnTo>
                        <a:pt x="1168" y="2646"/>
                      </a:lnTo>
                      <a:lnTo>
                        <a:pt x="1166" y="2640"/>
                      </a:lnTo>
                      <a:lnTo>
                        <a:pt x="1166" y="2640"/>
                      </a:lnTo>
                      <a:lnTo>
                        <a:pt x="1166" y="2631"/>
                      </a:lnTo>
                      <a:lnTo>
                        <a:pt x="1166" y="2627"/>
                      </a:lnTo>
                      <a:lnTo>
                        <a:pt x="1167" y="2622"/>
                      </a:lnTo>
                      <a:lnTo>
                        <a:pt x="1167" y="2622"/>
                      </a:lnTo>
                      <a:lnTo>
                        <a:pt x="1172" y="2612"/>
                      </a:lnTo>
                      <a:lnTo>
                        <a:pt x="1179" y="2603"/>
                      </a:lnTo>
                      <a:lnTo>
                        <a:pt x="1189" y="2593"/>
                      </a:lnTo>
                      <a:lnTo>
                        <a:pt x="1189" y="2593"/>
                      </a:lnTo>
                      <a:lnTo>
                        <a:pt x="1193" y="2591"/>
                      </a:lnTo>
                      <a:lnTo>
                        <a:pt x="1198" y="2587"/>
                      </a:lnTo>
                      <a:lnTo>
                        <a:pt x="1203" y="2582"/>
                      </a:lnTo>
                      <a:lnTo>
                        <a:pt x="1203" y="2582"/>
                      </a:lnTo>
                      <a:lnTo>
                        <a:pt x="1209" y="2574"/>
                      </a:lnTo>
                      <a:lnTo>
                        <a:pt x="1216" y="2565"/>
                      </a:lnTo>
                      <a:lnTo>
                        <a:pt x="1216" y="2565"/>
                      </a:lnTo>
                      <a:lnTo>
                        <a:pt x="1226" y="2557"/>
                      </a:lnTo>
                      <a:lnTo>
                        <a:pt x="1235" y="2549"/>
                      </a:lnTo>
                      <a:lnTo>
                        <a:pt x="1245" y="2544"/>
                      </a:lnTo>
                      <a:lnTo>
                        <a:pt x="1245" y="2544"/>
                      </a:lnTo>
                      <a:lnTo>
                        <a:pt x="1251" y="2542"/>
                      </a:lnTo>
                      <a:lnTo>
                        <a:pt x="1257" y="2538"/>
                      </a:lnTo>
                      <a:lnTo>
                        <a:pt x="1264" y="2533"/>
                      </a:lnTo>
                      <a:lnTo>
                        <a:pt x="1272" y="2527"/>
                      </a:lnTo>
                      <a:lnTo>
                        <a:pt x="1279" y="2520"/>
                      </a:lnTo>
                      <a:lnTo>
                        <a:pt x="1285" y="2511"/>
                      </a:lnTo>
                      <a:lnTo>
                        <a:pt x="1290" y="2500"/>
                      </a:lnTo>
                      <a:lnTo>
                        <a:pt x="1290" y="2500"/>
                      </a:lnTo>
                      <a:lnTo>
                        <a:pt x="1295" y="2482"/>
                      </a:lnTo>
                      <a:lnTo>
                        <a:pt x="1296" y="2462"/>
                      </a:lnTo>
                      <a:lnTo>
                        <a:pt x="1297" y="2442"/>
                      </a:lnTo>
                      <a:lnTo>
                        <a:pt x="1297" y="2424"/>
                      </a:lnTo>
                      <a:lnTo>
                        <a:pt x="1295" y="2394"/>
                      </a:lnTo>
                      <a:lnTo>
                        <a:pt x="1294" y="2382"/>
                      </a:lnTo>
                      <a:lnTo>
                        <a:pt x="1294" y="2382"/>
                      </a:lnTo>
                      <a:lnTo>
                        <a:pt x="1294" y="2377"/>
                      </a:lnTo>
                      <a:lnTo>
                        <a:pt x="1296" y="2366"/>
                      </a:lnTo>
                      <a:lnTo>
                        <a:pt x="1296" y="2366"/>
                      </a:lnTo>
                      <a:lnTo>
                        <a:pt x="1297" y="2359"/>
                      </a:lnTo>
                      <a:lnTo>
                        <a:pt x="1299" y="2353"/>
                      </a:lnTo>
                      <a:lnTo>
                        <a:pt x="1299" y="2353"/>
                      </a:lnTo>
                      <a:lnTo>
                        <a:pt x="1296" y="2349"/>
                      </a:lnTo>
                      <a:lnTo>
                        <a:pt x="1294" y="2344"/>
                      </a:lnTo>
                      <a:lnTo>
                        <a:pt x="1287" y="2338"/>
                      </a:lnTo>
                      <a:lnTo>
                        <a:pt x="1287" y="2338"/>
                      </a:lnTo>
                      <a:lnTo>
                        <a:pt x="1278" y="2328"/>
                      </a:lnTo>
                      <a:lnTo>
                        <a:pt x="1278" y="2328"/>
                      </a:lnTo>
                      <a:lnTo>
                        <a:pt x="1276" y="2323"/>
                      </a:lnTo>
                      <a:lnTo>
                        <a:pt x="1275" y="2320"/>
                      </a:lnTo>
                      <a:lnTo>
                        <a:pt x="1275" y="2313"/>
                      </a:lnTo>
                      <a:lnTo>
                        <a:pt x="1275" y="2313"/>
                      </a:lnTo>
                      <a:lnTo>
                        <a:pt x="1278" y="2300"/>
                      </a:lnTo>
                      <a:lnTo>
                        <a:pt x="1278" y="2288"/>
                      </a:lnTo>
                      <a:lnTo>
                        <a:pt x="1278" y="2288"/>
                      </a:lnTo>
                      <a:lnTo>
                        <a:pt x="1276" y="2281"/>
                      </a:lnTo>
                      <a:lnTo>
                        <a:pt x="1275" y="2275"/>
                      </a:lnTo>
                      <a:lnTo>
                        <a:pt x="1272" y="2270"/>
                      </a:lnTo>
                      <a:lnTo>
                        <a:pt x="1272" y="2270"/>
                      </a:lnTo>
                      <a:lnTo>
                        <a:pt x="1273" y="2268"/>
                      </a:lnTo>
                      <a:lnTo>
                        <a:pt x="1276" y="2263"/>
                      </a:lnTo>
                      <a:lnTo>
                        <a:pt x="1276" y="2263"/>
                      </a:lnTo>
                      <a:lnTo>
                        <a:pt x="1280" y="2257"/>
                      </a:lnTo>
                      <a:lnTo>
                        <a:pt x="1281" y="2252"/>
                      </a:lnTo>
                      <a:lnTo>
                        <a:pt x="1281" y="2252"/>
                      </a:lnTo>
                      <a:lnTo>
                        <a:pt x="1281" y="2248"/>
                      </a:lnTo>
                      <a:lnTo>
                        <a:pt x="1280" y="2246"/>
                      </a:lnTo>
                      <a:lnTo>
                        <a:pt x="1275" y="2243"/>
                      </a:lnTo>
                      <a:lnTo>
                        <a:pt x="1270" y="2240"/>
                      </a:lnTo>
                      <a:lnTo>
                        <a:pt x="1270" y="2240"/>
                      </a:lnTo>
                      <a:lnTo>
                        <a:pt x="1265" y="2236"/>
                      </a:lnTo>
                      <a:lnTo>
                        <a:pt x="1263" y="2231"/>
                      </a:lnTo>
                      <a:lnTo>
                        <a:pt x="1262" y="2225"/>
                      </a:lnTo>
                      <a:lnTo>
                        <a:pt x="1262" y="2225"/>
                      </a:lnTo>
                      <a:lnTo>
                        <a:pt x="1264" y="2215"/>
                      </a:lnTo>
                      <a:lnTo>
                        <a:pt x="1268" y="2207"/>
                      </a:lnTo>
                      <a:lnTo>
                        <a:pt x="1273" y="2198"/>
                      </a:lnTo>
                      <a:lnTo>
                        <a:pt x="1273" y="2198"/>
                      </a:lnTo>
                      <a:lnTo>
                        <a:pt x="1280" y="2189"/>
                      </a:lnTo>
                      <a:lnTo>
                        <a:pt x="1286" y="2181"/>
                      </a:lnTo>
                      <a:lnTo>
                        <a:pt x="1292" y="2167"/>
                      </a:lnTo>
                      <a:lnTo>
                        <a:pt x="1292" y="2167"/>
                      </a:lnTo>
                      <a:lnTo>
                        <a:pt x="1297" y="2155"/>
                      </a:lnTo>
                      <a:lnTo>
                        <a:pt x="1301" y="2143"/>
                      </a:lnTo>
                      <a:lnTo>
                        <a:pt x="1305" y="2129"/>
                      </a:lnTo>
                      <a:lnTo>
                        <a:pt x="1305" y="2129"/>
                      </a:lnTo>
                      <a:lnTo>
                        <a:pt x="1306" y="2126"/>
                      </a:lnTo>
                      <a:lnTo>
                        <a:pt x="1308" y="2123"/>
                      </a:lnTo>
                      <a:lnTo>
                        <a:pt x="1311" y="2121"/>
                      </a:lnTo>
                      <a:lnTo>
                        <a:pt x="1311" y="2121"/>
                      </a:lnTo>
                      <a:lnTo>
                        <a:pt x="1321" y="2117"/>
                      </a:lnTo>
                      <a:lnTo>
                        <a:pt x="1326" y="2114"/>
                      </a:lnTo>
                      <a:lnTo>
                        <a:pt x="1329" y="2110"/>
                      </a:lnTo>
                      <a:lnTo>
                        <a:pt x="1329" y="2110"/>
                      </a:lnTo>
                      <a:lnTo>
                        <a:pt x="1338" y="2094"/>
                      </a:lnTo>
                      <a:lnTo>
                        <a:pt x="1349" y="2076"/>
                      </a:lnTo>
                      <a:lnTo>
                        <a:pt x="1349" y="2076"/>
                      </a:lnTo>
                      <a:lnTo>
                        <a:pt x="1364" y="2053"/>
                      </a:lnTo>
                      <a:lnTo>
                        <a:pt x="1378" y="2033"/>
                      </a:lnTo>
                      <a:lnTo>
                        <a:pt x="1394" y="2013"/>
                      </a:lnTo>
                      <a:lnTo>
                        <a:pt x="1394" y="2013"/>
                      </a:lnTo>
                      <a:lnTo>
                        <a:pt x="1400" y="2010"/>
                      </a:lnTo>
                      <a:lnTo>
                        <a:pt x="1414" y="2001"/>
                      </a:lnTo>
                      <a:lnTo>
                        <a:pt x="1423" y="1995"/>
                      </a:lnTo>
                      <a:lnTo>
                        <a:pt x="1432" y="1988"/>
                      </a:lnTo>
                      <a:lnTo>
                        <a:pt x="1442" y="1979"/>
                      </a:lnTo>
                      <a:lnTo>
                        <a:pt x="1452" y="1968"/>
                      </a:lnTo>
                      <a:lnTo>
                        <a:pt x="1452" y="1968"/>
                      </a:lnTo>
                      <a:lnTo>
                        <a:pt x="1461" y="1957"/>
                      </a:lnTo>
                      <a:lnTo>
                        <a:pt x="1468" y="1945"/>
                      </a:lnTo>
                      <a:lnTo>
                        <a:pt x="1480" y="1920"/>
                      </a:lnTo>
                      <a:lnTo>
                        <a:pt x="1489" y="1902"/>
                      </a:lnTo>
                      <a:lnTo>
                        <a:pt x="1491" y="1895"/>
                      </a:lnTo>
                      <a:lnTo>
                        <a:pt x="1491" y="1895"/>
                      </a:lnTo>
                      <a:lnTo>
                        <a:pt x="1502" y="1874"/>
                      </a:lnTo>
                      <a:lnTo>
                        <a:pt x="1512" y="1852"/>
                      </a:lnTo>
                      <a:lnTo>
                        <a:pt x="1522" y="1827"/>
                      </a:lnTo>
                      <a:lnTo>
                        <a:pt x="1522" y="1827"/>
                      </a:lnTo>
                      <a:lnTo>
                        <a:pt x="1529" y="1807"/>
                      </a:lnTo>
                      <a:lnTo>
                        <a:pt x="1529" y="1807"/>
                      </a:lnTo>
                      <a:lnTo>
                        <a:pt x="1537" y="1790"/>
                      </a:lnTo>
                      <a:lnTo>
                        <a:pt x="1537" y="1790"/>
                      </a:lnTo>
                      <a:lnTo>
                        <a:pt x="1538" y="1784"/>
                      </a:lnTo>
                      <a:lnTo>
                        <a:pt x="1539" y="1778"/>
                      </a:lnTo>
                      <a:lnTo>
                        <a:pt x="1540" y="1766"/>
                      </a:lnTo>
                      <a:lnTo>
                        <a:pt x="1539" y="1757"/>
                      </a:lnTo>
                      <a:lnTo>
                        <a:pt x="1538" y="1753"/>
                      </a:lnTo>
                      <a:lnTo>
                        <a:pt x="1538" y="1753"/>
                      </a:lnTo>
                      <a:lnTo>
                        <a:pt x="1537" y="1750"/>
                      </a:lnTo>
                      <a:lnTo>
                        <a:pt x="1537" y="1746"/>
                      </a:lnTo>
                      <a:lnTo>
                        <a:pt x="1538" y="1741"/>
                      </a:lnTo>
                      <a:lnTo>
                        <a:pt x="1538" y="1741"/>
                      </a:lnTo>
                      <a:lnTo>
                        <a:pt x="1540" y="1735"/>
                      </a:lnTo>
                      <a:lnTo>
                        <a:pt x="1542" y="1730"/>
                      </a:lnTo>
                      <a:lnTo>
                        <a:pt x="1542" y="1730"/>
                      </a:lnTo>
                      <a:lnTo>
                        <a:pt x="1540" y="1728"/>
                      </a:lnTo>
                      <a:lnTo>
                        <a:pt x="1539" y="1728"/>
                      </a:lnTo>
                      <a:lnTo>
                        <a:pt x="1534" y="1726"/>
                      </a:lnTo>
                      <a:lnTo>
                        <a:pt x="1528" y="1729"/>
                      </a:lnTo>
                      <a:lnTo>
                        <a:pt x="1528" y="1729"/>
                      </a:lnTo>
                      <a:lnTo>
                        <a:pt x="1524" y="1730"/>
                      </a:lnTo>
                      <a:lnTo>
                        <a:pt x="1516" y="1734"/>
                      </a:lnTo>
                      <a:lnTo>
                        <a:pt x="1516" y="1734"/>
                      </a:lnTo>
                      <a:lnTo>
                        <a:pt x="1505" y="1737"/>
                      </a:lnTo>
                      <a:lnTo>
                        <a:pt x="1505" y="1737"/>
                      </a:lnTo>
                      <a:lnTo>
                        <a:pt x="1501" y="1739"/>
                      </a:lnTo>
                      <a:lnTo>
                        <a:pt x="1500" y="1741"/>
                      </a:lnTo>
                      <a:lnTo>
                        <a:pt x="1500" y="1744"/>
                      </a:lnTo>
                      <a:lnTo>
                        <a:pt x="1500" y="1744"/>
                      </a:lnTo>
                      <a:lnTo>
                        <a:pt x="1499" y="1746"/>
                      </a:lnTo>
                      <a:lnTo>
                        <a:pt x="1497" y="1747"/>
                      </a:lnTo>
                      <a:lnTo>
                        <a:pt x="1495" y="1747"/>
                      </a:lnTo>
                      <a:lnTo>
                        <a:pt x="1495" y="1747"/>
                      </a:lnTo>
                      <a:lnTo>
                        <a:pt x="1488" y="1746"/>
                      </a:lnTo>
                      <a:lnTo>
                        <a:pt x="1479" y="1744"/>
                      </a:lnTo>
                      <a:lnTo>
                        <a:pt x="1479" y="1744"/>
                      </a:lnTo>
                      <a:lnTo>
                        <a:pt x="1477" y="1745"/>
                      </a:lnTo>
                      <a:lnTo>
                        <a:pt x="1475" y="1747"/>
                      </a:lnTo>
                      <a:lnTo>
                        <a:pt x="1474" y="1750"/>
                      </a:lnTo>
                      <a:lnTo>
                        <a:pt x="1474" y="1750"/>
                      </a:lnTo>
                      <a:lnTo>
                        <a:pt x="1467" y="1746"/>
                      </a:lnTo>
                      <a:lnTo>
                        <a:pt x="1461" y="1745"/>
                      </a:lnTo>
                      <a:lnTo>
                        <a:pt x="1458" y="1745"/>
                      </a:lnTo>
                      <a:lnTo>
                        <a:pt x="1456" y="1745"/>
                      </a:lnTo>
                      <a:lnTo>
                        <a:pt x="1456" y="1745"/>
                      </a:lnTo>
                      <a:lnTo>
                        <a:pt x="1452" y="1747"/>
                      </a:lnTo>
                      <a:lnTo>
                        <a:pt x="1448" y="1752"/>
                      </a:lnTo>
                      <a:lnTo>
                        <a:pt x="1448" y="1752"/>
                      </a:lnTo>
                      <a:lnTo>
                        <a:pt x="1440" y="1762"/>
                      </a:lnTo>
                      <a:lnTo>
                        <a:pt x="1440" y="1762"/>
                      </a:lnTo>
                      <a:lnTo>
                        <a:pt x="1436" y="1761"/>
                      </a:lnTo>
                      <a:lnTo>
                        <a:pt x="1429" y="1758"/>
                      </a:lnTo>
                      <a:lnTo>
                        <a:pt x="1429" y="1758"/>
                      </a:lnTo>
                      <a:lnTo>
                        <a:pt x="1424" y="1756"/>
                      </a:lnTo>
                      <a:lnTo>
                        <a:pt x="1420" y="1755"/>
                      </a:lnTo>
                      <a:lnTo>
                        <a:pt x="1420" y="1755"/>
                      </a:lnTo>
                      <a:lnTo>
                        <a:pt x="1415" y="1756"/>
                      </a:lnTo>
                      <a:lnTo>
                        <a:pt x="1410" y="1760"/>
                      </a:lnTo>
                      <a:lnTo>
                        <a:pt x="1410" y="1760"/>
                      </a:lnTo>
                      <a:lnTo>
                        <a:pt x="1400" y="1764"/>
                      </a:lnTo>
                      <a:lnTo>
                        <a:pt x="1394" y="1767"/>
                      </a:lnTo>
                      <a:lnTo>
                        <a:pt x="1394" y="1767"/>
                      </a:lnTo>
                      <a:lnTo>
                        <a:pt x="1391" y="1764"/>
                      </a:lnTo>
                      <a:lnTo>
                        <a:pt x="1383" y="1760"/>
                      </a:lnTo>
                      <a:lnTo>
                        <a:pt x="1383" y="1760"/>
                      </a:lnTo>
                      <a:lnTo>
                        <a:pt x="1378" y="1753"/>
                      </a:lnTo>
                      <a:lnTo>
                        <a:pt x="1378" y="1753"/>
                      </a:lnTo>
                      <a:lnTo>
                        <a:pt x="1372" y="1749"/>
                      </a:lnTo>
                      <a:lnTo>
                        <a:pt x="1369" y="1747"/>
                      </a:lnTo>
                      <a:lnTo>
                        <a:pt x="1366" y="1746"/>
                      </a:lnTo>
                      <a:lnTo>
                        <a:pt x="1366" y="1746"/>
                      </a:lnTo>
                      <a:lnTo>
                        <a:pt x="1365" y="1741"/>
                      </a:lnTo>
                      <a:lnTo>
                        <a:pt x="1365" y="1731"/>
                      </a:lnTo>
                      <a:lnTo>
                        <a:pt x="1365" y="1731"/>
                      </a:lnTo>
                      <a:lnTo>
                        <a:pt x="1365" y="1721"/>
                      </a:lnTo>
                      <a:lnTo>
                        <a:pt x="1365" y="1715"/>
                      </a:lnTo>
                      <a:lnTo>
                        <a:pt x="1362" y="1710"/>
                      </a:lnTo>
                      <a:lnTo>
                        <a:pt x="1362" y="1710"/>
                      </a:lnTo>
                      <a:lnTo>
                        <a:pt x="1359" y="1703"/>
                      </a:lnTo>
                      <a:lnTo>
                        <a:pt x="1354" y="1697"/>
                      </a:lnTo>
                      <a:lnTo>
                        <a:pt x="1341" y="1686"/>
                      </a:lnTo>
                      <a:lnTo>
                        <a:pt x="1332" y="1680"/>
                      </a:lnTo>
                      <a:lnTo>
                        <a:pt x="1328" y="1676"/>
                      </a:lnTo>
                      <a:lnTo>
                        <a:pt x="1328" y="1676"/>
                      </a:lnTo>
                      <a:lnTo>
                        <a:pt x="1324" y="1667"/>
                      </a:lnTo>
                      <a:lnTo>
                        <a:pt x="1321" y="1659"/>
                      </a:lnTo>
                      <a:lnTo>
                        <a:pt x="1316" y="1653"/>
                      </a:lnTo>
                      <a:lnTo>
                        <a:pt x="1316" y="1653"/>
                      </a:lnTo>
                      <a:lnTo>
                        <a:pt x="1311" y="1649"/>
                      </a:lnTo>
                      <a:lnTo>
                        <a:pt x="1307" y="1648"/>
                      </a:lnTo>
                      <a:lnTo>
                        <a:pt x="1302" y="1648"/>
                      </a:lnTo>
                      <a:lnTo>
                        <a:pt x="1302" y="1648"/>
                      </a:lnTo>
                      <a:lnTo>
                        <a:pt x="1299" y="1644"/>
                      </a:lnTo>
                      <a:lnTo>
                        <a:pt x="1296" y="1642"/>
                      </a:lnTo>
                      <a:lnTo>
                        <a:pt x="1292" y="1639"/>
                      </a:lnTo>
                      <a:lnTo>
                        <a:pt x="1292" y="1639"/>
                      </a:lnTo>
                      <a:lnTo>
                        <a:pt x="1289" y="1637"/>
                      </a:lnTo>
                      <a:lnTo>
                        <a:pt x="1285" y="1636"/>
                      </a:lnTo>
                      <a:lnTo>
                        <a:pt x="1280" y="1636"/>
                      </a:lnTo>
                      <a:lnTo>
                        <a:pt x="1280" y="1636"/>
                      </a:lnTo>
                      <a:lnTo>
                        <a:pt x="1279" y="1631"/>
                      </a:lnTo>
                      <a:lnTo>
                        <a:pt x="1275" y="1623"/>
                      </a:lnTo>
                      <a:lnTo>
                        <a:pt x="1275" y="1623"/>
                      </a:lnTo>
                      <a:lnTo>
                        <a:pt x="1270" y="1616"/>
                      </a:lnTo>
                      <a:lnTo>
                        <a:pt x="1269" y="1613"/>
                      </a:lnTo>
                      <a:lnTo>
                        <a:pt x="1269" y="1613"/>
                      </a:lnTo>
                      <a:lnTo>
                        <a:pt x="1268" y="1597"/>
                      </a:lnTo>
                      <a:lnTo>
                        <a:pt x="1265" y="1584"/>
                      </a:lnTo>
                      <a:lnTo>
                        <a:pt x="1263" y="1578"/>
                      </a:lnTo>
                      <a:lnTo>
                        <a:pt x="1262" y="1573"/>
                      </a:lnTo>
                      <a:lnTo>
                        <a:pt x="1262" y="1573"/>
                      </a:lnTo>
                      <a:lnTo>
                        <a:pt x="1253" y="1563"/>
                      </a:lnTo>
                      <a:lnTo>
                        <a:pt x="1245" y="1554"/>
                      </a:lnTo>
                      <a:lnTo>
                        <a:pt x="1245" y="1554"/>
                      </a:lnTo>
                      <a:lnTo>
                        <a:pt x="1229" y="1540"/>
                      </a:lnTo>
                      <a:lnTo>
                        <a:pt x="1229" y="1540"/>
                      </a:lnTo>
                      <a:lnTo>
                        <a:pt x="1222" y="1504"/>
                      </a:lnTo>
                      <a:lnTo>
                        <a:pt x="1216" y="1473"/>
                      </a:lnTo>
                      <a:lnTo>
                        <a:pt x="1213" y="1460"/>
                      </a:lnTo>
                      <a:lnTo>
                        <a:pt x="1209" y="1449"/>
                      </a:lnTo>
                      <a:lnTo>
                        <a:pt x="1209" y="1449"/>
                      </a:lnTo>
                      <a:lnTo>
                        <a:pt x="1204" y="1438"/>
                      </a:lnTo>
                      <a:lnTo>
                        <a:pt x="1199" y="1430"/>
                      </a:lnTo>
                      <a:lnTo>
                        <a:pt x="1194" y="1426"/>
                      </a:lnTo>
                      <a:lnTo>
                        <a:pt x="1189" y="1423"/>
                      </a:lnTo>
                      <a:lnTo>
                        <a:pt x="1186" y="1421"/>
                      </a:lnTo>
                      <a:lnTo>
                        <a:pt x="1183" y="1421"/>
                      </a:lnTo>
                      <a:lnTo>
                        <a:pt x="1181" y="1421"/>
                      </a:lnTo>
                      <a:lnTo>
                        <a:pt x="1181" y="1421"/>
                      </a:lnTo>
                      <a:lnTo>
                        <a:pt x="1175" y="1400"/>
                      </a:lnTo>
                      <a:lnTo>
                        <a:pt x="1167" y="1379"/>
                      </a:lnTo>
                      <a:lnTo>
                        <a:pt x="1159" y="1357"/>
                      </a:lnTo>
                      <a:lnTo>
                        <a:pt x="1159" y="1357"/>
                      </a:lnTo>
                      <a:lnTo>
                        <a:pt x="1149" y="1337"/>
                      </a:lnTo>
                      <a:lnTo>
                        <a:pt x="1140" y="1321"/>
                      </a:lnTo>
                      <a:lnTo>
                        <a:pt x="1132" y="1306"/>
                      </a:lnTo>
                      <a:lnTo>
                        <a:pt x="1132" y="1306"/>
                      </a:lnTo>
                      <a:lnTo>
                        <a:pt x="1133" y="1301"/>
                      </a:lnTo>
                      <a:lnTo>
                        <a:pt x="1133" y="1297"/>
                      </a:lnTo>
                      <a:lnTo>
                        <a:pt x="1132" y="1290"/>
                      </a:lnTo>
                      <a:lnTo>
                        <a:pt x="1132" y="1290"/>
                      </a:lnTo>
                      <a:lnTo>
                        <a:pt x="1125" y="1281"/>
                      </a:lnTo>
                      <a:lnTo>
                        <a:pt x="1119" y="1271"/>
                      </a:lnTo>
                      <a:lnTo>
                        <a:pt x="1111" y="1261"/>
                      </a:lnTo>
                      <a:lnTo>
                        <a:pt x="1111" y="1261"/>
                      </a:lnTo>
                      <a:lnTo>
                        <a:pt x="1108" y="1256"/>
                      </a:lnTo>
                      <a:lnTo>
                        <a:pt x="1103" y="1247"/>
                      </a:lnTo>
                      <a:lnTo>
                        <a:pt x="1103" y="1247"/>
                      </a:lnTo>
                      <a:lnTo>
                        <a:pt x="1103" y="1244"/>
                      </a:lnTo>
                      <a:lnTo>
                        <a:pt x="1105" y="1241"/>
                      </a:lnTo>
                      <a:lnTo>
                        <a:pt x="1106" y="1240"/>
                      </a:lnTo>
                      <a:lnTo>
                        <a:pt x="1106" y="1240"/>
                      </a:lnTo>
                      <a:lnTo>
                        <a:pt x="1107" y="1239"/>
                      </a:lnTo>
                      <a:lnTo>
                        <a:pt x="1108" y="1240"/>
                      </a:lnTo>
                      <a:lnTo>
                        <a:pt x="1109" y="1241"/>
                      </a:lnTo>
                      <a:lnTo>
                        <a:pt x="1109" y="1241"/>
                      </a:lnTo>
                      <a:lnTo>
                        <a:pt x="1118" y="1257"/>
                      </a:lnTo>
                      <a:lnTo>
                        <a:pt x="1123" y="1266"/>
                      </a:lnTo>
                      <a:lnTo>
                        <a:pt x="1128" y="1274"/>
                      </a:lnTo>
                      <a:lnTo>
                        <a:pt x="1128" y="1274"/>
                      </a:lnTo>
                      <a:lnTo>
                        <a:pt x="1134" y="1279"/>
                      </a:lnTo>
                      <a:lnTo>
                        <a:pt x="1139" y="1282"/>
                      </a:lnTo>
                      <a:lnTo>
                        <a:pt x="1143" y="1282"/>
                      </a:lnTo>
                      <a:lnTo>
                        <a:pt x="1144" y="1282"/>
                      </a:lnTo>
                      <a:lnTo>
                        <a:pt x="1144" y="1282"/>
                      </a:lnTo>
                      <a:lnTo>
                        <a:pt x="1145" y="1282"/>
                      </a:lnTo>
                      <a:lnTo>
                        <a:pt x="1146" y="1281"/>
                      </a:lnTo>
                      <a:lnTo>
                        <a:pt x="1148" y="1277"/>
                      </a:lnTo>
                      <a:lnTo>
                        <a:pt x="1148" y="1277"/>
                      </a:lnTo>
                      <a:lnTo>
                        <a:pt x="1149" y="1270"/>
                      </a:lnTo>
                      <a:lnTo>
                        <a:pt x="1150" y="1262"/>
                      </a:lnTo>
                      <a:lnTo>
                        <a:pt x="1150" y="1262"/>
                      </a:lnTo>
                      <a:lnTo>
                        <a:pt x="1152" y="1260"/>
                      </a:lnTo>
                      <a:lnTo>
                        <a:pt x="1154" y="1259"/>
                      </a:lnTo>
                      <a:lnTo>
                        <a:pt x="1156" y="1259"/>
                      </a:lnTo>
                      <a:lnTo>
                        <a:pt x="1156" y="1259"/>
                      </a:lnTo>
                      <a:lnTo>
                        <a:pt x="1155" y="1265"/>
                      </a:lnTo>
                      <a:lnTo>
                        <a:pt x="1154" y="1271"/>
                      </a:lnTo>
                      <a:lnTo>
                        <a:pt x="1154" y="1274"/>
                      </a:lnTo>
                      <a:lnTo>
                        <a:pt x="1154" y="1274"/>
                      </a:lnTo>
                      <a:lnTo>
                        <a:pt x="1156" y="1277"/>
                      </a:lnTo>
                      <a:lnTo>
                        <a:pt x="1160" y="1278"/>
                      </a:lnTo>
                      <a:lnTo>
                        <a:pt x="1163" y="1278"/>
                      </a:lnTo>
                      <a:lnTo>
                        <a:pt x="1163" y="1278"/>
                      </a:lnTo>
                      <a:lnTo>
                        <a:pt x="1167" y="1289"/>
                      </a:lnTo>
                      <a:lnTo>
                        <a:pt x="1171" y="1299"/>
                      </a:lnTo>
                      <a:lnTo>
                        <a:pt x="1177" y="1308"/>
                      </a:lnTo>
                      <a:lnTo>
                        <a:pt x="1177" y="1308"/>
                      </a:lnTo>
                      <a:lnTo>
                        <a:pt x="1188" y="1322"/>
                      </a:lnTo>
                      <a:lnTo>
                        <a:pt x="1199" y="1336"/>
                      </a:lnTo>
                      <a:lnTo>
                        <a:pt x="1199" y="1336"/>
                      </a:lnTo>
                      <a:lnTo>
                        <a:pt x="1204" y="1343"/>
                      </a:lnTo>
                      <a:lnTo>
                        <a:pt x="1208" y="1349"/>
                      </a:lnTo>
                      <a:lnTo>
                        <a:pt x="1210" y="1356"/>
                      </a:lnTo>
                      <a:lnTo>
                        <a:pt x="1210" y="1356"/>
                      </a:lnTo>
                      <a:lnTo>
                        <a:pt x="1211" y="1363"/>
                      </a:lnTo>
                      <a:lnTo>
                        <a:pt x="1213" y="1370"/>
                      </a:lnTo>
                      <a:lnTo>
                        <a:pt x="1216" y="1378"/>
                      </a:lnTo>
                      <a:lnTo>
                        <a:pt x="1216" y="1378"/>
                      </a:lnTo>
                      <a:lnTo>
                        <a:pt x="1221" y="1385"/>
                      </a:lnTo>
                      <a:lnTo>
                        <a:pt x="1227" y="1390"/>
                      </a:lnTo>
                      <a:lnTo>
                        <a:pt x="1233" y="1395"/>
                      </a:lnTo>
                      <a:lnTo>
                        <a:pt x="1233" y="1395"/>
                      </a:lnTo>
                      <a:lnTo>
                        <a:pt x="1240" y="1403"/>
                      </a:lnTo>
                      <a:lnTo>
                        <a:pt x="1246" y="1413"/>
                      </a:lnTo>
                      <a:lnTo>
                        <a:pt x="1252" y="1427"/>
                      </a:lnTo>
                      <a:lnTo>
                        <a:pt x="1252" y="1427"/>
                      </a:lnTo>
                      <a:lnTo>
                        <a:pt x="1256" y="1443"/>
                      </a:lnTo>
                      <a:lnTo>
                        <a:pt x="1258" y="1459"/>
                      </a:lnTo>
                      <a:lnTo>
                        <a:pt x="1262" y="1472"/>
                      </a:lnTo>
                      <a:lnTo>
                        <a:pt x="1263" y="1476"/>
                      </a:lnTo>
                      <a:lnTo>
                        <a:pt x="1265" y="1478"/>
                      </a:lnTo>
                      <a:lnTo>
                        <a:pt x="1265" y="1478"/>
                      </a:lnTo>
                      <a:lnTo>
                        <a:pt x="1267" y="1481"/>
                      </a:lnTo>
                      <a:lnTo>
                        <a:pt x="1268" y="1483"/>
                      </a:lnTo>
                      <a:lnTo>
                        <a:pt x="1270" y="1488"/>
                      </a:lnTo>
                      <a:lnTo>
                        <a:pt x="1275" y="1493"/>
                      </a:lnTo>
                      <a:lnTo>
                        <a:pt x="1275" y="1493"/>
                      </a:lnTo>
                      <a:lnTo>
                        <a:pt x="1284" y="1499"/>
                      </a:lnTo>
                      <a:lnTo>
                        <a:pt x="1292" y="1508"/>
                      </a:lnTo>
                      <a:lnTo>
                        <a:pt x="1292" y="1508"/>
                      </a:lnTo>
                      <a:lnTo>
                        <a:pt x="1303" y="1521"/>
                      </a:lnTo>
                      <a:lnTo>
                        <a:pt x="1311" y="1534"/>
                      </a:lnTo>
                      <a:lnTo>
                        <a:pt x="1318" y="1546"/>
                      </a:lnTo>
                      <a:lnTo>
                        <a:pt x="1318" y="1546"/>
                      </a:lnTo>
                      <a:lnTo>
                        <a:pt x="1318" y="1551"/>
                      </a:lnTo>
                      <a:lnTo>
                        <a:pt x="1321" y="1556"/>
                      </a:lnTo>
                      <a:lnTo>
                        <a:pt x="1324" y="1561"/>
                      </a:lnTo>
                      <a:lnTo>
                        <a:pt x="1324" y="1561"/>
                      </a:lnTo>
                      <a:lnTo>
                        <a:pt x="1330" y="1567"/>
                      </a:lnTo>
                      <a:lnTo>
                        <a:pt x="1338" y="1575"/>
                      </a:lnTo>
                      <a:lnTo>
                        <a:pt x="1338" y="1575"/>
                      </a:lnTo>
                      <a:lnTo>
                        <a:pt x="1343" y="1584"/>
                      </a:lnTo>
                      <a:lnTo>
                        <a:pt x="1348" y="1593"/>
                      </a:lnTo>
                      <a:lnTo>
                        <a:pt x="1350" y="1601"/>
                      </a:lnTo>
                      <a:lnTo>
                        <a:pt x="1350" y="1601"/>
                      </a:lnTo>
                      <a:lnTo>
                        <a:pt x="1350" y="1607"/>
                      </a:lnTo>
                      <a:lnTo>
                        <a:pt x="1350" y="1621"/>
                      </a:lnTo>
                      <a:lnTo>
                        <a:pt x="1350" y="1621"/>
                      </a:lnTo>
                      <a:lnTo>
                        <a:pt x="1349" y="1626"/>
                      </a:lnTo>
                      <a:lnTo>
                        <a:pt x="1350" y="1633"/>
                      </a:lnTo>
                      <a:lnTo>
                        <a:pt x="1350" y="1633"/>
                      </a:lnTo>
                      <a:lnTo>
                        <a:pt x="1354" y="1648"/>
                      </a:lnTo>
                      <a:lnTo>
                        <a:pt x="1359" y="1661"/>
                      </a:lnTo>
                      <a:lnTo>
                        <a:pt x="1365" y="1676"/>
                      </a:lnTo>
                      <a:lnTo>
                        <a:pt x="1365" y="1676"/>
                      </a:lnTo>
                      <a:lnTo>
                        <a:pt x="1366" y="1679"/>
                      </a:lnTo>
                      <a:lnTo>
                        <a:pt x="1366" y="1686"/>
                      </a:lnTo>
                      <a:lnTo>
                        <a:pt x="1366" y="1686"/>
                      </a:lnTo>
                      <a:lnTo>
                        <a:pt x="1365" y="1694"/>
                      </a:lnTo>
                      <a:lnTo>
                        <a:pt x="1365" y="1698"/>
                      </a:lnTo>
                      <a:lnTo>
                        <a:pt x="1366" y="1701"/>
                      </a:lnTo>
                      <a:lnTo>
                        <a:pt x="1366" y="1701"/>
                      </a:lnTo>
                      <a:lnTo>
                        <a:pt x="1370" y="1703"/>
                      </a:lnTo>
                      <a:lnTo>
                        <a:pt x="1373" y="1706"/>
                      </a:lnTo>
                      <a:lnTo>
                        <a:pt x="1382" y="1708"/>
                      </a:lnTo>
                      <a:lnTo>
                        <a:pt x="1389" y="1708"/>
                      </a:lnTo>
                      <a:lnTo>
                        <a:pt x="1392" y="1708"/>
                      </a:lnTo>
                      <a:lnTo>
                        <a:pt x="1392" y="1708"/>
                      </a:lnTo>
                      <a:lnTo>
                        <a:pt x="1397" y="1707"/>
                      </a:lnTo>
                      <a:lnTo>
                        <a:pt x="1405" y="1702"/>
                      </a:lnTo>
                      <a:lnTo>
                        <a:pt x="1405" y="1702"/>
                      </a:lnTo>
                      <a:lnTo>
                        <a:pt x="1411" y="1696"/>
                      </a:lnTo>
                      <a:lnTo>
                        <a:pt x="1415" y="1693"/>
                      </a:lnTo>
                      <a:lnTo>
                        <a:pt x="1415" y="1693"/>
                      </a:lnTo>
                      <a:lnTo>
                        <a:pt x="1418" y="1691"/>
                      </a:lnTo>
                      <a:lnTo>
                        <a:pt x="1420" y="1690"/>
                      </a:lnTo>
                      <a:lnTo>
                        <a:pt x="1424" y="1688"/>
                      </a:lnTo>
                      <a:lnTo>
                        <a:pt x="1424" y="1688"/>
                      </a:lnTo>
                      <a:lnTo>
                        <a:pt x="1434" y="1687"/>
                      </a:lnTo>
                      <a:lnTo>
                        <a:pt x="1443" y="1686"/>
                      </a:lnTo>
                      <a:lnTo>
                        <a:pt x="1443" y="1686"/>
                      </a:lnTo>
                      <a:lnTo>
                        <a:pt x="1451" y="1682"/>
                      </a:lnTo>
                      <a:lnTo>
                        <a:pt x="1456" y="1679"/>
                      </a:lnTo>
                      <a:lnTo>
                        <a:pt x="1459" y="1674"/>
                      </a:lnTo>
                      <a:lnTo>
                        <a:pt x="1459" y="1674"/>
                      </a:lnTo>
                      <a:lnTo>
                        <a:pt x="1462" y="1671"/>
                      </a:lnTo>
                      <a:lnTo>
                        <a:pt x="1464" y="1670"/>
                      </a:lnTo>
                      <a:lnTo>
                        <a:pt x="1467" y="1669"/>
                      </a:lnTo>
                      <a:lnTo>
                        <a:pt x="1467" y="1669"/>
                      </a:lnTo>
                      <a:lnTo>
                        <a:pt x="1475" y="1667"/>
                      </a:lnTo>
                      <a:lnTo>
                        <a:pt x="1480" y="1667"/>
                      </a:lnTo>
                      <a:lnTo>
                        <a:pt x="1484" y="1666"/>
                      </a:lnTo>
                      <a:lnTo>
                        <a:pt x="1484" y="1666"/>
                      </a:lnTo>
                      <a:lnTo>
                        <a:pt x="1488" y="1664"/>
                      </a:lnTo>
                      <a:lnTo>
                        <a:pt x="1489" y="1661"/>
                      </a:lnTo>
                      <a:lnTo>
                        <a:pt x="1492" y="1656"/>
                      </a:lnTo>
                      <a:lnTo>
                        <a:pt x="1494" y="1650"/>
                      </a:lnTo>
                      <a:lnTo>
                        <a:pt x="1494" y="1650"/>
                      </a:lnTo>
                      <a:lnTo>
                        <a:pt x="1495" y="1649"/>
                      </a:lnTo>
                      <a:lnTo>
                        <a:pt x="1500" y="1649"/>
                      </a:lnTo>
                      <a:lnTo>
                        <a:pt x="1500" y="1649"/>
                      </a:lnTo>
                      <a:lnTo>
                        <a:pt x="1506" y="1650"/>
                      </a:lnTo>
                      <a:lnTo>
                        <a:pt x="1510" y="1651"/>
                      </a:lnTo>
                      <a:lnTo>
                        <a:pt x="1513" y="1650"/>
                      </a:lnTo>
                      <a:lnTo>
                        <a:pt x="1513" y="1650"/>
                      </a:lnTo>
                      <a:lnTo>
                        <a:pt x="1522" y="1648"/>
                      </a:lnTo>
                      <a:lnTo>
                        <a:pt x="1522" y="1648"/>
                      </a:lnTo>
                      <a:lnTo>
                        <a:pt x="1532" y="1645"/>
                      </a:lnTo>
                      <a:lnTo>
                        <a:pt x="1542" y="1640"/>
                      </a:lnTo>
                      <a:lnTo>
                        <a:pt x="1542" y="1640"/>
                      </a:lnTo>
                      <a:lnTo>
                        <a:pt x="1548" y="1637"/>
                      </a:lnTo>
                      <a:lnTo>
                        <a:pt x="1553" y="1632"/>
                      </a:lnTo>
                      <a:lnTo>
                        <a:pt x="1555" y="1626"/>
                      </a:lnTo>
                      <a:lnTo>
                        <a:pt x="1558" y="1621"/>
                      </a:lnTo>
                      <a:lnTo>
                        <a:pt x="1560" y="1612"/>
                      </a:lnTo>
                      <a:lnTo>
                        <a:pt x="1560" y="1610"/>
                      </a:lnTo>
                      <a:lnTo>
                        <a:pt x="1560" y="1610"/>
                      </a:lnTo>
                      <a:lnTo>
                        <a:pt x="1560" y="1607"/>
                      </a:lnTo>
                      <a:lnTo>
                        <a:pt x="1561" y="1605"/>
                      </a:lnTo>
                      <a:lnTo>
                        <a:pt x="1565" y="1604"/>
                      </a:lnTo>
                      <a:lnTo>
                        <a:pt x="1565" y="1604"/>
                      </a:lnTo>
                      <a:lnTo>
                        <a:pt x="1577" y="1600"/>
                      </a:lnTo>
                      <a:lnTo>
                        <a:pt x="1586" y="1599"/>
                      </a:lnTo>
                      <a:lnTo>
                        <a:pt x="1593" y="1595"/>
                      </a:lnTo>
                      <a:lnTo>
                        <a:pt x="1593" y="1595"/>
                      </a:lnTo>
                      <a:lnTo>
                        <a:pt x="1603" y="1591"/>
                      </a:lnTo>
                      <a:lnTo>
                        <a:pt x="1612" y="1586"/>
                      </a:lnTo>
                      <a:lnTo>
                        <a:pt x="1619" y="1581"/>
                      </a:lnTo>
                      <a:lnTo>
                        <a:pt x="1619" y="1581"/>
                      </a:lnTo>
                      <a:lnTo>
                        <a:pt x="1620" y="1579"/>
                      </a:lnTo>
                      <a:lnTo>
                        <a:pt x="1623" y="1575"/>
                      </a:lnTo>
                      <a:lnTo>
                        <a:pt x="1623" y="1575"/>
                      </a:lnTo>
                      <a:lnTo>
                        <a:pt x="1625" y="1570"/>
                      </a:lnTo>
                      <a:lnTo>
                        <a:pt x="1628" y="1567"/>
                      </a:lnTo>
                      <a:lnTo>
                        <a:pt x="1628" y="1567"/>
                      </a:lnTo>
                      <a:lnTo>
                        <a:pt x="1632" y="1564"/>
                      </a:lnTo>
                      <a:lnTo>
                        <a:pt x="1636" y="1562"/>
                      </a:lnTo>
                      <a:lnTo>
                        <a:pt x="1645" y="1559"/>
                      </a:lnTo>
                      <a:lnTo>
                        <a:pt x="1645" y="1559"/>
                      </a:lnTo>
                      <a:lnTo>
                        <a:pt x="1650" y="1558"/>
                      </a:lnTo>
                      <a:lnTo>
                        <a:pt x="1652" y="1556"/>
                      </a:lnTo>
                      <a:lnTo>
                        <a:pt x="1652" y="1556"/>
                      </a:lnTo>
                      <a:lnTo>
                        <a:pt x="1652" y="1554"/>
                      </a:lnTo>
                      <a:lnTo>
                        <a:pt x="1653" y="1551"/>
                      </a:lnTo>
                      <a:lnTo>
                        <a:pt x="1656" y="1547"/>
                      </a:lnTo>
                      <a:lnTo>
                        <a:pt x="1661" y="1542"/>
                      </a:lnTo>
                      <a:lnTo>
                        <a:pt x="1661" y="1542"/>
                      </a:lnTo>
                      <a:lnTo>
                        <a:pt x="1670" y="1537"/>
                      </a:lnTo>
                      <a:lnTo>
                        <a:pt x="1675" y="1535"/>
                      </a:lnTo>
                      <a:lnTo>
                        <a:pt x="1679" y="1532"/>
                      </a:lnTo>
                      <a:lnTo>
                        <a:pt x="1679" y="1532"/>
                      </a:lnTo>
                      <a:lnTo>
                        <a:pt x="1682" y="1530"/>
                      </a:lnTo>
                      <a:lnTo>
                        <a:pt x="1682" y="1527"/>
                      </a:lnTo>
                      <a:lnTo>
                        <a:pt x="1682" y="1523"/>
                      </a:lnTo>
                      <a:lnTo>
                        <a:pt x="1679" y="1519"/>
                      </a:lnTo>
                      <a:lnTo>
                        <a:pt x="1678" y="1518"/>
                      </a:lnTo>
                      <a:lnTo>
                        <a:pt x="1678" y="1518"/>
                      </a:lnTo>
                      <a:lnTo>
                        <a:pt x="1678" y="1509"/>
                      </a:lnTo>
                      <a:lnTo>
                        <a:pt x="1679" y="1502"/>
                      </a:lnTo>
                      <a:lnTo>
                        <a:pt x="1680" y="1496"/>
                      </a:lnTo>
                      <a:lnTo>
                        <a:pt x="1680" y="1496"/>
                      </a:lnTo>
                      <a:lnTo>
                        <a:pt x="1682" y="1494"/>
                      </a:lnTo>
                      <a:lnTo>
                        <a:pt x="1683" y="1492"/>
                      </a:lnTo>
                      <a:lnTo>
                        <a:pt x="1688" y="1492"/>
                      </a:lnTo>
                      <a:lnTo>
                        <a:pt x="1691" y="1492"/>
                      </a:lnTo>
                      <a:lnTo>
                        <a:pt x="1691" y="1492"/>
                      </a:lnTo>
                      <a:lnTo>
                        <a:pt x="1693" y="1492"/>
                      </a:lnTo>
                      <a:lnTo>
                        <a:pt x="1694" y="1492"/>
                      </a:lnTo>
                      <a:lnTo>
                        <a:pt x="1696" y="1489"/>
                      </a:lnTo>
                      <a:lnTo>
                        <a:pt x="1700" y="1484"/>
                      </a:lnTo>
                      <a:lnTo>
                        <a:pt x="1700" y="1484"/>
                      </a:lnTo>
                      <a:lnTo>
                        <a:pt x="1707" y="1466"/>
                      </a:lnTo>
                      <a:lnTo>
                        <a:pt x="1713" y="1449"/>
                      </a:lnTo>
                      <a:lnTo>
                        <a:pt x="1713" y="1449"/>
                      </a:lnTo>
                      <a:lnTo>
                        <a:pt x="1715" y="1441"/>
                      </a:lnTo>
                      <a:lnTo>
                        <a:pt x="1713" y="1440"/>
                      </a:lnTo>
                      <a:lnTo>
                        <a:pt x="1713" y="1439"/>
                      </a:lnTo>
                      <a:lnTo>
                        <a:pt x="1711" y="1439"/>
                      </a:lnTo>
                      <a:lnTo>
                        <a:pt x="1710" y="1439"/>
                      </a:lnTo>
                      <a:lnTo>
                        <a:pt x="1710" y="1439"/>
                      </a:lnTo>
                      <a:lnTo>
                        <a:pt x="1700" y="1421"/>
                      </a:lnTo>
                      <a:lnTo>
                        <a:pt x="1691" y="1407"/>
                      </a:lnTo>
                      <a:lnTo>
                        <a:pt x="1686" y="1399"/>
                      </a:lnTo>
                      <a:lnTo>
                        <a:pt x="1686" y="1399"/>
                      </a:lnTo>
                      <a:lnTo>
                        <a:pt x="1682" y="1396"/>
                      </a:lnTo>
                      <a:lnTo>
                        <a:pt x="1677" y="1395"/>
                      </a:lnTo>
                      <a:lnTo>
                        <a:pt x="1672" y="1396"/>
                      </a:lnTo>
                      <a:lnTo>
                        <a:pt x="1669" y="1397"/>
                      </a:lnTo>
                      <a:lnTo>
                        <a:pt x="1663" y="1401"/>
                      </a:lnTo>
                      <a:lnTo>
                        <a:pt x="1662" y="1403"/>
                      </a:lnTo>
                      <a:lnTo>
                        <a:pt x="1662" y="1403"/>
                      </a:lnTo>
                      <a:lnTo>
                        <a:pt x="1658" y="1395"/>
                      </a:lnTo>
                      <a:lnTo>
                        <a:pt x="1655" y="1386"/>
                      </a:lnTo>
                      <a:lnTo>
                        <a:pt x="1648" y="1376"/>
                      </a:lnTo>
                      <a:lnTo>
                        <a:pt x="1648" y="1376"/>
                      </a:lnTo>
                      <a:lnTo>
                        <a:pt x="1632" y="1353"/>
                      </a:lnTo>
                      <a:lnTo>
                        <a:pt x="1632" y="1353"/>
                      </a:lnTo>
                      <a:lnTo>
                        <a:pt x="1630" y="1348"/>
                      </a:lnTo>
                      <a:lnTo>
                        <a:pt x="1629" y="1344"/>
                      </a:lnTo>
                      <a:lnTo>
                        <a:pt x="1628" y="1336"/>
                      </a:lnTo>
                      <a:lnTo>
                        <a:pt x="1628" y="1330"/>
                      </a:lnTo>
                      <a:lnTo>
                        <a:pt x="1628" y="1327"/>
                      </a:lnTo>
                      <a:lnTo>
                        <a:pt x="1628" y="1327"/>
                      </a:lnTo>
                      <a:lnTo>
                        <a:pt x="1626" y="1325"/>
                      </a:lnTo>
                      <a:lnTo>
                        <a:pt x="1625" y="1325"/>
                      </a:lnTo>
                      <a:lnTo>
                        <a:pt x="1623" y="1326"/>
                      </a:lnTo>
                      <a:lnTo>
                        <a:pt x="1623" y="1326"/>
                      </a:lnTo>
                      <a:lnTo>
                        <a:pt x="1620" y="1330"/>
                      </a:lnTo>
                      <a:lnTo>
                        <a:pt x="1618" y="1336"/>
                      </a:lnTo>
                      <a:lnTo>
                        <a:pt x="1612" y="1352"/>
                      </a:lnTo>
                      <a:lnTo>
                        <a:pt x="1608" y="1359"/>
                      </a:lnTo>
                      <a:lnTo>
                        <a:pt x="1603" y="1368"/>
                      </a:lnTo>
                      <a:lnTo>
                        <a:pt x="1598" y="1374"/>
                      </a:lnTo>
                      <a:lnTo>
                        <a:pt x="1591" y="1380"/>
                      </a:lnTo>
                      <a:lnTo>
                        <a:pt x="1591" y="1380"/>
                      </a:lnTo>
                      <a:lnTo>
                        <a:pt x="1582" y="1385"/>
                      </a:lnTo>
                      <a:lnTo>
                        <a:pt x="1572" y="1387"/>
                      </a:lnTo>
                      <a:lnTo>
                        <a:pt x="1562" y="1389"/>
                      </a:lnTo>
                      <a:lnTo>
                        <a:pt x="1553" y="1390"/>
                      </a:lnTo>
                      <a:lnTo>
                        <a:pt x="1537" y="1389"/>
                      </a:lnTo>
                      <a:lnTo>
                        <a:pt x="1531" y="1387"/>
                      </a:lnTo>
                      <a:lnTo>
                        <a:pt x="1531" y="1387"/>
                      </a:lnTo>
                      <a:lnTo>
                        <a:pt x="1528" y="1383"/>
                      </a:lnTo>
                      <a:lnTo>
                        <a:pt x="1526" y="1379"/>
                      </a:lnTo>
                      <a:lnTo>
                        <a:pt x="1526" y="1374"/>
                      </a:lnTo>
                      <a:lnTo>
                        <a:pt x="1526" y="1374"/>
                      </a:lnTo>
                      <a:lnTo>
                        <a:pt x="1529" y="1363"/>
                      </a:lnTo>
                      <a:lnTo>
                        <a:pt x="1531" y="1352"/>
                      </a:lnTo>
                      <a:lnTo>
                        <a:pt x="1531" y="1352"/>
                      </a:lnTo>
                      <a:lnTo>
                        <a:pt x="1531" y="1348"/>
                      </a:lnTo>
                      <a:lnTo>
                        <a:pt x="1531" y="1344"/>
                      </a:lnTo>
                      <a:lnTo>
                        <a:pt x="1527" y="1338"/>
                      </a:lnTo>
                      <a:lnTo>
                        <a:pt x="1524" y="1335"/>
                      </a:lnTo>
                      <a:lnTo>
                        <a:pt x="1523" y="1333"/>
                      </a:lnTo>
                      <a:lnTo>
                        <a:pt x="1523" y="1333"/>
                      </a:lnTo>
                      <a:lnTo>
                        <a:pt x="1519" y="1331"/>
                      </a:lnTo>
                      <a:lnTo>
                        <a:pt x="1516" y="1331"/>
                      </a:lnTo>
                      <a:lnTo>
                        <a:pt x="1515" y="1331"/>
                      </a:lnTo>
                      <a:lnTo>
                        <a:pt x="1513" y="1332"/>
                      </a:lnTo>
                      <a:lnTo>
                        <a:pt x="1513" y="1332"/>
                      </a:lnTo>
                      <a:lnTo>
                        <a:pt x="1510" y="1338"/>
                      </a:lnTo>
                      <a:lnTo>
                        <a:pt x="1507" y="1346"/>
                      </a:lnTo>
                      <a:lnTo>
                        <a:pt x="1504" y="1354"/>
                      </a:lnTo>
                      <a:lnTo>
                        <a:pt x="1504" y="1354"/>
                      </a:lnTo>
                      <a:lnTo>
                        <a:pt x="1501" y="1349"/>
                      </a:lnTo>
                      <a:lnTo>
                        <a:pt x="1499" y="1344"/>
                      </a:lnTo>
                      <a:lnTo>
                        <a:pt x="1496" y="1337"/>
                      </a:lnTo>
                      <a:lnTo>
                        <a:pt x="1496" y="1337"/>
                      </a:lnTo>
                      <a:lnTo>
                        <a:pt x="1495" y="1329"/>
                      </a:lnTo>
                      <a:lnTo>
                        <a:pt x="1492" y="1320"/>
                      </a:lnTo>
                      <a:lnTo>
                        <a:pt x="1492" y="1320"/>
                      </a:lnTo>
                      <a:lnTo>
                        <a:pt x="1490" y="1314"/>
                      </a:lnTo>
                      <a:lnTo>
                        <a:pt x="1486" y="1310"/>
                      </a:lnTo>
                      <a:lnTo>
                        <a:pt x="1479" y="1303"/>
                      </a:lnTo>
                      <a:lnTo>
                        <a:pt x="1472" y="1298"/>
                      </a:lnTo>
                      <a:lnTo>
                        <a:pt x="1469" y="1297"/>
                      </a:lnTo>
                      <a:lnTo>
                        <a:pt x="1469" y="1297"/>
                      </a:lnTo>
                      <a:lnTo>
                        <a:pt x="1468" y="1290"/>
                      </a:lnTo>
                      <a:lnTo>
                        <a:pt x="1465" y="1283"/>
                      </a:lnTo>
                      <a:lnTo>
                        <a:pt x="1462" y="1274"/>
                      </a:lnTo>
                      <a:lnTo>
                        <a:pt x="1462" y="1274"/>
                      </a:lnTo>
                      <a:lnTo>
                        <a:pt x="1456" y="1262"/>
                      </a:lnTo>
                      <a:lnTo>
                        <a:pt x="1450" y="1250"/>
                      </a:lnTo>
                      <a:lnTo>
                        <a:pt x="1450" y="1250"/>
                      </a:lnTo>
                      <a:lnTo>
                        <a:pt x="1448" y="1244"/>
                      </a:lnTo>
                      <a:lnTo>
                        <a:pt x="1448" y="1240"/>
                      </a:lnTo>
                      <a:lnTo>
                        <a:pt x="1450" y="1235"/>
                      </a:lnTo>
                      <a:lnTo>
                        <a:pt x="1451" y="1233"/>
                      </a:lnTo>
                      <a:lnTo>
                        <a:pt x="1454" y="1228"/>
                      </a:lnTo>
                      <a:lnTo>
                        <a:pt x="1456" y="1227"/>
                      </a:lnTo>
                      <a:lnTo>
                        <a:pt x="1456" y="1227"/>
                      </a:lnTo>
                      <a:lnTo>
                        <a:pt x="1458" y="1225"/>
                      </a:lnTo>
                      <a:lnTo>
                        <a:pt x="1463" y="1222"/>
                      </a:lnTo>
                      <a:lnTo>
                        <a:pt x="1467" y="1220"/>
                      </a:lnTo>
                      <a:lnTo>
                        <a:pt x="1470" y="1219"/>
                      </a:lnTo>
                      <a:lnTo>
                        <a:pt x="1475" y="1220"/>
                      </a:lnTo>
                      <a:lnTo>
                        <a:pt x="1479" y="1222"/>
                      </a:lnTo>
                      <a:lnTo>
                        <a:pt x="1479" y="1222"/>
                      </a:lnTo>
                      <a:lnTo>
                        <a:pt x="1485" y="1227"/>
                      </a:lnTo>
                      <a:lnTo>
                        <a:pt x="1491" y="1234"/>
                      </a:lnTo>
                      <a:lnTo>
                        <a:pt x="1502" y="1249"/>
                      </a:lnTo>
                      <a:lnTo>
                        <a:pt x="1510" y="1262"/>
                      </a:lnTo>
                      <a:lnTo>
                        <a:pt x="1513" y="1267"/>
                      </a:lnTo>
                      <a:lnTo>
                        <a:pt x="1513" y="1267"/>
                      </a:lnTo>
                      <a:lnTo>
                        <a:pt x="1515" y="1273"/>
                      </a:lnTo>
                      <a:lnTo>
                        <a:pt x="1516" y="1278"/>
                      </a:lnTo>
                      <a:lnTo>
                        <a:pt x="1519" y="1283"/>
                      </a:lnTo>
                      <a:lnTo>
                        <a:pt x="1519" y="1283"/>
                      </a:lnTo>
                      <a:lnTo>
                        <a:pt x="1523" y="1286"/>
                      </a:lnTo>
                      <a:lnTo>
                        <a:pt x="1528" y="1288"/>
                      </a:lnTo>
                      <a:lnTo>
                        <a:pt x="1534" y="1289"/>
                      </a:lnTo>
                      <a:lnTo>
                        <a:pt x="1534" y="1289"/>
                      </a:lnTo>
                      <a:lnTo>
                        <a:pt x="1540" y="1297"/>
                      </a:lnTo>
                      <a:lnTo>
                        <a:pt x="1549" y="1303"/>
                      </a:lnTo>
                      <a:lnTo>
                        <a:pt x="1558" y="1309"/>
                      </a:lnTo>
                      <a:lnTo>
                        <a:pt x="1558" y="1309"/>
                      </a:lnTo>
                      <a:lnTo>
                        <a:pt x="1566" y="1313"/>
                      </a:lnTo>
                      <a:lnTo>
                        <a:pt x="1575" y="1315"/>
                      </a:lnTo>
                      <a:lnTo>
                        <a:pt x="1583" y="1316"/>
                      </a:lnTo>
                      <a:lnTo>
                        <a:pt x="1583" y="1316"/>
                      </a:lnTo>
                      <a:lnTo>
                        <a:pt x="1589" y="1319"/>
                      </a:lnTo>
                      <a:lnTo>
                        <a:pt x="1594" y="1320"/>
                      </a:lnTo>
                      <a:lnTo>
                        <a:pt x="1601" y="1321"/>
                      </a:lnTo>
                      <a:lnTo>
                        <a:pt x="1601" y="1321"/>
                      </a:lnTo>
                      <a:lnTo>
                        <a:pt x="1610" y="1319"/>
                      </a:lnTo>
                      <a:lnTo>
                        <a:pt x="1619" y="1316"/>
                      </a:lnTo>
                      <a:lnTo>
                        <a:pt x="1628" y="1311"/>
                      </a:lnTo>
                      <a:lnTo>
                        <a:pt x="1628" y="1311"/>
                      </a:lnTo>
                      <a:lnTo>
                        <a:pt x="1632" y="1310"/>
                      </a:lnTo>
                      <a:lnTo>
                        <a:pt x="1636" y="1310"/>
                      </a:lnTo>
                      <a:lnTo>
                        <a:pt x="1637" y="1310"/>
                      </a:lnTo>
                      <a:lnTo>
                        <a:pt x="1640" y="1311"/>
                      </a:lnTo>
                      <a:lnTo>
                        <a:pt x="1640" y="1311"/>
                      </a:lnTo>
                      <a:lnTo>
                        <a:pt x="1643" y="1316"/>
                      </a:lnTo>
                      <a:lnTo>
                        <a:pt x="1647" y="1322"/>
                      </a:lnTo>
                      <a:lnTo>
                        <a:pt x="1656" y="1335"/>
                      </a:lnTo>
                      <a:lnTo>
                        <a:pt x="1656" y="1335"/>
                      </a:lnTo>
                      <a:lnTo>
                        <a:pt x="1659" y="1338"/>
                      </a:lnTo>
                      <a:lnTo>
                        <a:pt x="1663" y="1341"/>
                      </a:lnTo>
                      <a:lnTo>
                        <a:pt x="1668" y="1343"/>
                      </a:lnTo>
                      <a:lnTo>
                        <a:pt x="1668" y="1343"/>
                      </a:lnTo>
                      <a:lnTo>
                        <a:pt x="1675" y="1347"/>
                      </a:lnTo>
                      <a:lnTo>
                        <a:pt x="1693" y="1353"/>
                      </a:lnTo>
                      <a:lnTo>
                        <a:pt x="1702" y="1356"/>
                      </a:lnTo>
                      <a:lnTo>
                        <a:pt x="1715" y="1358"/>
                      </a:lnTo>
                      <a:lnTo>
                        <a:pt x="1727" y="1359"/>
                      </a:lnTo>
                      <a:lnTo>
                        <a:pt x="1739" y="1360"/>
                      </a:lnTo>
                      <a:lnTo>
                        <a:pt x="1739" y="1360"/>
                      </a:lnTo>
                      <a:lnTo>
                        <a:pt x="1759" y="1359"/>
                      </a:lnTo>
                      <a:lnTo>
                        <a:pt x="1780" y="1357"/>
                      </a:lnTo>
                      <a:lnTo>
                        <a:pt x="1817" y="1351"/>
                      </a:lnTo>
                      <a:lnTo>
                        <a:pt x="1817" y="1351"/>
                      </a:lnTo>
                      <a:lnTo>
                        <a:pt x="1829" y="1349"/>
                      </a:lnTo>
                      <a:lnTo>
                        <a:pt x="1844" y="1349"/>
                      </a:lnTo>
                      <a:lnTo>
                        <a:pt x="1860" y="1351"/>
                      </a:lnTo>
                      <a:lnTo>
                        <a:pt x="1860" y="1351"/>
                      </a:lnTo>
                      <a:lnTo>
                        <a:pt x="1864" y="1362"/>
                      </a:lnTo>
                      <a:lnTo>
                        <a:pt x="1871" y="1371"/>
                      </a:lnTo>
                      <a:lnTo>
                        <a:pt x="1878" y="1380"/>
                      </a:lnTo>
                      <a:lnTo>
                        <a:pt x="1878" y="1380"/>
                      </a:lnTo>
                      <a:lnTo>
                        <a:pt x="1900" y="1400"/>
                      </a:lnTo>
                      <a:lnTo>
                        <a:pt x="1900" y="1400"/>
                      </a:lnTo>
                      <a:lnTo>
                        <a:pt x="1917" y="1417"/>
                      </a:lnTo>
                      <a:lnTo>
                        <a:pt x="1917" y="1417"/>
                      </a:lnTo>
                      <a:lnTo>
                        <a:pt x="1921" y="1421"/>
                      </a:lnTo>
                      <a:lnTo>
                        <a:pt x="1926" y="1423"/>
                      </a:lnTo>
                      <a:lnTo>
                        <a:pt x="1934" y="1426"/>
                      </a:lnTo>
                      <a:lnTo>
                        <a:pt x="1941" y="1427"/>
                      </a:lnTo>
                      <a:lnTo>
                        <a:pt x="1943" y="1427"/>
                      </a:lnTo>
                      <a:lnTo>
                        <a:pt x="1943" y="1427"/>
                      </a:lnTo>
                      <a:lnTo>
                        <a:pt x="1944" y="1429"/>
                      </a:lnTo>
                      <a:lnTo>
                        <a:pt x="1944" y="1430"/>
                      </a:lnTo>
                      <a:lnTo>
                        <a:pt x="1942" y="1432"/>
                      </a:lnTo>
                      <a:lnTo>
                        <a:pt x="1942" y="1432"/>
                      </a:lnTo>
                      <a:lnTo>
                        <a:pt x="1931" y="1434"/>
                      </a:lnTo>
                      <a:lnTo>
                        <a:pt x="1926" y="1437"/>
                      </a:lnTo>
                      <a:lnTo>
                        <a:pt x="1922" y="1440"/>
                      </a:lnTo>
                      <a:lnTo>
                        <a:pt x="1922" y="1440"/>
                      </a:lnTo>
                      <a:lnTo>
                        <a:pt x="1922" y="1441"/>
                      </a:lnTo>
                      <a:lnTo>
                        <a:pt x="1922" y="1443"/>
                      </a:lnTo>
                      <a:lnTo>
                        <a:pt x="1925" y="1446"/>
                      </a:lnTo>
                      <a:lnTo>
                        <a:pt x="1930" y="1451"/>
                      </a:lnTo>
                      <a:lnTo>
                        <a:pt x="1930" y="1451"/>
                      </a:lnTo>
                      <a:lnTo>
                        <a:pt x="1936" y="1455"/>
                      </a:lnTo>
                      <a:lnTo>
                        <a:pt x="1941" y="1459"/>
                      </a:lnTo>
                      <a:lnTo>
                        <a:pt x="1947" y="1464"/>
                      </a:lnTo>
                      <a:lnTo>
                        <a:pt x="1947" y="1464"/>
                      </a:lnTo>
                      <a:lnTo>
                        <a:pt x="1958" y="1477"/>
                      </a:lnTo>
                      <a:lnTo>
                        <a:pt x="1958" y="1477"/>
                      </a:lnTo>
                      <a:lnTo>
                        <a:pt x="1960" y="1480"/>
                      </a:lnTo>
                      <a:lnTo>
                        <a:pt x="1963" y="1481"/>
                      </a:lnTo>
                      <a:lnTo>
                        <a:pt x="1966" y="1482"/>
                      </a:lnTo>
                      <a:lnTo>
                        <a:pt x="1966" y="1482"/>
                      </a:lnTo>
                      <a:lnTo>
                        <a:pt x="1976" y="1478"/>
                      </a:lnTo>
                      <a:lnTo>
                        <a:pt x="1984" y="1475"/>
                      </a:lnTo>
                      <a:lnTo>
                        <a:pt x="1987" y="1472"/>
                      </a:lnTo>
                      <a:lnTo>
                        <a:pt x="1991" y="1470"/>
                      </a:lnTo>
                      <a:lnTo>
                        <a:pt x="1991" y="1470"/>
                      </a:lnTo>
                      <a:lnTo>
                        <a:pt x="1993" y="1467"/>
                      </a:lnTo>
                      <a:lnTo>
                        <a:pt x="1995" y="1464"/>
                      </a:lnTo>
                      <a:lnTo>
                        <a:pt x="1995" y="1457"/>
                      </a:lnTo>
                      <a:lnTo>
                        <a:pt x="1993" y="1451"/>
                      </a:lnTo>
                      <a:lnTo>
                        <a:pt x="1993" y="1451"/>
                      </a:lnTo>
                      <a:lnTo>
                        <a:pt x="1996" y="1446"/>
                      </a:lnTo>
                      <a:lnTo>
                        <a:pt x="1998" y="1444"/>
                      </a:lnTo>
                      <a:lnTo>
                        <a:pt x="1999" y="1444"/>
                      </a:lnTo>
                      <a:lnTo>
                        <a:pt x="1999" y="1445"/>
                      </a:lnTo>
                      <a:lnTo>
                        <a:pt x="1999" y="1445"/>
                      </a:lnTo>
                      <a:lnTo>
                        <a:pt x="2002" y="1449"/>
                      </a:lnTo>
                      <a:lnTo>
                        <a:pt x="2003" y="1456"/>
                      </a:lnTo>
                      <a:lnTo>
                        <a:pt x="2003" y="1465"/>
                      </a:lnTo>
                      <a:lnTo>
                        <a:pt x="2003" y="1465"/>
                      </a:lnTo>
                      <a:lnTo>
                        <a:pt x="2004" y="1466"/>
                      </a:lnTo>
                      <a:lnTo>
                        <a:pt x="2006" y="1472"/>
                      </a:lnTo>
                      <a:lnTo>
                        <a:pt x="2006" y="1472"/>
                      </a:lnTo>
                      <a:lnTo>
                        <a:pt x="2009" y="1480"/>
                      </a:lnTo>
                      <a:lnTo>
                        <a:pt x="2012" y="1489"/>
                      </a:lnTo>
                      <a:lnTo>
                        <a:pt x="2012" y="1489"/>
                      </a:lnTo>
                      <a:lnTo>
                        <a:pt x="2013" y="1502"/>
                      </a:lnTo>
                      <a:lnTo>
                        <a:pt x="2014" y="1514"/>
                      </a:lnTo>
                      <a:lnTo>
                        <a:pt x="2014" y="1514"/>
                      </a:lnTo>
                      <a:lnTo>
                        <a:pt x="2014" y="1521"/>
                      </a:lnTo>
                      <a:lnTo>
                        <a:pt x="2015" y="1524"/>
                      </a:lnTo>
                      <a:lnTo>
                        <a:pt x="2015" y="1524"/>
                      </a:lnTo>
                      <a:lnTo>
                        <a:pt x="2017" y="1540"/>
                      </a:lnTo>
                      <a:lnTo>
                        <a:pt x="2018" y="1552"/>
                      </a:lnTo>
                      <a:lnTo>
                        <a:pt x="2020" y="1563"/>
                      </a:lnTo>
                      <a:lnTo>
                        <a:pt x="2020" y="1563"/>
                      </a:lnTo>
                      <a:lnTo>
                        <a:pt x="2025" y="1580"/>
                      </a:lnTo>
                      <a:lnTo>
                        <a:pt x="2031" y="1593"/>
                      </a:lnTo>
                      <a:lnTo>
                        <a:pt x="2038" y="1605"/>
                      </a:lnTo>
                      <a:lnTo>
                        <a:pt x="2038" y="1605"/>
                      </a:lnTo>
                      <a:lnTo>
                        <a:pt x="2041" y="1616"/>
                      </a:lnTo>
                      <a:lnTo>
                        <a:pt x="2045" y="1628"/>
                      </a:lnTo>
                      <a:lnTo>
                        <a:pt x="2052" y="1643"/>
                      </a:lnTo>
                      <a:lnTo>
                        <a:pt x="2052" y="1643"/>
                      </a:lnTo>
                      <a:lnTo>
                        <a:pt x="2065" y="1666"/>
                      </a:lnTo>
                      <a:lnTo>
                        <a:pt x="2065" y="1666"/>
                      </a:lnTo>
                      <a:lnTo>
                        <a:pt x="2071" y="1683"/>
                      </a:lnTo>
                      <a:lnTo>
                        <a:pt x="2076" y="1697"/>
                      </a:lnTo>
                      <a:lnTo>
                        <a:pt x="2081" y="1710"/>
                      </a:lnTo>
                      <a:lnTo>
                        <a:pt x="2081" y="1710"/>
                      </a:lnTo>
                      <a:lnTo>
                        <a:pt x="2082" y="1719"/>
                      </a:lnTo>
                      <a:lnTo>
                        <a:pt x="2084" y="1728"/>
                      </a:lnTo>
                      <a:lnTo>
                        <a:pt x="2088" y="1736"/>
                      </a:lnTo>
                      <a:lnTo>
                        <a:pt x="2088" y="1736"/>
                      </a:lnTo>
                      <a:lnTo>
                        <a:pt x="2114" y="1793"/>
                      </a:lnTo>
                      <a:lnTo>
                        <a:pt x="2128" y="1825"/>
                      </a:lnTo>
                      <a:lnTo>
                        <a:pt x="2128" y="1825"/>
                      </a:lnTo>
                      <a:lnTo>
                        <a:pt x="2130" y="1826"/>
                      </a:lnTo>
                      <a:lnTo>
                        <a:pt x="2133" y="1828"/>
                      </a:lnTo>
                      <a:lnTo>
                        <a:pt x="2135" y="1828"/>
                      </a:lnTo>
                      <a:lnTo>
                        <a:pt x="2138" y="1828"/>
                      </a:lnTo>
                      <a:lnTo>
                        <a:pt x="2141" y="1828"/>
                      </a:lnTo>
                      <a:lnTo>
                        <a:pt x="2144" y="1826"/>
                      </a:lnTo>
                      <a:lnTo>
                        <a:pt x="2144" y="1826"/>
                      </a:lnTo>
                      <a:lnTo>
                        <a:pt x="2159" y="1812"/>
                      </a:lnTo>
                      <a:lnTo>
                        <a:pt x="2159" y="1812"/>
                      </a:lnTo>
                      <a:lnTo>
                        <a:pt x="2171" y="1800"/>
                      </a:lnTo>
                      <a:lnTo>
                        <a:pt x="2171" y="1800"/>
                      </a:lnTo>
                      <a:lnTo>
                        <a:pt x="2175" y="1795"/>
                      </a:lnTo>
                      <a:lnTo>
                        <a:pt x="2175" y="1790"/>
                      </a:lnTo>
                      <a:lnTo>
                        <a:pt x="2176" y="1784"/>
                      </a:lnTo>
                      <a:lnTo>
                        <a:pt x="2176" y="1784"/>
                      </a:lnTo>
                      <a:lnTo>
                        <a:pt x="2182" y="1780"/>
                      </a:lnTo>
                      <a:lnTo>
                        <a:pt x="2187" y="1774"/>
                      </a:lnTo>
                      <a:lnTo>
                        <a:pt x="2190" y="1772"/>
                      </a:lnTo>
                      <a:lnTo>
                        <a:pt x="2190" y="1768"/>
                      </a:lnTo>
                      <a:lnTo>
                        <a:pt x="2190" y="1768"/>
                      </a:lnTo>
                      <a:lnTo>
                        <a:pt x="2191" y="1763"/>
                      </a:lnTo>
                      <a:lnTo>
                        <a:pt x="2190" y="1758"/>
                      </a:lnTo>
                      <a:lnTo>
                        <a:pt x="2189" y="1750"/>
                      </a:lnTo>
                      <a:lnTo>
                        <a:pt x="2184" y="1741"/>
                      </a:lnTo>
                      <a:lnTo>
                        <a:pt x="2184" y="1741"/>
                      </a:lnTo>
                      <a:lnTo>
                        <a:pt x="2184" y="1737"/>
                      </a:lnTo>
                      <a:lnTo>
                        <a:pt x="2184" y="1734"/>
                      </a:lnTo>
                      <a:lnTo>
                        <a:pt x="2184" y="1731"/>
                      </a:lnTo>
                      <a:lnTo>
                        <a:pt x="2184" y="1731"/>
                      </a:lnTo>
                      <a:lnTo>
                        <a:pt x="2187" y="1723"/>
                      </a:lnTo>
                      <a:lnTo>
                        <a:pt x="2191" y="1713"/>
                      </a:lnTo>
                      <a:lnTo>
                        <a:pt x="2193" y="1699"/>
                      </a:lnTo>
                      <a:lnTo>
                        <a:pt x="2196" y="1685"/>
                      </a:lnTo>
                      <a:lnTo>
                        <a:pt x="2196" y="1685"/>
                      </a:lnTo>
                      <a:lnTo>
                        <a:pt x="2196" y="1675"/>
                      </a:lnTo>
                      <a:lnTo>
                        <a:pt x="2195" y="1665"/>
                      </a:lnTo>
                      <a:lnTo>
                        <a:pt x="2191" y="1645"/>
                      </a:lnTo>
                      <a:lnTo>
                        <a:pt x="2187" y="1632"/>
                      </a:lnTo>
                      <a:lnTo>
                        <a:pt x="2186" y="1626"/>
                      </a:lnTo>
                      <a:lnTo>
                        <a:pt x="2186" y="1626"/>
                      </a:lnTo>
                      <a:lnTo>
                        <a:pt x="2192" y="1623"/>
                      </a:lnTo>
                      <a:lnTo>
                        <a:pt x="2197" y="1621"/>
                      </a:lnTo>
                      <a:lnTo>
                        <a:pt x="2201" y="1617"/>
                      </a:lnTo>
                      <a:lnTo>
                        <a:pt x="2201" y="1617"/>
                      </a:lnTo>
                      <a:lnTo>
                        <a:pt x="2202" y="1615"/>
                      </a:lnTo>
                      <a:lnTo>
                        <a:pt x="2203" y="1612"/>
                      </a:lnTo>
                      <a:lnTo>
                        <a:pt x="2203" y="1609"/>
                      </a:lnTo>
                      <a:lnTo>
                        <a:pt x="2203" y="1609"/>
                      </a:lnTo>
                      <a:lnTo>
                        <a:pt x="2203" y="1606"/>
                      </a:lnTo>
                      <a:lnTo>
                        <a:pt x="2206" y="1605"/>
                      </a:lnTo>
                      <a:lnTo>
                        <a:pt x="2208" y="1604"/>
                      </a:lnTo>
                      <a:lnTo>
                        <a:pt x="2208" y="1604"/>
                      </a:lnTo>
                      <a:lnTo>
                        <a:pt x="2216" y="1604"/>
                      </a:lnTo>
                      <a:lnTo>
                        <a:pt x="2220" y="1602"/>
                      </a:lnTo>
                      <a:lnTo>
                        <a:pt x="2220" y="1602"/>
                      </a:lnTo>
                      <a:lnTo>
                        <a:pt x="2225" y="1600"/>
                      </a:lnTo>
                      <a:lnTo>
                        <a:pt x="2228" y="1595"/>
                      </a:lnTo>
                      <a:lnTo>
                        <a:pt x="2230" y="1590"/>
                      </a:lnTo>
                      <a:lnTo>
                        <a:pt x="2230" y="1590"/>
                      </a:lnTo>
                      <a:lnTo>
                        <a:pt x="2230" y="1588"/>
                      </a:lnTo>
                      <a:lnTo>
                        <a:pt x="2232" y="1585"/>
                      </a:lnTo>
                      <a:lnTo>
                        <a:pt x="2234" y="1581"/>
                      </a:lnTo>
                      <a:lnTo>
                        <a:pt x="2234" y="1581"/>
                      </a:lnTo>
                      <a:lnTo>
                        <a:pt x="2244" y="1574"/>
                      </a:lnTo>
                      <a:lnTo>
                        <a:pt x="2249" y="1570"/>
                      </a:lnTo>
                      <a:lnTo>
                        <a:pt x="2254" y="1566"/>
                      </a:lnTo>
                      <a:lnTo>
                        <a:pt x="2254" y="1566"/>
                      </a:lnTo>
                      <a:lnTo>
                        <a:pt x="2259" y="1559"/>
                      </a:lnTo>
                      <a:lnTo>
                        <a:pt x="2262" y="1553"/>
                      </a:lnTo>
                      <a:lnTo>
                        <a:pt x="2266" y="1546"/>
                      </a:lnTo>
                      <a:lnTo>
                        <a:pt x="2266" y="1546"/>
                      </a:lnTo>
                      <a:lnTo>
                        <a:pt x="2271" y="1535"/>
                      </a:lnTo>
                      <a:lnTo>
                        <a:pt x="2276" y="1525"/>
                      </a:lnTo>
                      <a:lnTo>
                        <a:pt x="2281" y="1516"/>
                      </a:lnTo>
                      <a:lnTo>
                        <a:pt x="2281" y="1516"/>
                      </a:lnTo>
                      <a:lnTo>
                        <a:pt x="2284" y="1513"/>
                      </a:lnTo>
                      <a:lnTo>
                        <a:pt x="2288" y="1511"/>
                      </a:lnTo>
                      <a:lnTo>
                        <a:pt x="2293" y="1511"/>
                      </a:lnTo>
                      <a:lnTo>
                        <a:pt x="2293" y="1511"/>
                      </a:lnTo>
                      <a:lnTo>
                        <a:pt x="2303" y="1508"/>
                      </a:lnTo>
                      <a:lnTo>
                        <a:pt x="2311" y="1503"/>
                      </a:lnTo>
                      <a:lnTo>
                        <a:pt x="2314" y="1499"/>
                      </a:lnTo>
                      <a:lnTo>
                        <a:pt x="2317" y="1496"/>
                      </a:lnTo>
                      <a:lnTo>
                        <a:pt x="2317" y="1496"/>
                      </a:lnTo>
                      <a:lnTo>
                        <a:pt x="2319" y="1492"/>
                      </a:lnTo>
                      <a:lnTo>
                        <a:pt x="2320" y="1487"/>
                      </a:lnTo>
                      <a:lnTo>
                        <a:pt x="2320" y="1478"/>
                      </a:lnTo>
                      <a:lnTo>
                        <a:pt x="2319" y="1472"/>
                      </a:lnTo>
                      <a:lnTo>
                        <a:pt x="2317" y="1470"/>
                      </a:lnTo>
                      <a:lnTo>
                        <a:pt x="2317" y="1470"/>
                      </a:lnTo>
                      <a:lnTo>
                        <a:pt x="2319" y="1469"/>
                      </a:lnTo>
                      <a:lnTo>
                        <a:pt x="2321" y="1467"/>
                      </a:lnTo>
                      <a:lnTo>
                        <a:pt x="2325" y="1466"/>
                      </a:lnTo>
                      <a:lnTo>
                        <a:pt x="2325" y="1466"/>
                      </a:lnTo>
                      <a:lnTo>
                        <a:pt x="2330" y="1467"/>
                      </a:lnTo>
                      <a:lnTo>
                        <a:pt x="2335" y="1466"/>
                      </a:lnTo>
                      <a:lnTo>
                        <a:pt x="2335" y="1466"/>
                      </a:lnTo>
                      <a:lnTo>
                        <a:pt x="2343" y="1462"/>
                      </a:lnTo>
                      <a:lnTo>
                        <a:pt x="2351" y="1456"/>
                      </a:lnTo>
                      <a:lnTo>
                        <a:pt x="2359" y="1450"/>
                      </a:lnTo>
                      <a:lnTo>
                        <a:pt x="2359" y="1450"/>
                      </a:lnTo>
                      <a:lnTo>
                        <a:pt x="2365" y="1451"/>
                      </a:lnTo>
                      <a:lnTo>
                        <a:pt x="2373" y="1451"/>
                      </a:lnTo>
                      <a:lnTo>
                        <a:pt x="2380" y="1450"/>
                      </a:lnTo>
                      <a:lnTo>
                        <a:pt x="2380" y="1450"/>
                      </a:lnTo>
                      <a:lnTo>
                        <a:pt x="2392" y="1446"/>
                      </a:lnTo>
                      <a:lnTo>
                        <a:pt x="2403" y="1441"/>
                      </a:lnTo>
                      <a:lnTo>
                        <a:pt x="2414" y="1437"/>
                      </a:lnTo>
                      <a:lnTo>
                        <a:pt x="2414" y="1437"/>
                      </a:lnTo>
                      <a:lnTo>
                        <a:pt x="2414" y="1435"/>
                      </a:lnTo>
                      <a:lnTo>
                        <a:pt x="2416" y="1435"/>
                      </a:lnTo>
                      <a:lnTo>
                        <a:pt x="2418" y="1435"/>
                      </a:lnTo>
                      <a:lnTo>
                        <a:pt x="2421" y="1439"/>
                      </a:lnTo>
                      <a:lnTo>
                        <a:pt x="2421" y="1439"/>
                      </a:lnTo>
                      <a:lnTo>
                        <a:pt x="2424" y="1450"/>
                      </a:lnTo>
                      <a:lnTo>
                        <a:pt x="2429" y="1462"/>
                      </a:lnTo>
                      <a:lnTo>
                        <a:pt x="2429" y="1462"/>
                      </a:lnTo>
                      <a:lnTo>
                        <a:pt x="2435" y="1470"/>
                      </a:lnTo>
                      <a:lnTo>
                        <a:pt x="2440" y="1476"/>
                      </a:lnTo>
                      <a:lnTo>
                        <a:pt x="2444" y="1480"/>
                      </a:lnTo>
                      <a:lnTo>
                        <a:pt x="2444" y="1480"/>
                      </a:lnTo>
                      <a:lnTo>
                        <a:pt x="2448" y="1487"/>
                      </a:lnTo>
                      <a:lnTo>
                        <a:pt x="2451" y="1493"/>
                      </a:lnTo>
                      <a:lnTo>
                        <a:pt x="2456" y="1499"/>
                      </a:lnTo>
                      <a:lnTo>
                        <a:pt x="2456" y="1499"/>
                      </a:lnTo>
                      <a:lnTo>
                        <a:pt x="2464" y="1505"/>
                      </a:lnTo>
                      <a:lnTo>
                        <a:pt x="2471" y="1510"/>
                      </a:lnTo>
                      <a:lnTo>
                        <a:pt x="2478" y="1514"/>
                      </a:lnTo>
                      <a:lnTo>
                        <a:pt x="2478" y="1514"/>
                      </a:lnTo>
                      <a:lnTo>
                        <a:pt x="2488" y="1536"/>
                      </a:lnTo>
                      <a:lnTo>
                        <a:pt x="2497" y="1557"/>
                      </a:lnTo>
                      <a:lnTo>
                        <a:pt x="2504" y="1578"/>
                      </a:lnTo>
                      <a:lnTo>
                        <a:pt x="2504" y="1578"/>
                      </a:lnTo>
                      <a:lnTo>
                        <a:pt x="2505" y="1586"/>
                      </a:lnTo>
                      <a:lnTo>
                        <a:pt x="2505" y="1594"/>
                      </a:lnTo>
                      <a:lnTo>
                        <a:pt x="2504" y="1601"/>
                      </a:lnTo>
                      <a:lnTo>
                        <a:pt x="2504" y="1601"/>
                      </a:lnTo>
                      <a:lnTo>
                        <a:pt x="2500" y="1606"/>
                      </a:lnTo>
                      <a:lnTo>
                        <a:pt x="2499" y="1610"/>
                      </a:lnTo>
                      <a:lnTo>
                        <a:pt x="2499" y="1612"/>
                      </a:lnTo>
                      <a:lnTo>
                        <a:pt x="2499" y="1612"/>
                      </a:lnTo>
                      <a:lnTo>
                        <a:pt x="2500" y="1613"/>
                      </a:lnTo>
                      <a:lnTo>
                        <a:pt x="2503" y="1615"/>
                      </a:lnTo>
                      <a:lnTo>
                        <a:pt x="2509" y="1616"/>
                      </a:lnTo>
                      <a:lnTo>
                        <a:pt x="2509" y="1616"/>
                      </a:lnTo>
                      <a:lnTo>
                        <a:pt x="2511" y="1617"/>
                      </a:lnTo>
                      <a:lnTo>
                        <a:pt x="2514" y="1618"/>
                      </a:lnTo>
                      <a:lnTo>
                        <a:pt x="2514" y="1618"/>
                      </a:lnTo>
                      <a:lnTo>
                        <a:pt x="2515" y="1620"/>
                      </a:lnTo>
                      <a:lnTo>
                        <a:pt x="2518" y="1621"/>
                      </a:lnTo>
                      <a:lnTo>
                        <a:pt x="2518" y="1621"/>
                      </a:lnTo>
                      <a:lnTo>
                        <a:pt x="2520" y="1624"/>
                      </a:lnTo>
                      <a:lnTo>
                        <a:pt x="2522" y="1624"/>
                      </a:lnTo>
                      <a:lnTo>
                        <a:pt x="2525" y="1623"/>
                      </a:lnTo>
                      <a:lnTo>
                        <a:pt x="2525" y="1623"/>
                      </a:lnTo>
                      <a:lnTo>
                        <a:pt x="2532" y="1618"/>
                      </a:lnTo>
                      <a:lnTo>
                        <a:pt x="2532" y="1618"/>
                      </a:lnTo>
                      <a:lnTo>
                        <a:pt x="2537" y="1615"/>
                      </a:lnTo>
                      <a:lnTo>
                        <a:pt x="2541" y="1613"/>
                      </a:lnTo>
                      <a:lnTo>
                        <a:pt x="2546" y="1612"/>
                      </a:lnTo>
                      <a:lnTo>
                        <a:pt x="2546" y="1612"/>
                      </a:lnTo>
                      <a:lnTo>
                        <a:pt x="2548" y="1611"/>
                      </a:lnTo>
                      <a:lnTo>
                        <a:pt x="2549" y="1610"/>
                      </a:lnTo>
                      <a:lnTo>
                        <a:pt x="2551" y="1609"/>
                      </a:lnTo>
                      <a:lnTo>
                        <a:pt x="2551" y="16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37" name="Group 137"/>
                <p:cNvGrpSpPr/>
                <p:nvPr/>
              </p:nvGrpSpPr>
              <p:grpSpPr>
                <a:xfrm>
                  <a:off x="7448996" y="2810137"/>
                  <a:ext cx="3002877" cy="1998303"/>
                  <a:chOff x="7448996" y="2810137"/>
                  <a:chExt cx="3002877" cy="1998303"/>
                </a:xfrm>
                <a:grpFill/>
              </p:grpSpPr>
              <p:sp>
                <p:nvSpPr>
                  <p:cNvPr id="38" name="Freeform: Shape 78"/>
                  <p:cNvSpPr/>
                  <p:nvPr/>
                </p:nvSpPr>
                <p:spPr bwMode="auto">
                  <a:xfrm>
                    <a:off x="7635096" y="3207630"/>
                    <a:ext cx="56010" cy="34329"/>
                  </a:xfrm>
                  <a:custGeom>
                    <a:avLst/>
                    <a:gdLst>
                      <a:gd name="T0" fmla="*/ 60 w 61"/>
                      <a:gd name="T1" fmla="*/ 11 h 37"/>
                      <a:gd name="T2" fmla="*/ 60 w 61"/>
                      <a:gd name="T3" fmla="*/ 11 h 37"/>
                      <a:gd name="T4" fmla="*/ 61 w 61"/>
                      <a:gd name="T5" fmla="*/ 10 h 37"/>
                      <a:gd name="T6" fmla="*/ 61 w 61"/>
                      <a:gd name="T7" fmla="*/ 9 h 37"/>
                      <a:gd name="T8" fmla="*/ 61 w 61"/>
                      <a:gd name="T9" fmla="*/ 9 h 37"/>
                      <a:gd name="T10" fmla="*/ 61 w 61"/>
                      <a:gd name="T11" fmla="*/ 5 h 37"/>
                      <a:gd name="T12" fmla="*/ 60 w 61"/>
                      <a:gd name="T13" fmla="*/ 3 h 37"/>
                      <a:gd name="T14" fmla="*/ 59 w 61"/>
                      <a:gd name="T15" fmla="*/ 0 h 37"/>
                      <a:gd name="T16" fmla="*/ 59 w 61"/>
                      <a:gd name="T17" fmla="*/ 0 h 37"/>
                      <a:gd name="T18" fmla="*/ 57 w 61"/>
                      <a:gd name="T19" fmla="*/ 0 h 37"/>
                      <a:gd name="T20" fmla="*/ 53 w 61"/>
                      <a:gd name="T21" fmla="*/ 0 h 37"/>
                      <a:gd name="T22" fmla="*/ 49 w 61"/>
                      <a:gd name="T23" fmla="*/ 1 h 37"/>
                      <a:gd name="T24" fmla="*/ 49 w 61"/>
                      <a:gd name="T25" fmla="*/ 1 h 37"/>
                      <a:gd name="T26" fmla="*/ 47 w 61"/>
                      <a:gd name="T27" fmla="*/ 3 h 37"/>
                      <a:gd name="T28" fmla="*/ 43 w 61"/>
                      <a:gd name="T29" fmla="*/ 4 h 37"/>
                      <a:gd name="T30" fmla="*/ 38 w 61"/>
                      <a:gd name="T31" fmla="*/ 5 h 37"/>
                      <a:gd name="T32" fmla="*/ 38 w 61"/>
                      <a:gd name="T33" fmla="*/ 5 h 37"/>
                      <a:gd name="T34" fmla="*/ 32 w 61"/>
                      <a:gd name="T35" fmla="*/ 5 h 37"/>
                      <a:gd name="T36" fmla="*/ 26 w 61"/>
                      <a:gd name="T37" fmla="*/ 4 h 37"/>
                      <a:gd name="T38" fmla="*/ 20 w 61"/>
                      <a:gd name="T39" fmla="*/ 3 h 37"/>
                      <a:gd name="T40" fmla="*/ 20 w 61"/>
                      <a:gd name="T41" fmla="*/ 3 h 37"/>
                      <a:gd name="T42" fmla="*/ 12 w 61"/>
                      <a:gd name="T43" fmla="*/ 1 h 37"/>
                      <a:gd name="T44" fmla="*/ 7 w 61"/>
                      <a:gd name="T45" fmla="*/ 0 h 37"/>
                      <a:gd name="T46" fmla="*/ 3 w 61"/>
                      <a:gd name="T47" fmla="*/ 1 h 37"/>
                      <a:gd name="T48" fmla="*/ 3 w 61"/>
                      <a:gd name="T49" fmla="*/ 1 h 37"/>
                      <a:gd name="T50" fmla="*/ 1 w 61"/>
                      <a:gd name="T51" fmla="*/ 1 h 37"/>
                      <a:gd name="T52" fmla="*/ 0 w 61"/>
                      <a:gd name="T53" fmla="*/ 3 h 37"/>
                      <a:gd name="T54" fmla="*/ 1 w 61"/>
                      <a:gd name="T55" fmla="*/ 6 h 37"/>
                      <a:gd name="T56" fmla="*/ 3 w 61"/>
                      <a:gd name="T57" fmla="*/ 10 h 37"/>
                      <a:gd name="T58" fmla="*/ 15 w 61"/>
                      <a:gd name="T59" fmla="*/ 17 h 37"/>
                      <a:gd name="T60" fmla="*/ 15 w 61"/>
                      <a:gd name="T61" fmla="*/ 17 h 37"/>
                      <a:gd name="T62" fmla="*/ 20 w 61"/>
                      <a:gd name="T63" fmla="*/ 19 h 37"/>
                      <a:gd name="T64" fmla="*/ 30 w 61"/>
                      <a:gd name="T65" fmla="*/ 25 h 37"/>
                      <a:gd name="T66" fmla="*/ 30 w 61"/>
                      <a:gd name="T67" fmla="*/ 25 h 37"/>
                      <a:gd name="T68" fmla="*/ 38 w 61"/>
                      <a:gd name="T69" fmla="*/ 30 h 37"/>
                      <a:gd name="T70" fmla="*/ 42 w 61"/>
                      <a:gd name="T71" fmla="*/ 33 h 37"/>
                      <a:gd name="T72" fmla="*/ 42 w 61"/>
                      <a:gd name="T73" fmla="*/ 33 h 37"/>
                      <a:gd name="T74" fmla="*/ 48 w 61"/>
                      <a:gd name="T75" fmla="*/ 36 h 37"/>
                      <a:gd name="T76" fmla="*/ 52 w 61"/>
                      <a:gd name="T77" fmla="*/ 37 h 37"/>
                      <a:gd name="T78" fmla="*/ 55 w 61"/>
                      <a:gd name="T79" fmla="*/ 37 h 37"/>
                      <a:gd name="T80" fmla="*/ 55 w 61"/>
                      <a:gd name="T81" fmla="*/ 37 h 37"/>
                      <a:gd name="T82" fmla="*/ 57 w 61"/>
                      <a:gd name="T83" fmla="*/ 35 h 37"/>
                      <a:gd name="T84" fmla="*/ 58 w 61"/>
                      <a:gd name="T85" fmla="*/ 31 h 37"/>
                      <a:gd name="T86" fmla="*/ 57 w 61"/>
                      <a:gd name="T87" fmla="*/ 26 h 37"/>
                      <a:gd name="T88" fmla="*/ 57 w 61"/>
                      <a:gd name="T89" fmla="*/ 26 h 37"/>
                      <a:gd name="T90" fmla="*/ 55 w 61"/>
                      <a:gd name="T91" fmla="*/ 23 h 37"/>
                      <a:gd name="T92" fmla="*/ 55 w 61"/>
                      <a:gd name="T93" fmla="*/ 21 h 37"/>
                      <a:gd name="T94" fmla="*/ 55 w 61"/>
                      <a:gd name="T95" fmla="*/ 19 h 37"/>
                      <a:gd name="T96" fmla="*/ 55 w 61"/>
                      <a:gd name="T97" fmla="*/ 19 h 37"/>
                      <a:gd name="T98" fmla="*/ 58 w 61"/>
                      <a:gd name="T99" fmla="*/ 15 h 37"/>
                      <a:gd name="T100" fmla="*/ 60 w 61"/>
                      <a:gd name="T101" fmla="*/ 11 h 37"/>
                      <a:gd name="T102" fmla="*/ 60 w 61"/>
                      <a:gd name="T103" fmla="*/ 1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61" h="37">
                        <a:moveTo>
                          <a:pt x="60" y="11"/>
                        </a:moveTo>
                        <a:lnTo>
                          <a:pt x="60" y="11"/>
                        </a:lnTo>
                        <a:lnTo>
                          <a:pt x="61" y="10"/>
                        </a:lnTo>
                        <a:lnTo>
                          <a:pt x="61" y="9"/>
                        </a:lnTo>
                        <a:lnTo>
                          <a:pt x="61" y="9"/>
                        </a:lnTo>
                        <a:lnTo>
                          <a:pt x="61" y="5"/>
                        </a:lnTo>
                        <a:lnTo>
                          <a:pt x="60" y="3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57" y="0"/>
                        </a:lnTo>
                        <a:lnTo>
                          <a:pt x="53" y="0"/>
                        </a:lnTo>
                        <a:lnTo>
                          <a:pt x="49" y="1"/>
                        </a:lnTo>
                        <a:lnTo>
                          <a:pt x="49" y="1"/>
                        </a:lnTo>
                        <a:lnTo>
                          <a:pt x="47" y="3"/>
                        </a:lnTo>
                        <a:lnTo>
                          <a:pt x="43" y="4"/>
                        </a:lnTo>
                        <a:lnTo>
                          <a:pt x="38" y="5"/>
                        </a:lnTo>
                        <a:lnTo>
                          <a:pt x="38" y="5"/>
                        </a:lnTo>
                        <a:lnTo>
                          <a:pt x="32" y="5"/>
                        </a:lnTo>
                        <a:lnTo>
                          <a:pt x="26" y="4"/>
                        </a:lnTo>
                        <a:lnTo>
                          <a:pt x="20" y="3"/>
                        </a:lnTo>
                        <a:lnTo>
                          <a:pt x="20" y="3"/>
                        </a:lnTo>
                        <a:lnTo>
                          <a:pt x="12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3" y="1"/>
                        </a:lnTo>
                        <a:lnTo>
                          <a:pt x="1" y="1"/>
                        </a:lnTo>
                        <a:lnTo>
                          <a:pt x="0" y="3"/>
                        </a:lnTo>
                        <a:lnTo>
                          <a:pt x="1" y="6"/>
                        </a:lnTo>
                        <a:lnTo>
                          <a:pt x="3" y="10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20" y="19"/>
                        </a:lnTo>
                        <a:lnTo>
                          <a:pt x="30" y="25"/>
                        </a:lnTo>
                        <a:lnTo>
                          <a:pt x="30" y="25"/>
                        </a:lnTo>
                        <a:lnTo>
                          <a:pt x="38" y="30"/>
                        </a:lnTo>
                        <a:lnTo>
                          <a:pt x="42" y="33"/>
                        </a:lnTo>
                        <a:lnTo>
                          <a:pt x="42" y="33"/>
                        </a:lnTo>
                        <a:lnTo>
                          <a:pt x="48" y="36"/>
                        </a:lnTo>
                        <a:lnTo>
                          <a:pt x="52" y="37"/>
                        </a:lnTo>
                        <a:lnTo>
                          <a:pt x="55" y="37"/>
                        </a:lnTo>
                        <a:lnTo>
                          <a:pt x="55" y="37"/>
                        </a:lnTo>
                        <a:lnTo>
                          <a:pt x="57" y="35"/>
                        </a:lnTo>
                        <a:lnTo>
                          <a:pt x="58" y="31"/>
                        </a:lnTo>
                        <a:lnTo>
                          <a:pt x="57" y="26"/>
                        </a:lnTo>
                        <a:lnTo>
                          <a:pt x="57" y="26"/>
                        </a:lnTo>
                        <a:lnTo>
                          <a:pt x="55" y="23"/>
                        </a:lnTo>
                        <a:lnTo>
                          <a:pt x="55" y="21"/>
                        </a:lnTo>
                        <a:lnTo>
                          <a:pt x="55" y="19"/>
                        </a:lnTo>
                        <a:lnTo>
                          <a:pt x="55" y="19"/>
                        </a:lnTo>
                        <a:lnTo>
                          <a:pt x="58" y="15"/>
                        </a:lnTo>
                        <a:lnTo>
                          <a:pt x="60" y="11"/>
                        </a:lnTo>
                        <a:lnTo>
                          <a:pt x="60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9" name="Freeform: Shape 79"/>
                  <p:cNvSpPr/>
                  <p:nvPr/>
                </p:nvSpPr>
                <p:spPr bwMode="auto">
                  <a:xfrm>
                    <a:off x="7555597" y="3128132"/>
                    <a:ext cx="30716" cy="57817"/>
                  </a:xfrm>
                  <a:custGeom>
                    <a:avLst/>
                    <a:gdLst>
                      <a:gd name="T0" fmla="*/ 1 w 34"/>
                      <a:gd name="T1" fmla="*/ 11 h 64"/>
                      <a:gd name="T2" fmla="*/ 1 w 34"/>
                      <a:gd name="T3" fmla="*/ 11 h 64"/>
                      <a:gd name="T4" fmla="*/ 0 w 34"/>
                      <a:gd name="T5" fmla="*/ 13 h 64"/>
                      <a:gd name="T6" fmla="*/ 0 w 34"/>
                      <a:gd name="T7" fmla="*/ 17 h 64"/>
                      <a:gd name="T8" fmla="*/ 0 w 34"/>
                      <a:gd name="T9" fmla="*/ 20 h 64"/>
                      <a:gd name="T10" fmla="*/ 0 w 34"/>
                      <a:gd name="T11" fmla="*/ 20 h 64"/>
                      <a:gd name="T12" fmla="*/ 2 w 34"/>
                      <a:gd name="T13" fmla="*/ 28 h 64"/>
                      <a:gd name="T14" fmla="*/ 5 w 34"/>
                      <a:gd name="T15" fmla="*/ 39 h 64"/>
                      <a:gd name="T16" fmla="*/ 5 w 34"/>
                      <a:gd name="T17" fmla="*/ 39 h 64"/>
                      <a:gd name="T18" fmla="*/ 5 w 34"/>
                      <a:gd name="T19" fmla="*/ 55 h 64"/>
                      <a:gd name="T20" fmla="*/ 5 w 34"/>
                      <a:gd name="T21" fmla="*/ 55 h 64"/>
                      <a:gd name="T22" fmla="*/ 5 w 34"/>
                      <a:gd name="T23" fmla="*/ 59 h 64"/>
                      <a:gd name="T24" fmla="*/ 6 w 34"/>
                      <a:gd name="T25" fmla="*/ 61 h 64"/>
                      <a:gd name="T26" fmla="*/ 8 w 34"/>
                      <a:gd name="T27" fmla="*/ 61 h 64"/>
                      <a:gd name="T28" fmla="*/ 8 w 34"/>
                      <a:gd name="T29" fmla="*/ 61 h 64"/>
                      <a:gd name="T30" fmla="*/ 11 w 34"/>
                      <a:gd name="T31" fmla="*/ 64 h 64"/>
                      <a:gd name="T32" fmla="*/ 13 w 34"/>
                      <a:gd name="T33" fmla="*/ 64 h 64"/>
                      <a:gd name="T34" fmla="*/ 16 w 34"/>
                      <a:gd name="T35" fmla="*/ 64 h 64"/>
                      <a:gd name="T36" fmla="*/ 16 w 34"/>
                      <a:gd name="T37" fmla="*/ 64 h 64"/>
                      <a:gd name="T38" fmla="*/ 24 w 34"/>
                      <a:gd name="T39" fmla="*/ 58 h 64"/>
                      <a:gd name="T40" fmla="*/ 24 w 34"/>
                      <a:gd name="T41" fmla="*/ 58 h 64"/>
                      <a:gd name="T42" fmla="*/ 25 w 34"/>
                      <a:gd name="T43" fmla="*/ 56 h 64"/>
                      <a:gd name="T44" fmla="*/ 28 w 34"/>
                      <a:gd name="T45" fmla="*/ 55 h 64"/>
                      <a:gd name="T46" fmla="*/ 29 w 34"/>
                      <a:gd name="T47" fmla="*/ 55 h 64"/>
                      <a:gd name="T48" fmla="*/ 29 w 34"/>
                      <a:gd name="T49" fmla="*/ 55 h 64"/>
                      <a:gd name="T50" fmla="*/ 32 w 34"/>
                      <a:gd name="T51" fmla="*/ 55 h 64"/>
                      <a:gd name="T52" fmla="*/ 33 w 34"/>
                      <a:gd name="T53" fmla="*/ 54 h 64"/>
                      <a:gd name="T54" fmla="*/ 34 w 34"/>
                      <a:gd name="T55" fmla="*/ 52 h 64"/>
                      <a:gd name="T56" fmla="*/ 34 w 34"/>
                      <a:gd name="T57" fmla="*/ 52 h 64"/>
                      <a:gd name="T58" fmla="*/ 30 w 34"/>
                      <a:gd name="T59" fmla="*/ 32 h 64"/>
                      <a:gd name="T60" fmla="*/ 30 w 34"/>
                      <a:gd name="T61" fmla="*/ 32 h 64"/>
                      <a:gd name="T62" fmla="*/ 30 w 34"/>
                      <a:gd name="T63" fmla="*/ 23 h 64"/>
                      <a:gd name="T64" fmla="*/ 30 w 34"/>
                      <a:gd name="T65" fmla="*/ 23 h 64"/>
                      <a:gd name="T66" fmla="*/ 28 w 34"/>
                      <a:gd name="T67" fmla="*/ 15 h 64"/>
                      <a:gd name="T68" fmla="*/ 27 w 34"/>
                      <a:gd name="T69" fmla="*/ 10 h 64"/>
                      <a:gd name="T70" fmla="*/ 24 w 34"/>
                      <a:gd name="T71" fmla="*/ 7 h 64"/>
                      <a:gd name="T72" fmla="*/ 24 w 34"/>
                      <a:gd name="T73" fmla="*/ 7 h 64"/>
                      <a:gd name="T74" fmla="*/ 24 w 34"/>
                      <a:gd name="T75" fmla="*/ 6 h 64"/>
                      <a:gd name="T76" fmla="*/ 24 w 34"/>
                      <a:gd name="T77" fmla="*/ 5 h 64"/>
                      <a:gd name="T78" fmla="*/ 24 w 34"/>
                      <a:gd name="T79" fmla="*/ 5 h 64"/>
                      <a:gd name="T80" fmla="*/ 21 w 34"/>
                      <a:gd name="T81" fmla="*/ 0 h 64"/>
                      <a:gd name="T82" fmla="*/ 21 w 34"/>
                      <a:gd name="T83" fmla="*/ 0 h 64"/>
                      <a:gd name="T84" fmla="*/ 19 w 34"/>
                      <a:gd name="T85" fmla="*/ 2 h 64"/>
                      <a:gd name="T86" fmla="*/ 17 w 34"/>
                      <a:gd name="T87" fmla="*/ 4 h 64"/>
                      <a:gd name="T88" fmla="*/ 13 w 34"/>
                      <a:gd name="T89" fmla="*/ 6 h 64"/>
                      <a:gd name="T90" fmla="*/ 13 w 34"/>
                      <a:gd name="T91" fmla="*/ 6 h 64"/>
                      <a:gd name="T92" fmla="*/ 6 w 34"/>
                      <a:gd name="T93" fmla="*/ 7 h 64"/>
                      <a:gd name="T94" fmla="*/ 6 w 34"/>
                      <a:gd name="T95" fmla="*/ 7 h 64"/>
                      <a:gd name="T96" fmla="*/ 2 w 34"/>
                      <a:gd name="T97" fmla="*/ 10 h 64"/>
                      <a:gd name="T98" fmla="*/ 1 w 34"/>
                      <a:gd name="T99" fmla="*/ 11 h 64"/>
                      <a:gd name="T100" fmla="*/ 1 w 34"/>
                      <a:gd name="T101" fmla="*/ 11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4" h="64">
                        <a:moveTo>
                          <a:pt x="1" y="11"/>
                        </a:moveTo>
                        <a:lnTo>
                          <a:pt x="1" y="11"/>
                        </a:lnTo>
                        <a:lnTo>
                          <a:pt x="0" y="13"/>
                        </a:lnTo>
                        <a:lnTo>
                          <a:pt x="0" y="17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28"/>
                        </a:lnTo>
                        <a:lnTo>
                          <a:pt x="5" y="39"/>
                        </a:lnTo>
                        <a:lnTo>
                          <a:pt x="5" y="39"/>
                        </a:lnTo>
                        <a:lnTo>
                          <a:pt x="5" y="55"/>
                        </a:lnTo>
                        <a:lnTo>
                          <a:pt x="5" y="55"/>
                        </a:lnTo>
                        <a:lnTo>
                          <a:pt x="5" y="59"/>
                        </a:lnTo>
                        <a:lnTo>
                          <a:pt x="6" y="61"/>
                        </a:lnTo>
                        <a:lnTo>
                          <a:pt x="8" y="61"/>
                        </a:lnTo>
                        <a:lnTo>
                          <a:pt x="8" y="61"/>
                        </a:lnTo>
                        <a:lnTo>
                          <a:pt x="11" y="64"/>
                        </a:lnTo>
                        <a:lnTo>
                          <a:pt x="13" y="64"/>
                        </a:lnTo>
                        <a:lnTo>
                          <a:pt x="16" y="64"/>
                        </a:lnTo>
                        <a:lnTo>
                          <a:pt x="16" y="64"/>
                        </a:lnTo>
                        <a:lnTo>
                          <a:pt x="24" y="58"/>
                        </a:lnTo>
                        <a:lnTo>
                          <a:pt x="24" y="58"/>
                        </a:lnTo>
                        <a:lnTo>
                          <a:pt x="25" y="56"/>
                        </a:lnTo>
                        <a:lnTo>
                          <a:pt x="28" y="55"/>
                        </a:lnTo>
                        <a:lnTo>
                          <a:pt x="29" y="55"/>
                        </a:lnTo>
                        <a:lnTo>
                          <a:pt x="29" y="55"/>
                        </a:lnTo>
                        <a:lnTo>
                          <a:pt x="32" y="55"/>
                        </a:lnTo>
                        <a:lnTo>
                          <a:pt x="33" y="54"/>
                        </a:lnTo>
                        <a:lnTo>
                          <a:pt x="34" y="52"/>
                        </a:lnTo>
                        <a:lnTo>
                          <a:pt x="34" y="52"/>
                        </a:lnTo>
                        <a:lnTo>
                          <a:pt x="30" y="32"/>
                        </a:lnTo>
                        <a:lnTo>
                          <a:pt x="30" y="32"/>
                        </a:lnTo>
                        <a:lnTo>
                          <a:pt x="30" y="23"/>
                        </a:lnTo>
                        <a:lnTo>
                          <a:pt x="30" y="23"/>
                        </a:lnTo>
                        <a:lnTo>
                          <a:pt x="28" y="15"/>
                        </a:lnTo>
                        <a:lnTo>
                          <a:pt x="27" y="10"/>
                        </a:lnTo>
                        <a:lnTo>
                          <a:pt x="24" y="7"/>
                        </a:lnTo>
                        <a:lnTo>
                          <a:pt x="24" y="7"/>
                        </a:lnTo>
                        <a:lnTo>
                          <a:pt x="24" y="6"/>
                        </a:lnTo>
                        <a:lnTo>
                          <a:pt x="24" y="5"/>
                        </a:lnTo>
                        <a:lnTo>
                          <a:pt x="24" y="5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9" y="2"/>
                        </a:lnTo>
                        <a:lnTo>
                          <a:pt x="17" y="4"/>
                        </a:lnTo>
                        <a:lnTo>
                          <a:pt x="13" y="6"/>
                        </a:lnTo>
                        <a:lnTo>
                          <a:pt x="13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2" y="10"/>
                        </a:lnTo>
                        <a:lnTo>
                          <a:pt x="1" y="11"/>
                        </a:lnTo>
                        <a:lnTo>
                          <a:pt x="1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0" name="Freeform: Shape 80"/>
                  <p:cNvSpPr/>
                  <p:nvPr/>
                </p:nvSpPr>
                <p:spPr bwMode="auto">
                  <a:xfrm>
                    <a:off x="7562824" y="3093802"/>
                    <a:ext cx="18068" cy="28908"/>
                  </a:xfrm>
                  <a:custGeom>
                    <a:avLst/>
                    <a:gdLst>
                      <a:gd name="T0" fmla="*/ 11 w 20"/>
                      <a:gd name="T1" fmla="*/ 32 h 32"/>
                      <a:gd name="T2" fmla="*/ 11 w 20"/>
                      <a:gd name="T3" fmla="*/ 32 h 32"/>
                      <a:gd name="T4" fmla="*/ 14 w 20"/>
                      <a:gd name="T5" fmla="*/ 29 h 32"/>
                      <a:gd name="T6" fmla="*/ 15 w 20"/>
                      <a:gd name="T7" fmla="*/ 24 h 32"/>
                      <a:gd name="T8" fmla="*/ 16 w 20"/>
                      <a:gd name="T9" fmla="*/ 17 h 32"/>
                      <a:gd name="T10" fmla="*/ 16 w 20"/>
                      <a:gd name="T11" fmla="*/ 17 h 32"/>
                      <a:gd name="T12" fmla="*/ 17 w 20"/>
                      <a:gd name="T13" fmla="*/ 14 h 32"/>
                      <a:gd name="T14" fmla="*/ 20 w 20"/>
                      <a:gd name="T15" fmla="*/ 8 h 32"/>
                      <a:gd name="T16" fmla="*/ 20 w 20"/>
                      <a:gd name="T17" fmla="*/ 8 h 32"/>
                      <a:gd name="T18" fmla="*/ 20 w 20"/>
                      <a:gd name="T19" fmla="*/ 0 h 32"/>
                      <a:gd name="T20" fmla="*/ 20 w 20"/>
                      <a:gd name="T21" fmla="*/ 0 h 32"/>
                      <a:gd name="T22" fmla="*/ 11 w 20"/>
                      <a:gd name="T23" fmla="*/ 1 h 32"/>
                      <a:gd name="T24" fmla="*/ 5 w 20"/>
                      <a:gd name="T25" fmla="*/ 2 h 32"/>
                      <a:gd name="T26" fmla="*/ 3 w 20"/>
                      <a:gd name="T27" fmla="*/ 3 h 32"/>
                      <a:gd name="T28" fmla="*/ 0 w 20"/>
                      <a:gd name="T29" fmla="*/ 6 h 32"/>
                      <a:gd name="T30" fmla="*/ 0 w 20"/>
                      <a:gd name="T31" fmla="*/ 6 h 32"/>
                      <a:gd name="T32" fmla="*/ 0 w 20"/>
                      <a:gd name="T33" fmla="*/ 8 h 32"/>
                      <a:gd name="T34" fmla="*/ 0 w 20"/>
                      <a:gd name="T35" fmla="*/ 11 h 32"/>
                      <a:gd name="T36" fmla="*/ 2 w 20"/>
                      <a:gd name="T37" fmla="*/ 16 h 32"/>
                      <a:gd name="T38" fmla="*/ 4 w 20"/>
                      <a:gd name="T39" fmla="*/ 22 h 32"/>
                      <a:gd name="T40" fmla="*/ 4 w 20"/>
                      <a:gd name="T41" fmla="*/ 22 h 32"/>
                      <a:gd name="T42" fmla="*/ 6 w 20"/>
                      <a:gd name="T43" fmla="*/ 27 h 32"/>
                      <a:gd name="T44" fmla="*/ 9 w 20"/>
                      <a:gd name="T45" fmla="*/ 30 h 32"/>
                      <a:gd name="T46" fmla="*/ 10 w 20"/>
                      <a:gd name="T47" fmla="*/ 32 h 32"/>
                      <a:gd name="T48" fmla="*/ 11 w 20"/>
                      <a:gd name="T49" fmla="*/ 32 h 32"/>
                      <a:gd name="T50" fmla="*/ 11 w 20"/>
                      <a:gd name="T51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0" h="32">
                        <a:moveTo>
                          <a:pt x="11" y="32"/>
                        </a:moveTo>
                        <a:lnTo>
                          <a:pt x="11" y="32"/>
                        </a:lnTo>
                        <a:lnTo>
                          <a:pt x="14" y="29"/>
                        </a:lnTo>
                        <a:lnTo>
                          <a:pt x="15" y="24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7" y="14"/>
                        </a:lnTo>
                        <a:lnTo>
                          <a:pt x="20" y="8"/>
                        </a:lnTo>
                        <a:lnTo>
                          <a:pt x="20" y="8"/>
                        </a:lnTo>
                        <a:lnTo>
                          <a:pt x="20" y="0"/>
                        </a:lnTo>
                        <a:lnTo>
                          <a:pt x="20" y="0"/>
                        </a:lnTo>
                        <a:lnTo>
                          <a:pt x="11" y="1"/>
                        </a:ln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8"/>
                        </a:lnTo>
                        <a:lnTo>
                          <a:pt x="0" y="11"/>
                        </a:lnTo>
                        <a:lnTo>
                          <a:pt x="2" y="16"/>
                        </a:lnTo>
                        <a:lnTo>
                          <a:pt x="4" y="22"/>
                        </a:lnTo>
                        <a:lnTo>
                          <a:pt x="4" y="22"/>
                        </a:lnTo>
                        <a:lnTo>
                          <a:pt x="6" y="27"/>
                        </a:lnTo>
                        <a:lnTo>
                          <a:pt x="9" y="30"/>
                        </a:lnTo>
                        <a:lnTo>
                          <a:pt x="10" y="32"/>
                        </a:lnTo>
                        <a:lnTo>
                          <a:pt x="11" y="32"/>
                        </a:lnTo>
                        <a:lnTo>
                          <a:pt x="11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1" name="Freeform: Shape 81"/>
                  <p:cNvSpPr/>
                  <p:nvPr/>
                </p:nvSpPr>
                <p:spPr bwMode="auto">
                  <a:xfrm>
                    <a:off x="7448996" y="3164267"/>
                    <a:ext cx="16262" cy="12648"/>
                  </a:xfrm>
                  <a:custGeom>
                    <a:avLst/>
                    <a:gdLst>
                      <a:gd name="T0" fmla="*/ 8 w 17"/>
                      <a:gd name="T1" fmla="*/ 15 h 15"/>
                      <a:gd name="T2" fmla="*/ 8 w 17"/>
                      <a:gd name="T3" fmla="*/ 15 h 15"/>
                      <a:gd name="T4" fmla="*/ 12 w 17"/>
                      <a:gd name="T5" fmla="*/ 15 h 15"/>
                      <a:gd name="T6" fmla="*/ 16 w 17"/>
                      <a:gd name="T7" fmla="*/ 12 h 15"/>
                      <a:gd name="T8" fmla="*/ 16 w 17"/>
                      <a:gd name="T9" fmla="*/ 12 h 15"/>
                      <a:gd name="T10" fmla="*/ 17 w 17"/>
                      <a:gd name="T11" fmla="*/ 10 h 15"/>
                      <a:gd name="T12" fmla="*/ 17 w 17"/>
                      <a:gd name="T13" fmla="*/ 6 h 15"/>
                      <a:gd name="T14" fmla="*/ 17 w 17"/>
                      <a:gd name="T15" fmla="*/ 4 h 15"/>
                      <a:gd name="T16" fmla="*/ 17 w 17"/>
                      <a:gd name="T17" fmla="*/ 4 h 15"/>
                      <a:gd name="T18" fmla="*/ 15 w 17"/>
                      <a:gd name="T19" fmla="*/ 1 h 15"/>
                      <a:gd name="T20" fmla="*/ 11 w 17"/>
                      <a:gd name="T21" fmla="*/ 0 h 15"/>
                      <a:gd name="T22" fmla="*/ 11 w 17"/>
                      <a:gd name="T23" fmla="*/ 0 h 15"/>
                      <a:gd name="T24" fmla="*/ 8 w 17"/>
                      <a:gd name="T25" fmla="*/ 0 h 15"/>
                      <a:gd name="T26" fmla="*/ 6 w 17"/>
                      <a:gd name="T27" fmla="*/ 0 h 15"/>
                      <a:gd name="T28" fmla="*/ 4 w 17"/>
                      <a:gd name="T29" fmla="*/ 1 h 15"/>
                      <a:gd name="T30" fmla="*/ 0 w 17"/>
                      <a:gd name="T31" fmla="*/ 6 h 15"/>
                      <a:gd name="T32" fmla="*/ 0 w 17"/>
                      <a:gd name="T33" fmla="*/ 6 h 15"/>
                      <a:gd name="T34" fmla="*/ 0 w 17"/>
                      <a:gd name="T35" fmla="*/ 9 h 15"/>
                      <a:gd name="T36" fmla="*/ 0 w 17"/>
                      <a:gd name="T37" fmla="*/ 11 h 15"/>
                      <a:gd name="T38" fmla="*/ 1 w 17"/>
                      <a:gd name="T39" fmla="*/ 14 h 15"/>
                      <a:gd name="T40" fmla="*/ 1 w 17"/>
                      <a:gd name="T41" fmla="*/ 14 h 15"/>
                      <a:gd name="T42" fmla="*/ 4 w 17"/>
                      <a:gd name="T43" fmla="*/ 15 h 15"/>
                      <a:gd name="T44" fmla="*/ 6 w 17"/>
                      <a:gd name="T45" fmla="*/ 15 h 15"/>
                      <a:gd name="T46" fmla="*/ 8 w 17"/>
                      <a:gd name="T47" fmla="*/ 15 h 15"/>
                      <a:gd name="T48" fmla="*/ 8 w 17"/>
                      <a:gd name="T4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7" h="15">
                        <a:moveTo>
                          <a:pt x="8" y="15"/>
                        </a:moveTo>
                        <a:lnTo>
                          <a:pt x="8" y="15"/>
                        </a:lnTo>
                        <a:lnTo>
                          <a:pt x="12" y="15"/>
                        </a:lnTo>
                        <a:lnTo>
                          <a:pt x="16" y="12"/>
                        </a:lnTo>
                        <a:lnTo>
                          <a:pt x="16" y="12"/>
                        </a:lnTo>
                        <a:lnTo>
                          <a:pt x="17" y="10"/>
                        </a:lnTo>
                        <a:lnTo>
                          <a:pt x="17" y="6"/>
                        </a:lnTo>
                        <a:lnTo>
                          <a:pt x="17" y="4"/>
                        </a:lnTo>
                        <a:lnTo>
                          <a:pt x="17" y="4"/>
                        </a:lnTo>
                        <a:lnTo>
                          <a:pt x="15" y="1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4" y="1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1"/>
                        </a:lnTo>
                        <a:lnTo>
                          <a:pt x="1" y="14"/>
                        </a:lnTo>
                        <a:lnTo>
                          <a:pt x="1" y="14"/>
                        </a:lnTo>
                        <a:lnTo>
                          <a:pt x="4" y="15"/>
                        </a:lnTo>
                        <a:lnTo>
                          <a:pt x="6" y="15"/>
                        </a:lnTo>
                        <a:lnTo>
                          <a:pt x="8" y="15"/>
                        </a:lnTo>
                        <a:lnTo>
                          <a:pt x="8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2" name="Freeform: Shape 85"/>
                  <p:cNvSpPr/>
                  <p:nvPr/>
                </p:nvSpPr>
                <p:spPr bwMode="auto">
                  <a:xfrm>
                    <a:off x="8249402" y="4477798"/>
                    <a:ext cx="157191" cy="330642"/>
                  </a:xfrm>
                  <a:custGeom>
                    <a:avLst/>
                    <a:gdLst>
                      <a:gd name="T0" fmla="*/ 166 w 174"/>
                      <a:gd name="T1" fmla="*/ 26 h 367"/>
                      <a:gd name="T2" fmla="*/ 156 w 174"/>
                      <a:gd name="T3" fmla="*/ 6 h 367"/>
                      <a:gd name="T4" fmla="*/ 151 w 174"/>
                      <a:gd name="T5" fmla="*/ 1 h 367"/>
                      <a:gd name="T6" fmla="*/ 146 w 174"/>
                      <a:gd name="T7" fmla="*/ 11 h 367"/>
                      <a:gd name="T8" fmla="*/ 141 w 174"/>
                      <a:gd name="T9" fmla="*/ 26 h 367"/>
                      <a:gd name="T10" fmla="*/ 124 w 174"/>
                      <a:gd name="T11" fmla="*/ 42 h 367"/>
                      <a:gd name="T12" fmla="*/ 116 w 174"/>
                      <a:gd name="T13" fmla="*/ 60 h 367"/>
                      <a:gd name="T14" fmla="*/ 91 w 174"/>
                      <a:gd name="T15" fmla="*/ 91 h 367"/>
                      <a:gd name="T16" fmla="*/ 79 w 174"/>
                      <a:gd name="T17" fmla="*/ 98 h 367"/>
                      <a:gd name="T18" fmla="*/ 51 w 174"/>
                      <a:gd name="T19" fmla="*/ 106 h 367"/>
                      <a:gd name="T20" fmla="*/ 35 w 174"/>
                      <a:gd name="T21" fmla="*/ 123 h 367"/>
                      <a:gd name="T22" fmla="*/ 30 w 174"/>
                      <a:gd name="T23" fmla="*/ 133 h 367"/>
                      <a:gd name="T24" fmla="*/ 27 w 174"/>
                      <a:gd name="T25" fmla="*/ 166 h 367"/>
                      <a:gd name="T26" fmla="*/ 30 w 174"/>
                      <a:gd name="T27" fmla="*/ 183 h 367"/>
                      <a:gd name="T28" fmla="*/ 32 w 174"/>
                      <a:gd name="T29" fmla="*/ 211 h 367"/>
                      <a:gd name="T30" fmla="*/ 26 w 174"/>
                      <a:gd name="T31" fmla="*/ 228 h 367"/>
                      <a:gd name="T32" fmla="*/ 12 w 174"/>
                      <a:gd name="T33" fmla="*/ 247 h 367"/>
                      <a:gd name="T34" fmla="*/ 0 w 174"/>
                      <a:gd name="T35" fmla="*/ 270 h 367"/>
                      <a:gd name="T36" fmla="*/ 0 w 174"/>
                      <a:gd name="T37" fmla="*/ 283 h 367"/>
                      <a:gd name="T38" fmla="*/ 8 w 174"/>
                      <a:gd name="T39" fmla="*/ 297 h 367"/>
                      <a:gd name="T40" fmla="*/ 10 w 174"/>
                      <a:gd name="T41" fmla="*/ 306 h 367"/>
                      <a:gd name="T42" fmla="*/ 11 w 174"/>
                      <a:gd name="T43" fmla="*/ 330 h 367"/>
                      <a:gd name="T44" fmla="*/ 14 w 174"/>
                      <a:gd name="T45" fmla="*/ 345 h 367"/>
                      <a:gd name="T46" fmla="*/ 24 w 174"/>
                      <a:gd name="T47" fmla="*/ 357 h 367"/>
                      <a:gd name="T48" fmla="*/ 36 w 174"/>
                      <a:gd name="T49" fmla="*/ 362 h 367"/>
                      <a:gd name="T50" fmla="*/ 42 w 174"/>
                      <a:gd name="T51" fmla="*/ 367 h 367"/>
                      <a:gd name="T52" fmla="*/ 46 w 174"/>
                      <a:gd name="T53" fmla="*/ 366 h 367"/>
                      <a:gd name="T54" fmla="*/ 62 w 174"/>
                      <a:gd name="T55" fmla="*/ 356 h 367"/>
                      <a:gd name="T56" fmla="*/ 70 w 174"/>
                      <a:gd name="T57" fmla="*/ 357 h 367"/>
                      <a:gd name="T58" fmla="*/ 75 w 174"/>
                      <a:gd name="T59" fmla="*/ 362 h 367"/>
                      <a:gd name="T60" fmla="*/ 85 w 174"/>
                      <a:gd name="T61" fmla="*/ 360 h 367"/>
                      <a:gd name="T62" fmla="*/ 90 w 174"/>
                      <a:gd name="T63" fmla="*/ 346 h 367"/>
                      <a:gd name="T64" fmla="*/ 97 w 174"/>
                      <a:gd name="T65" fmla="*/ 337 h 367"/>
                      <a:gd name="T66" fmla="*/ 95 w 174"/>
                      <a:gd name="T67" fmla="*/ 332 h 367"/>
                      <a:gd name="T68" fmla="*/ 98 w 174"/>
                      <a:gd name="T69" fmla="*/ 305 h 367"/>
                      <a:gd name="T70" fmla="*/ 106 w 174"/>
                      <a:gd name="T71" fmla="*/ 279 h 367"/>
                      <a:gd name="T72" fmla="*/ 133 w 174"/>
                      <a:gd name="T73" fmla="*/ 215 h 367"/>
                      <a:gd name="T74" fmla="*/ 147 w 174"/>
                      <a:gd name="T75" fmla="*/ 160 h 367"/>
                      <a:gd name="T76" fmla="*/ 154 w 174"/>
                      <a:gd name="T77" fmla="*/ 129 h 367"/>
                      <a:gd name="T78" fmla="*/ 157 w 174"/>
                      <a:gd name="T79" fmla="*/ 122 h 367"/>
                      <a:gd name="T80" fmla="*/ 162 w 174"/>
                      <a:gd name="T81" fmla="*/ 114 h 367"/>
                      <a:gd name="T82" fmla="*/ 162 w 174"/>
                      <a:gd name="T83" fmla="*/ 92 h 367"/>
                      <a:gd name="T84" fmla="*/ 165 w 174"/>
                      <a:gd name="T85" fmla="*/ 87 h 367"/>
                      <a:gd name="T86" fmla="*/ 171 w 174"/>
                      <a:gd name="T87" fmla="*/ 85 h 367"/>
                      <a:gd name="T88" fmla="*/ 174 w 174"/>
                      <a:gd name="T89" fmla="*/ 81 h 367"/>
                      <a:gd name="T90" fmla="*/ 171 w 174"/>
                      <a:gd name="T91" fmla="*/ 68 h 367"/>
                      <a:gd name="T92" fmla="*/ 166 w 174"/>
                      <a:gd name="T93" fmla="*/ 57 h 367"/>
                      <a:gd name="T94" fmla="*/ 168 w 174"/>
                      <a:gd name="T95" fmla="*/ 37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74" h="367">
                        <a:moveTo>
                          <a:pt x="168" y="37"/>
                        </a:moveTo>
                        <a:lnTo>
                          <a:pt x="168" y="37"/>
                        </a:lnTo>
                        <a:lnTo>
                          <a:pt x="166" y="26"/>
                        </a:lnTo>
                        <a:lnTo>
                          <a:pt x="161" y="16"/>
                        </a:lnTo>
                        <a:lnTo>
                          <a:pt x="156" y="6"/>
                        </a:lnTo>
                        <a:lnTo>
                          <a:pt x="156" y="6"/>
                        </a:lnTo>
                        <a:lnTo>
                          <a:pt x="154" y="3"/>
                        </a:lnTo>
                        <a:lnTo>
                          <a:pt x="151" y="0"/>
                        </a:lnTo>
                        <a:lnTo>
                          <a:pt x="151" y="1"/>
                        </a:lnTo>
                        <a:lnTo>
                          <a:pt x="150" y="3"/>
                        </a:lnTo>
                        <a:lnTo>
                          <a:pt x="150" y="3"/>
                        </a:lnTo>
                        <a:lnTo>
                          <a:pt x="146" y="11"/>
                        </a:lnTo>
                        <a:lnTo>
                          <a:pt x="144" y="22"/>
                        </a:lnTo>
                        <a:lnTo>
                          <a:pt x="144" y="22"/>
                        </a:lnTo>
                        <a:lnTo>
                          <a:pt x="141" y="26"/>
                        </a:lnTo>
                        <a:lnTo>
                          <a:pt x="139" y="27"/>
                        </a:lnTo>
                        <a:lnTo>
                          <a:pt x="136" y="28"/>
                        </a:lnTo>
                        <a:lnTo>
                          <a:pt x="124" y="42"/>
                        </a:lnTo>
                        <a:lnTo>
                          <a:pt x="124" y="42"/>
                        </a:lnTo>
                        <a:lnTo>
                          <a:pt x="122" y="47"/>
                        </a:lnTo>
                        <a:lnTo>
                          <a:pt x="116" y="60"/>
                        </a:lnTo>
                        <a:lnTo>
                          <a:pt x="106" y="75"/>
                        </a:lnTo>
                        <a:lnTo>
                          <a:pt x="98" y="84"/>
                        </a:lnTo>
                        <a:lnTo>
                          <a:pt x="91" y="91"/>
                        </a:lnTo>
                        <a:lnTo>
                          <a:pt x="91" y="91"/>
                        </a:lnTo>
                        <a:lnTo>
                          <a:pt x="85" y="95"/>
                        </a:lnTo>
                        <a:lnTo>
                          <a:pt x="79" y="98"/>
                        </a:lnTo>
                        <a:lnTo>
                          <a:pt x="65" y="103"/>
                        </a:lnTo>
                        <a:lnTo>
                          <a:pt x="55" y="106"/>
                        </a:lnTo>
                        <a:lnTo>
                          <a:pt x="51" y="106"/>
                        </a:lnTo>
                        <a:lnTo>
                          <a:pt x="51" y="106"/>
                        </a:lnTo>
                        <a:lnTo>
                          <a:pt x="42" y="114"/>
                        </a:lnTo>
                        <a:lnTo>
                          <a:pt x="35" y="123"/>
                        </a:lnTo>
                        <a:lnTo>
                          <a:pt x="32" y="128"/>
                        </a:lnTo>
                        <a:lnTo>
                          <a:pt x="30" y="133"/>
                        </a:lnTo>
                        <a:lnTo>
                          <a:pt x="30" y="133"/>
                        </a:lnTo>
                        <a:lnTo>
                          <a:pt x="28" y="141"/>
                        </a:lnTo>
                        <a:lnTo>
                          <a:pt x="27" y="150"/>
                        </a:lnTo>
                        <a:lnTo>
                          <a:pt x="27" y="166"/>
                        </a:lnTo>
                        <a:lnTo>
                          <a:pt x="28" y="178"/>
                        </a:lnTo>
                        <a:lnTo>
                          <a:pt x="30" y="183"/>
                        </a:lnTo>
                        <a:lnTo>
                          <a:pt x="30" y="183"/>
                        </a:lnTo>
                        <a:lnTo>
                          <a:pt x="31" y="193"/>
                        </a:lnTo>
                        <a:lnTo>
                          <a:pt x="32" y="201"/>
                        </a:lnTo>
                        <a:lnTo>
                          <a:pt x="32" y="211"/>
                        </a:lnTo>
                        <a:lnTo>
                          <a:pt x="32" y="211"/>
                        </a:lnTo>
                        <a:lnTo>
                          <a:pt x="30" y="221"/>
                        </a:lnTo>
                        <a:lnTo>
                          <a:pt x="26" y="228"/>
                        </a:lnTo>
                        <a:lnTo>
                          <a:pt x="22" y="235"/>
                        </a:lnTo>
                        <a:lnTo>
                          <a:pt x="22" y="235"/>
                        </a:lnTo>
                        <a:lnTo>
                          <a:pt x="12" y="247"/>
                        </a:lnTo>
                        <a:lnTo>
                          <a:pt x="5" y="258"/>
                        </a:lnTo>
                        <a:lnTo>
                          <a:pt x="3" y="264"/>
                        </a:lnTo>
                        <a:lnTo>
                          <a:pt x="0" y="270"/>
                        </a:lnTo>
                        <a:lnTo>
                          <a:pt x="0" y="270"/>
                        </a:lnTo>
                        <a:lnTo>
                          <a:pt x="0" y="276"/>
                        </a:lnTo>
                        <a:lnTo>
                          <a:pt x="0" y="283"/>
                        </a:lnTo>
                        <a:lnTo>
                          <a:pt x="1" y="287"/>
                        </a:lnTo>
                        <a:lnTo>
                          <a:pt x="4" y="291"/>
                        </a:lnTo>
                        <a:lnTo>
                          <a:pt x="8" y="297"/>
                        </a:lnTo>
                        <a:lnTo>
                          <a:pt x="9" y="300"/>
                        </a:lnTo>
                        <a:lnTo>
                          <a:pt x="9" y="300"/>
                        </a:lnTo>
                        <a:lnTo>
                          <a:pt x="10" y="306"/>
                        </a:lnTo>
                        <a:lnTo>
                          <a:pt x="11" y="314"/>
                        </a:lnTo>
                        <a:lnTo>
                          <a:pt x="11" y="314"/>
                        </a:lnTo>
                        <a:lnTo>
                          <a:pt x="11" y="330"/>
                        </a:lnTo>
                        <a:lnTo>
                          <a:pt x="11" y="338"/>
                        </a:lnTo>
                        <a:lnTo>
                          <a:pt x="14" y="345"/>
                        </a:lnTo>
                        <a:lnTo>
                          <a:pt x="14" y="345"/>
                        </a:lnTo>
                        <a:lnTo>
                          <a:pt x="16" y="350"/>
                        </a:lnTo>
                        <a:lnTo>
                          <a:pt x="20" y="354"/>
                        </a:lnTo>
                        <a:lnTo>
                          <a:pt x="24" y="357"/>
                        </a:lnTo>
                        <a:lnTo>
                          <a:pt x="27" y="359"/>
                        </a:lnTo>
                        <a:lnTo>
                          <a:pt x="33" y="362"/>
                        </a:lnTo>
                        <a:lnTo>
                          <a:pt x="36" y="362"/>
                        </a:lnTo>
                        <a:lnTo>
                          <a:pt x="36" y="362"/>
                        </a:lnTo>
                        <a:lnTo>
                          <a:pt x="38" y="366"/>
                        </a:lnTo>
                        <a:lnTo>
                          <a:pt x="42" y="367"/>
                        </a:lnTo>
                        <a:lnTo>
                          <a:pt x="44" y="367"/>
                        </a:lnTo>
                        <a:lnTo>
                          <a:pt x="46" y="366"/>
                        </a:lnTo>
                        <a:lnTo>
                          <a:pt x="46" y="366"/>
                        </a:lnTo>
                        <a:lnTo>
                          <a:pt x="54" y="360"/>
                        </a:lnTo>
                        <a:lnTo>
                          <a:pt x="62" y="356"/>
                        </a:lnTo>
                        <a:lnTo>
                          <a:pt x="62" y="356"/>
                        </a:lnTo>
                        <a:lnTo>
                          <a:pt x="64" y="355"/>
                        </a:lnTo>
                        <a:lnTo>
                          <a:pt x="66" y="355"/>
                        </a:lnTo>
                        <a:lnTo>
                          <a:pt x="70" y="357"/>
                        </a:lnTo>
                        <a:lnTo>
                          <a:pt x="74" y="361"/>
                        </a:lnTo>
                        <a:lnTo>
                          <a:pt x="74" y="361"/>
                        </a:lnTo>
                        <a:lnTo>
                          <a:pt x="75" y="362"/>
                        </a:lnTo>
                        <a:lnTo>
                          <a:pt x="79" y="362"/>
                        </a:lnTo>
                        <a:lnTo>
                          <a:pt x="82" y="361"/>
                        </a:lnTo>
                        <a:lnTo>
                          <a:pt x="85" y="360"/>
                        </a:lnTo>
                        <a:lnTo>
                          <a:pt x="86" y="356"/>
                        </a:lnTo>
                        <a:lnTo>
                          <a:pt x="86" y="356"/>
                        </a:lnTo>
                        <a:lnTo>
                          <a:pt x="90" y="346"/>
                        </a:lnTo>
                        <a:lnTo>
                          <a:pt x="93" y="335"/>
                        </a:lnTo>
                        <a:lnTo>
                          <a:pt x="93" y="335"/>
                        </a:lnTo>
                        <a:lnTo>
                          <a:pt x="97" y="337"/>
                        </a:lnTo>
                        <a:lnTo>
                          <a:pt x="97" y="337"/>
                        </a:lnTo>
                        <a:lnTo>
                          <a:pt x="95" y="332"/>
                        </a:lnTo>
                        <a:lnTo>
                          <a:pt x="95" y="332"/>
                        </a:lnTo>
                        <a:lnTo>
                          <a:pt x="97" y="314"/>
                        </a:lnTo>
                        <a:lnTo>
                          <a:pt x="97" y="314"/>
                        </a:lnTo>
                        <a:lnTo>
                          <a:pt x="98" y="305"/>
                        </a:lnTo>
                        <a:lnTo>
                          <a:pt x="101" y="294"/>
                        </a:lnTo>
                        <a:lnTo>
                          <a:pt x="106" y="279"/>
                        </a:lnTo>
                        <a:lnTo>
                          <a:pt x="106" y="279"/>
                        </a:lnTo>
                        <a:lnTo>
                          <a:pt x="119" y="249"/>
                        </a:lnTo>
                        <a:lnTo>
                          <a:pt x="127" y="232"/>
                        </a:lnTo>
                        <a:lnTo>
                          <a:pt x="133" y="215"/>
                        </a:lnTo>
                        <a:lnTo>
                          <a:pt x="133" y="215"/>
                        </a:lnTo>
                        <a:lnTo>
                          <a:pt x="143" y="186"/>
                        </a:lnTo>
                        <a:lnTo>
                          <a:pt x="147" y="160"/>
                        </a:lnTo>
                        <a:lnTo>
                          <a:pt x="152" y="134"/>
                        </a:lnTo>
                        <a:lnTo>
                          <a:pt x="152" y="134"/>
                        </a:lnTo>
                        <a:lnTo>
                          <a:pt x="154" y="129"/>
                        </a:lnTo>
                        <a:lnTo>
                          <a:pt x="155" y="125"/>
                        </a:lnTo>
                        <a:lnTo>
                          <a:pt x="157" y="122"/>
                        </a:lnTo>
                        <a:lnTo>
                          <a:pt x="157" y="122"/>
                        </a:lnTo>
                        <a:lnTo>
                          <a:pt x="160" y="119"/>
                        </a:lnTo>
                        <a:lnTo>
                          <a:pt x="162" y="114"/>
                        </a:lnTo>
                        <a:lnTo>
                          <a:pt x="162" y="114"/>
                        </a:lnTo>
                        <a:lnTo>
                          <a:pt x="163" y="108"/>
                        </a:lnTo>
                        <a:lnTo>
                          <a:pt x="163" y="101"/>
                        </a:lnTo>
                        <a:lnTo>
                          <a:pt x="162" y="92"/>
                        </a:lnTo>
                        <a:lnTo>
                          <a:pt x="162" y="92"/>
                        </a:lnTo>
                        <a:lnTo>
                          <a:pt x="163" y="90"/>
                        </a:lnTo>
                        <a:lnTo>
                          <a:pt x="165" y="87"/>
                        </a:lnTo>
                        <a:lnTo>
                          <a:pt x="166" y="86"/>
                        </a:lnTo>
                        <a:lnTo>
                          <a:pt x="166" y="86"/>
                        </a:lnTo>
                        <a:lnTo>
                          <a:pt x="171" y="85"/>
                        </a:lnTo>
                        <a:lnTo>
                          <a:pt x="173" y="84"/>
                        </a:lnTo>
                        <a:lnTo>
                          <a:pt x="174" y="81"/>
                        </a:lnTo>
                        <a:lnTo>
                          <a:pt x="174" y="81"/>
                        </a:lnTo>
                        <a:lnTo>
                          <a:pt x="174" y="79"/>
                        </a:lnTo>
                        <a:lnTo>
                          <a:pt x="173" y="75"/>
                        </a:lnTo>
                        <a:lnTo>
                          <a:pt x="171" y="68"/>
                        </a:lnTo>
                        <a:lnTo>
                          <a:pt x="167" y="61"/>
                        </a:lnTo>
                        <a:lnTo>
                          <a:pt x="166" y="57"/>
                        </a:lnTo>
                        <a:lnTo>
                          <a:pt x="166" y="57"/>
                        </a:lnTo>
                        <a:lnTo>
                          <a:pt x="167" y="49"/>
                        </a:lnTo>
                        <a:lnTo>
                          <a:pt x="170" y="43"/>
                        </a:lnTo>
                        <a:lnTo>
                          <a:pt x="168" y="37"/>
                        </a:lnTo>
                        <a:lnTo>
                          <a:pt x="168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3" name="Freeform: Shape 86"/>
                  <p:cNvSpPr/>
                  <p:nvPr/>
                </p:nvSpPr>
                <p:spPr bwMode="auto">
                  <a:xfrm>
                    <a:off x="9010058" y="3923117"/>
                    <a:ext cx="54204" cy="106601"/>
                  </a:xfrm>
                  <a:custGeom>
                    <a:avLst/>
                    <a:gdLst>
                      <a:gd name="T0" fmla="*/ 43 w 61"/>
                      <a:gd name="T1" fmla="*/ 43 h 118"/>
                      <a:gd name="T2" fmla="*/ 43 w 61"/>
                      <a:gd name="T3" fmla="*/ 43 h 118"/>
                      <a:gd name="T4" fmla="*/ 38 w 61"/>
                      <a:gd name="T5" fmla="*/ 36 h 118"/>
                      <a:gd name="T6" fmla="*/ 36 w 61"/>
                      <a:gd name="T7" fmla="*/ 31 h 118"/>
                      <a:gd name="T8" fmla="*/ 36 w 61"/>
                      <a:gd name="T9" fmla="*/ 31 h 118"/>
                      <a:gd name="T10" fmla="*/ 33 w 61"/>
                      <a:gd name="T11" fmla="*/ 20 h 118"/>
                      <a:gd name="T12" fmla="*/ 31 w 61"/>
                      <a:gd name="T13" fmla="*/ 11 h 118"/>
                      <a:gd name="T14" fmla="*/ 28 w 61"/>
                      <a:gd name="T15" fmla="*/ 8 h 118"/>
                      <a:gd name="T16" fmla="*/ 26 w 61"/>
                      <a:gd name="T17" fmla="*/ 4 h 118"/>
                      <a:gd name="T18" fmla="*/ 26 w 61"/>
                      <a:gd name="T19" fmla="*/ 4 h 118"/>
                      <a:gd name="T20" fmla="*/ 21 w 61"/>
                      <a:gd name="T21" fmla="*/ 0 h 118"/>
                      <a:gd name="T22" fmla="*/ 16 w 61"/>
                      <a:gd name="T23" fmla="*/ 0 h 118"/>
                      <a:gd name="T24" fmla="*/ 10 w 61"/>
                      <a:gd name="T25" fmla="*/ 0 h 118"/>
                      <a:gd name="T26" fmla="*/ 10 w 61"/>
                      <a:gd name="T27" fmla="*/ 0 h 118"/>
                      <a:gd name="T28" fmla="*/ 11 w 61"/>
                      <a:gd name="T29" fmla="*/ 6 h 118"/>
                      <a:gd name="T30" fmla="*/ 11 w 61"/>
                      <a:gd name="T31" fmla="*/ 13 h 118"/>
                      <a:gd name="T32" fmla="*/ 9 w 61"/>
                      <a:gd name="T33" fmla="*/ 17 h 118"/>
                      <a:gd name="T34" fmla="*/ 9 w 61"/>
                      <a:gd name="T35" fmla="*/ 17 h 118"/>
                      <a:gd name="T36" fmla="*/ 5 w 61"/>
                      <a:gd name="T37" fmla="*/ 24 h 118"/>
                      <a:gd name="T38" fmla="*/ 1 w 61"/>
                      <a:gd name="T39" fmla="*/ 31 h 118"/>
                      <a:gd name="T40" fmla="*/ 1 w 61"/>
                      <a:gd name="T41" fmla="*/ 31 h 118"/>
                      <a:gd name="T42" fmla="*/ 0 w 61"/>
                      <a:gd name="T43" fmla="*/ 33 h 118"/>
                      <a:gd name="T44" fmla="*/ 0 w 61"/>
                      <a:gd name="T45" fmla="*/ 37 h 118"/>
                      <a:gd name="T46" fmla="*/ 1 w 61"/>
                      <a:gd name="T47" fmla="*/ 43 h 118"/>
                      <a:gd name="T48" fmla="*/ 4 w 61"/>
                      <a:gd name="T49" fmla="*/ 49 h 118"/>
                      <a:gd name="T50" fmla="*/ 4 w 61"/>
                      <a:gd name="T51" fmla="*/ 49 h 118"/>
                      <a:gd name="T52" fmla="*/ 3 w 61"/>
                      <a:gd name="T53" fmla="*/ 60 h 118"/>
                      <a:gd name="T54" fmla="*/ 4 w 61"/>
                      <a:gd name="T55" fmla="*/ 70 h 118"/>
                      <a:gd name="T56" fmla="*/ 5 w 61"/>
                      <a:gd name="T57" fmla="*/ 81 h 118"/>
                      <a:gd name="T58" fmla="*/ 5 w 61"/>
                      <a:gd name="T59" fmla="*/ 81 h 118"/>
                      <a:gd name="T60" fmla="*/ 9 w 61"/>
                      <a:gd name="T61" fmla="*/ 94 h 118"/>
                      <a:gd name="T62" fmla="*/ 14 w 61"/>
                      <a:gd name="T63" fmla="*/ 105 h 118"/>
                      <a:gd name="T64" fmla="*/ 19 w 61"/>
                      <a:gd name="T65" fmla="*/ 114 h 118"/>
                      <a:gd name="T66" fmla="*/ 19 w 61"/>
                      <a:gd name="T67" fmla="*/ 114 h 118"/>
                      <a:gd name="T68" fmla="*/ 23 w 61"/>
                      <a:gd name="T69" fmla="*/ 117 h 118"/>
                      <a:gd name="T70" fmla="*/ 26 w 61"/>
                      <a:gd name="T71" fmla="*/ 118 h 118"/>
                      <a:gd name="T72" fmla="*/ 28 w 61"/>
                      <a:gd name="T73" fmla="*/ 117 h 118"/>
                      <a:gd name="T74" fmla="*/ 28 w 61"/>
                      <a:gd name="T75" fmla="*/ 117 h 118"/>
                      <a:gd name="T76" fmla="*/ 28 w 61"/>
                      <a:gd name="T77" fmla="*/ 117 h 118"/>
                      <a:gd name="T78" fmla="*/ 33 w 61"/>
                      <a:gd name="T79" fmla="*/ 108 h 118"/>
                      <a:gd name="T80" fmla="*/ 38 w 61"/>
                      <a:gd name="T81" fmla="*/ 99 h 118"/>
                      <a:gd name="T82" fmla="*/ 38 w 61"/>
                      <a:gd name="T83" fmla="*/ 99 h 118"/>
                      <a:gd name="T84" fmla="*/ 43 w 61"/>
                      <a:gd name="T85" fmla="*/ 92 h 118"/>
                      <a:gd name="T86" fmla="*/ 48 w 61"/>
                      <a:gd name="T87" fmla="*/ 89 h 118"/>
                      <a:gd name="T88" fmla="*/ 53 w 61"/>
                      <a:gd name="T89" fmla="*/ 87 h 118"/>
                      <a:gd name="T90" fmla="*/ 53 w 61"/>
                      <a:gd name="T91" fmla="*/ 87 h 118"/>
                      <a:gd name="T92" fmla="*/ 54 w 61"/>
                      <a:gd name="T93" fmla="*/ 85 h 118"/>
                      <a:gd name="T94" fmla="*/ 58 w 61"/>
                      <a:gd name="T95" fmla="*/ 81 h 118"/>
                      <a:gd name="T96" fmla="*/ 61 w 61"/>
                      <a:gd name="T97" fmla="*/ 76 h 118"/>
                      <a:gd name="T98" fmla="*/ 61 w 61"/>
                      <a:gd name="T99" fmla="*/ 73 h 118"/>
                      <a:gd name="T100" fmla="*/ 61 w 61"/>
                      <a:gd name="T101" fmla="*/ 69 h 118"/>
                      <a:gd name="T102" fmla="*/ 61 w 61"/>
                      <a:gd name="T103" fmla="*/ 69 h 118"/>
                      <a:gd name="T104" fmla="*/ 58 w 61"/>
                      <a:gd name="T105" fmla="*/ 63 h 118"/>
                      <a:gd name="T106" fmla="*/ 53 w 61"/>
                      <a:gd name="T107" fmla="*/ 56 h 118"/>
                      <a:gd name="T108" fmla="*/ 43 w 61"/>
                      <a:gd name="T109" fmla="*/ 43 h 118"/>
                      <a:gd name="T110" fmla="*/ 43 w 61"/>
                      <a:gd name="T111" fmla="*/ 4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1" h="118">
                        <a:moveTo>
                          <a:pt x="43" y="43"/>
                        </a:moveTo>
                        <a:lnTo>
                          <a:pt x="43" y="43"/>
                        </a:lnTo>
                        <a:lnTo>
                          <a:pt x="38" y="36"/>
                        </a:lnTo>
                        <a:lnTo>
                          <a:pt x="36" y="31"/>
                        </a:lnTo>
                        <a:lnTo>
                          <a:pt x="36" y="31"/>
                        </a:lnTo>
                        <a:lnTo>
                          <a:pt x="33" y="20"/>
                        </a:lnTo>
                        <a:lnTo>
                          <a:pt x="31" y="11"/>
                        </a:lnTo>
                        <a:lnTo>
                          <a:pt x="28" y="8"/>
                        </a:lnTo>
                        <a:lnTo>
                          <a:pt x="26" y="4"/>
                        </a:lnTo>
                        <a:lnTo>
                          <a:pt x="26" y="4"/>
                        </a:lnTo>
                        <a:lnTo>
                          <a:pt x="21" y="0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1" y="6"/>
                        </a:lnTo>
                        <a:lnTo>
                          <a:pt x="11" y="13"/>
                        </a:lnTo>
                        <a:lnTo>
                          <a:pt x="9" y="17"/>
                        </a:lnTo>
                        <a:lnTo>
                          <a:pt x="9" y="17"/>
                        </a:lnTo>
                        <a:lnTo>
                          <a:pt x="5" y="24"/>
                        </a:lnTo>
                        <a:lnTo>
                          <a:pt x="1" y="31"/>
                        </a:lnTo>
                        <a:lnTo>
                          <a:pt x="1" y="31"/>
                        </a:lnTo>
                        <a:lnTo>
                          <a:pt x="0" y="33"/>
                        </a:lnTo>
                        <a:lnTo>
                          <a:pt x="0" y="37"/>
                        </a:lnTo>
                        <a:lnTo>
                          <a:pt x="1" y="43"/>
                        </a:lnTo>
                        <a:lnTo>
                          <a:pt x="4" y="49"/>
                        </a:lnTo>
                        <a:lnTo>
                          <a:pt x="4" y="49"/>
                        </a:lnTo>
                        <a:lnTo>
                          <a:pt x="3" y="60"/>
                        </a:lnTo>
                        <a:lnTo>
                          <a:pt x="4" y="70"/>
                        </a:lnTo>
                        <a:lnTo>
                          <a:pt x="5" y="81"/>
                        </a:lnTo>
                        <a:lnTo>
                          <a:pt x="5" y="81"/>
                        </a:lnTo>
                        <a:lnTo>
                          <a:pt x="9" y="94"/>
                        </a:lnTo>
                        <a:lnTo>
                          <a:pt x="14" y="105"/>
                        </a:lnTo>
                        <a:lnTo>
                          <a:pt x="19" y="114"/>
                        </a:lnTo>
                        <a:lnTo>
                          <a:pt x="19" y="114"/>
                        </a:lnTo>
                        <a:lnTo>
                          <a:pt x="23" y="117"/>
                        </a:lnTo>
                        <a:lnTo>
                          <a:pt x="26" y="118"/>
                        </a:lnTo>
                        <a:lnTo>
                          <a:pt x="28" y="117"/>
                        </a:lnTo>
                        <a:lnTo>
                          <a:pt x="28" y="117"/>
                        </a:lnTo>
                        <a:lnTo>
                          <a:pt x="28" y="117"/>
                        </a:lnTo>
                        <a:lnTo>
                          <a:pt x="33" y="108"/>
                        </a:lnTo>
                        <a:lnTo>
                          <a:pt x="38" y="99"/>
                        </a:lnTo>
                        <a:lnTo>
                          <a:pt x="38" y="99"/>
                        </a:lnTo>
                        <a:lnTo>
                          <a:pt x="43" y="92"/>
                        </a:lnTo>
                        <a:lnTo>
                          <a:pt x="48" y="89"/>
                        </a:lnTo>
                        <a:lnTo>
                          <a:pt x="53" y="87"/>
                        </a:lnTo>
                        <a:lnTo>
                          <a:pt x="53" y="87"/>
                        </a:lnTo>
                        <a:lnTo>
                          <a:pt x="54" y="85"/>
                        </a:lnTo>
                        <a:lnTo>
                          <a:pt x="58" y="81"/>
                        </a:lnTo>
                        <a:lnTo>
                          <a:pt x="61" y="76"/>
                        </a:lnTo>
                        <a:lnTo>
                          <a:pt x="61" y="73"/>
                        </a:lnTo>
                        <a:lnTo>
                          <a:pt x="61" y="69"/>
                        </a:lnTo>
                        <a:lnTo>
                          <a:pt x="61" y="69"/>
                        </a:lnTo>
                        <a:lnTo>
                          <a:pt x="58" y="63"/>
                        </a:lnTo>
                        <a:lnTo>
                          <a:pt x="53" y="56"/>
                        </a:lnTo>
                        <a:lnTo>
                          <a:pt x="43" y="43"/>
                        </a:lnTo>
                        <a:lnTo>
                          <a:pt x="43" y="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4" name="Freeform: Shape 87"/>
                  <p:cNvSpPr/>
                  <p:nvPr/>
                </p:nvSpPr>
                <p:spPr bwMode="auto">
                  <a:xfrm>
                    <a:off x="9331666" y="4026102"/>
                    <a:ext cx="216814" cy="289085"/>
                  </a:xfrm>
                  <a:custGeom>
                    <a:avLst/>
                    <a:gdLst>
                      <a:gd name="T0" fmla="*/ 241 w 241"/>
                      <a:gd name="T1" fmla="*/ 301 h 320"/>
                      <a:gd name="T2" fmla="*/ 238 w 241"/>
                      <a:gd name="T3" fmla="*/ 290 h 320"/>
                      <a:gd name="T4" fmla="*/ 236 w 241"/>
                      <a:gd name="T5" fmla="*/ 266 h 320"/>
                      <a:gd name="T6" fmla="*/ 238 w 241"/>
                      <a:gd name="T7" fmla="*/ 252 h 320"/>
                      <a:gd name="T8" fmla="*/ 241 w 241"/>
                      <a:gd name="T9" fmla="*/ 240 h 320"/>
                      <a:gd name="T10" fmla="*/ 238 w 241"/>
                      <a:gd name="T11" fmla="*/ 229 h 320"/>
                      <a:gd name="T12" fmla="*/ 219 w 241"/>
                      <a:gd name="T13" fmla="*/ 215 h 320"/>
                      <a:gd name="T14" fmla="*/ 211 w 241"/>
                      <a:gd name="T15" fmla="*/ 198 h 320"/>
                      <a:gd name="T16" fmla="*/ 206 w 241"/>
                      <a:gd name="T17" fmla="*/ 183 h 320"/>
                      <a:gd name="T18" fmla="*/ 200 w 241"/>
                      <a:gd name="T19" fmla="*/ 179 h 320"/>
                      <a:gd name="T20" fmla="*/ 190 w 241"/>
                      <a:gd name="T21" fmla="*/ 181 h 320"/>
                      <a:gd name="T22" fmla="*/ 192 w 241"/>
                      <a:gd name="T23" fmla="*/ 174 h 320"/>
                      <a:gd name="T24" fmla="*/ 194 w 241"/>
                      <a:gd name="T25" fmla="*/ 159 h 320"/>
                      <a:gd name="T26" fmla="*/ 183 w 241"/>
                      <a:gd name="T27" fmla="*/ 140 h 320"/>
                      <a:gd name="T28" fmla="*/ 176 w 241"/>
                      <a:gd name="T29" fmla="*/ 126 h 320"/>
                      <a:gd name="T30" fmla="*/ 167 w 241"/>
                      <a:gd name="T31" fmla="*/ 120 h 320"/>
                      <a:gd name="T32" fmla="*/ 155 w 241"/>
                      <a:gd name="T33" fmla="*/ 122 h 320"/>
                      <a:gd name="T34" fmla="*/ 147 w 241"/>
                      <a:gd name="T35" fmla="*/ 116 h 320"/>
                      <a:gd name="T36" fmla="*/ 141 w 241"/>
                      <a:gd name="T37" fmla="*/ 105 h 320"/>
                      <a:gd name="T38" fmla="*/ 135 w 241"/>
                      <a:gd name="T39" fmla="*/ 97 h 320"/>
                      <a:gd name="T40" fmla="*/ 124 w 241"/>
                      <a:gd name="T41" fmla="*/ 97 h 320"/>
                      <a:gd name="T42" fmla="*/ 118 w 241"/>
                      <a:gd name="T43" fmla="*/ 86 h 320"/>
                      <a:gd name="T44" fmla="*/ 103 w 241"/>
                      <a:gd name="T45" fmla="*/ 66 h 320"/>
                      <a:gd name="T46" fmla="*/ 64 w 241"/>
                      <a:gd name="T47" fmla="*/ 34 h 320"/>
                      <a:gd name="T48" fmla="*/ 54 w 241"/>
                      <a:gd name="T49" fmla="*/ 19 h 320"/>
                      <a:gd name="T50" fmla="*/ 47 w 241"/>
                      <a:gd name="T51" fmla="*/ 12 h 320"/>
                      <a:gd name="T52" fmla="*/ 30 w 241"/>
                      <a:gd name="T53" fmla="*/ 7 h 320"/>
                      <a:gd name="T54" fmla="*/ 7 w 241"/>
                      <a:gd name="T55" fmla="*/ 0 h 320"/>
                      <a:gd name="T56" fmla="*/ 0 w 241"/>
                      <a:gd name="T57" fmla="*/ 8 h 320"/>
                      <a:gd name="T58" fmla="*/ 4 w 241"/>
                      <a:gd name="T59" fmla="*/ 16 h 320"/>
                      <a:gd name="T60" fmla="*/ 15 w 241"/>
                      <a:gd name="T61" fmla="*/ 30 h 320"/>
                      <a:gd name="T62" fmla="*/ 26 w 241"/>
                      <a:gd name="T63" fmla="*/ 43 h 320"/>
                      <a:gd name="T64" fmla="*/ 33 w 241"/>
                      <a:gd name="T65" fmla="*/ 57 h 320"/>
                      <a:gd name="T66" fmla="*/ 42 w 241"/>
                      <a:gd name="T67" fmla="*/ 63 h 320"/>
                      <a:gd name="T68" fmla="*/ 48 w 241"/>
                      <a:gd name="T69" fmla="*/ 64 h 320"/>
                      <a:gd name="T70" fmla="*/ 52 w 241"/>
                      <a:gd name="T71" fmla="*/ 69 h 320"/>
                      <a:gd name="T72" fmla="*/ 60 w 241"/>
                      <a:gd name="T73" fmla="*/ 90 h 320"/>
                      <a:gd name="T74" fmla="*/ 75 w 241"/>
                      <a:gd name="T75" fmla="*/ 99 h 320"/>
                      <a:gd name="T76" fmla="*/ 84 w 241"/>
                      <a:gd name="T77" fmla="*/ 112 h 320"/>
                      <a:gd name="T78" fmla="*/ 90 w 241"/>
                      <a:gd name="T79" fmla="*/ 132 h 320"/>
                      <a:gd name="T80" fmla="*/ 91 w 241"/>
                      <a:gd name="T81" fmla="*/ 149 h 320"/>
                      <a:gd name="T82" fmla="*/ 100 w 241"/>
                      <a:gd name="T83" fmla="*/ 159 h 320"/>
                      <a:gd name="T84" fmla="*/ 113 w 241"/>
                      <a:gd name="T85" fmla="*/ 169 h 320"/>
                      <a:gd name="T86" fmla="*/ 117 w 241"/>
                      <a:gd name="T87" fmla="*/ 176 h 320"/>
                      <a:gd name="T88" fmla="*/ 119 w 241"/>
                      <a:gd name="T89" fmla="*/ 191 h 320"/>
                      <a:gd name="T90" fmla="*/ 127 w 241"/>
                      <a:gd name="T91" fmla="*/ 215 h 320"/>
                      <a:gd name="T92" fmla="*/ 136 w 241"/>
                      <a:gd name="T93" fmla="*/ 228 h 320"/>
                      <a:gd name="T94" fmla="*/ 150 w 241"/>
                      <a:gd name="T95" fmla="*/ 239 h 320"/>
                      <a:gd name="T96" fmla="*/ 161 w 241"/>
                      <a:gd name="T97" fmla="*/ 252 h 320"/>
                      <a:gd name="T98" fmla="*/ 173 w 241"/>
                      <a:gd name="T99" fmla="*/ 274 h 320"/>
                      <a:gd name="T100" fmla="*/ 184 w 241"/>
                      <a:gd name="T101" fmla="*/ 288 h 320"/>
                      <a:gd name="T102" fmla="*/ 203 w 241"/>
                      <a:gd name="T103" fmla="*/ 299 h 320"/>
                      <a:gd name="T104" fmla="*/ 214 w 241"/>
                      <a:gd name="T105" fmla="*/ 317 h 320"/>
                      <a:gd name="T106" fmla="*/ 219 w 241"/>
                      <a:gd name="T107" fmla="*/ 320 h 320"/>
                      <a:gd name="T108" fmla="*/ 226 w 241"/>
                      <a:gd name="T109" fmla="*/ 315 h 320"/>
                      <a:gd name="T110" fmla="*/ 232 w 241"/>
                      <a:gd name="T111" fmla="*/ 311 h 320"/>
                      <a:gd name="T112" fmla="*/ 239 w 241"/>
                      <a:gd name="T113" fmla="*/ 305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41" h="320">
                        <a:moveTo>
                          <a:pt x="239" y="305"/>
                        </a:moveTo>
                        <a:lnTo>
                          <a:pt x="239" y="305"/>
                        </a:lnTo>
                        <a:lnTo>
                          <a:pt x="241" y="301"/>
                        </a:lnTo>
                        <a:lnTo>
                          <a:pt x="239" y="296"/>
                        </a:lnTo>
                        <a:lnTo>
                          <a:pt x="238" y="290"/>
                        </a:lnTo>
                        <a:lnTo>
                          <a:pt x="238" y="290"/>
                        </a:lnTo>
                        <a:lnTo>
                          <a:pt x="237" y="283"/>
                        </a:lnTo>
                        <a:lnTo>
                          <a:pt x="236" y="274"/>
                        </a:lnTo>
                        <a:lnTo>
                          <a:pt x="236" y="266"/>
                        </a:lnTo>
                        <a:lnTo>
                          <a:pt x="236" y="266"/>
                        </a:lnTo>
                        <a:lnTo>
                          <a:pt x="237" y="258"/>
                        </a:lnTo>
                        <a:lnTo>
                          <a:pt x="238" y="252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41" y="240"/>
                        </a:lnTo>
                        <a:lnTo>
                          <a:pt x="241" y="235"/>
                        </a:lnTo>
                        <a:lnTo>
                          <a:pt x="238" y="229"/>
                        </a:lnTo>
                        <a:lnTo>
                          <a:pt x="238" y="229"/>
                        </a:lnTo>
                        <a:lnTo>
                          <a:pt x="232" y="223"/>
                        </a:lnTo>
                        <a:lnTo>
                          <a:pt x="226" y="219"/>
                        </a:lnTo>
                        <a:lnTo>
                          <a:pt x="219" y="215"/>
                        </a:lnTo>
                        <a:lnTo>
                          <a:pt x="219" y="215"/>
                        </a:lnTo>
                        <a:lnTo>
                          <a:pt x="216" y="210"/>
                        </a:lnTo>
                        <a:lnTo>
                          <a:pt x="211" y="198"/>
                        </a:lnTo>
                        <a:lnTo>
                          <a:pt x="211" y="198"/>
                        </a:lnTo>
                        <a:lnTo>
                          <a:pt x="209" y="190"/>
                        </a:lnTo>
                        <a:lnTo>
                          <a:pt x="206" y="183"/>
                        </a:lnTo>
                        <a:lnTo>
                          <a:pt x="206" y="183"/>
                        </a:lnTo>
                        <a:lnTo>
                          <a:pt x="203" y="181"/>
                        </a:lnTo>
                        <a:lnTo>
                          <a:pt x="200" y="179"/>
                        </a:lnTo>
                        <a:lnTo>
                          <a:pt x="198" y="179"/>
                        </a:lnTo>
                        <a:lnTo>
                          <a:pt x="195" y="180"/>
                        </a:lnTo>
                        <a:lnTo>
                          <a:pt x="190" y="181"/>
                        </a:lnTo>
                        <a:lnTo>
                          <a:pt x="189" y="183"/>
                        </a:lnTo>
                        <a:lnTo>
                          <a:pt x="189" y="183"/>
                        </a:lnTo>
                        <a:lnTo>
                          <a:pt x="192" y="174"/>
                        </a:lnTo>
                        <a:lnTo>
                          <a:pt x="194" y="166"/>
                        </a:lnTo>
                        <a:lnTo>
                          <a:pt x="194" y="159"/>
                        </a:lnTo>
                        <a:lnTo>
                          <a:pt x="194" y="159"/>
                        </a:lnTo>
                        <a:lnTo>
                          <a:pt x="192" y="152"/>
                        </a:lnTo>
                        <a:lnTo>
                          <a:pt x="188" y="145"/>
                        </a:lnTo>
                        <a:lnTo>
                          <a:pt x="183" y="140"/>
                        </a:lnTo>
                        <a:lnTo>
                          <a:pt x="183" y="140"/>
                        </a:lnTo>
                        <a:lnTo>
                          <a:pt x="179" y="133"/>
                        </a:lnTo>
                        <a:lnTo>
                          <a:pt x="176" y="126"/>
                        </a:lnTo>
                        <a:lnTo>
                          <a:pt x="170" y="121"/>
                        </a:lnTo>
                        <a:lnTo>
                          <a:pt x="170" y="121"/>
                        </a:lnTo>
                        <a:lnTo>
                          <a:pt x="167" y="120"/>
                        </a:lnTo>
                        <a:lnTo>
                          <a:pt x="165" y="120"/>
                        </a:lnTo>
                        <a:lnTo>
                          <a:pt x="160" y="120"/>
                        </a:lnTo>
                        <a:lnTo>
                          <a:pt x="155" y="122"/>
                        </a:lnTo>
                        <a:lnTo>
                          <a:pt x="155" y="122"/>
                        </a:lnTo>
                        <a:lnTo>
                          <a:pt x="151" y="120"/>
                        </a:lnTo>
                        <a:lnTo>
                          <a:pt x="147" y="116"/>
                        </a:lnTo>
                        <a:lnTo>
                          <a:pt x="145" y="111"/>
                        </a:lnTo>
                        <a:lnTo>
                          <a:pt x="145" y="111"/>
                        </a:lnTo>
                        <a:lnTo>
                          <a:pt x="141" y="105"/>
                        </a:lnTo>
                        <a:lnTo>
                          <a:pt x="138" y="100"/>
                        </a:lnTo>
                        <a:lnTo>
                          <a:pt x="138" y="100"/>
                        </a:lnTo>
                        <a:lnTo>
                          <a:pt x="135" y="97"/>
                        </a:lnTo>
                        <a:lnTo>
                          <a:pt x="133" y="96"/>
                        </a:lnTo>
                        <a:lnTo>
                          <a:pt x="128" y="96"/>
                        </a:lnTo>
                        <a:lnTo>
                          <a:pt x="124" y="97"/>
                        </a:lnTo>
                        <a:lnTo>
                          <a:pt x="123" y="99"/>
                        </a:lnTo>
                        <a:lnTo>
                          <a:pt x="123" y="99"/>
                        </a:lnTo>
                        <a:lnTo>
                          <a:pt x="118" y="86"/>
                        </a:lnTo>
                        <a:lnTo>
                          <a:pt x="111" y="75"/>
                        </a:lnTo>
                        <a:lnTo>
                          <a:pt x="103" y="66"/>
                        </a:lnTo>
                        <a:lnTo>
                          <a:pt x="103" y="66"/>
                        </a:lnTo>
                        <a:lnTo>
                          <a:pt x="90" y="53"/>
                        </a:lnTo>
                        <a:lnTo>
                          <a:pt x="77" y="43"/>
                        </a:lnTo>
                        <a:lnTo>
                          <a:pt x="64" y="34"/>
                        </a:lnTo>
                        <a:lnTo>
                          <a:pt x="64" y="34"/>
                        </a:lnTo>
                        <a:lnTo>
                          <a:pt x="60" y="26"/>
                        </a:lnTo>
                        <a:lnTo>
                          <a:pt x="54" y="19"/>
                        </a:lnTo>
                        <a:lnTo>
                          <a:pt x="50" y="15"/>
                        </a:lnTo>
                        <a:lnTo>
                          <a:pt x="47" y="12"/>
                        </a:lnTo>
                        <a:lnTo>
                          <a:pt x="47" y="12"/>
                        </a:lnTo>
                        <a:lnTo>
                          <a:pt x="42" y="10"/>
                        </a:lnTo>
                        <a:lnTo>
                          <a:pt x="38" y="8"/>
                        </a:lnTo>
                        <a:lnTo>
                          <a:pt x="30" y="7"/>
                        </a:lnTo>
                        <a:lnTo>
                          <a:pt x="21" y="7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3" y="3"/>
                        </a:lnTo>
                        <a:lnTo>
                          <a:pt x="1" y="5"/>
                        </a:lnTo>
                        <a:lnTo>
                          <a:pt x="0" y="8"/>
                        </a:lnTo>
                        <a:lnTo>
                          <a:pt x="1" y="10"/>
                        </a:lnTo>
                        <a:lnTo>
                          <a:pt x="1" y="10"/>
                        </a:lnTo>
                        <a:lnTo>
                          <a:pt x="4" y="16"/>
                        </a:lnTo>
                        <a:lnTo>
                          <a:pt x="9" y="23"/>
                        </a:lnTo>
                        <a:lnTo>
                          <a:pt x="15" y="30"/>
                        </a:lnTo>
                        <a:lnTo>
                          <a:pt x="15" y="30"/>
                        </a:lnTo>
                        <a:lnTo>
                          <a:pt x="19" y="34"/>
                        </a:lnTo>
                        <a:lnTo>
                          <a:pt x="22" y="37"/>
                        </a:lnTo>
                        <a:lnTo>
                          <a:pt x="26" y="43"/>
                        </a:lnTo>
                        <a:lnTo>
                          <a:pt x="26" y="43"/>
                        </a:lnTo>
                        <a:lnTo>
                          <a:pt x="30" y="51"/>
                        </a:lnTo>
                        <a:lnTo>
                          <a:pt x="33" y="57"/>
                        </a:lnTo>
                        <a:lnTo>
                          <a:pt x="33" y="57"/>
                        </a:lnTo>
                        <a:lnTo>
                          <a:pt x="38" y="61"/>
                        </a:lnTo>
                        <a:lnTo>
                          <a:pt x="42" y="63"/>
                        </a:lnTo>
                        <a:lnTo>
                          <a:pt x="47" y="63"/>
                        </a:lnTo>
                        <a:lnTo>
                          <a:pt x="47" y="63"/>
                        </a:lnTo>
                        <a:lnTo>
                          <a:pt x="48" y="64"/>
                        </a:lnTo>
                        <a:lnTo>
                          <a:pt x="50" y="66"/>
                        </a:lnTo>
                        <a:lnTo>
                          <a:pt x="52" y="69"/>
                        </a:lnTo>
                        <a:lnTo>
                          <a:pt x="52" y="69"/>
                        </a:lnTo>
                        <a:lnTo>
                          <a:pt x="55" y="80"/>
                        </a:lnTo>
                        <a:lnTo>
                          <a:pt x="60" y="90"/>
                        </a:lnTo>
                        <a:lnTo>
                          <a:pt x="60" y="90"/>
                        </a:lnTo>
                        <a:lnTo>
                          <a:pt x="65" y="95"/>
                        </a:lnTo>
                        <a:lnTo>
                          <a:pt x="69" y="97"/>
                        </a:lnTo>
                        <a:lnTo>
                          <a:pt x="75" y="99"/>
                        </a:lnTo>
                        <a:lnTo>
                          <a:pt x="75" y="99"/>
                        </a:lnTo>
                        <a:lnTo>
                          <a:pt x="80" y="105"/>
                        </a:lnTo>
                        <a:lnTo>
                          <a:pt x="84" y="112"/>
                        </a:lnTo>
                        <a:lnTo>
                          <a:pt x="87" y="121"/>
                        </a:lnTo>
                        <a:lnTo>
                          <a:pt x="87" y="121"/>
                        </a:lnTo>
                        <a:lnTo>
                          <a:pt x="90" y="132"/>
                        </a:lnTo>
                        <a:lnTo>
                          <a:pt x="91" y="140"/>
                        </a:lnTo>
                        <a:lnTo>
                          <a:pt x="91" y="149"/>
                        </a:lnTo>
                        <a:lnTo>
                          <a:pt x="91" y="149"/>
                        </a:lnTo>
                        <a:lnTo>
                          <a:pt x="93" y="153"/>
                        </a:lnTo>
                        <a:lnTo>
                          <a:pt x="96" y="156"/>
                        </a:lnTo>
                        <a:lnTo>
                          <a:pt x="100" y="159"/>
                        </a:lnTo>
                        <a:lnTo>
                          <a:pt x="100" y="159"/>
                        </a:lnTo>
                        <a:lnTo>
                          <a:pt x="107" y="164"/>
                        </a:lnTo>
                        <a:lnTo>
                          <a:pt x="113" y="169"/>
                        </a:lnTo>
                        <a:lnTo>
                          <a:pt x="113" y="169"/>
                        </a:lnTo>
                        <a:lnTo>
                          <a:pt x="114" y="172"/>
                        </a:lnTo>
                        <a:lnTo>
                          <a:pt x="117" y="176"/>
                        </a:lnTo>
                        <a:lnTo>
                          <a:pt x="118" y="183"/>
                        </a:lnTo>
                        <a:lnTo>
                          <a:pt x="119" y="191"/>
                        </a:lnTo>
                        <a:lnTo>
                          <a:pt x="119" y="191"/>
                        </a:lnTo>
                        <a:lnTo>
                          <a:pt x="120" y="199"/>
                        </a:lnTo>
                        <a:lnTo>
                          <a:pt x="123" y="207"/>
                        </a:lnTo>
                        <a:lnTo>
                          <a:pt x="127" y="215"/>
                        </a:lnTo>
                        <a:lnTo>
                          <a:pt x="127" y="215"/>
                        </a:lnTo>
                        <a:lnTo>
                          <a:pt x="131" y="223"/>
                        </a:lnTo>
                        <a:lnTo>
                          <a:pt x="136" y="228"/>
                        </a:lnTo>
                        <a:lnTo>
                          <a:pt x="143" y="233"/>
                        </a:lnTo>
                        <a:lnTo>
                          <a:pt x="143" y="233"/>
                        </a:lnTo>
                        <a:lnTo>
                          <a:pt x="150" y="239"/>
                        </a:lnTo>
                        <a:lnTo>
                          <a:pt x="156" y="245"/>
                        </a:lnTo>
                        <a:lnTo>
                          <a:pt x="161" y="252"/>
                        </a:lnTo>
                        <a:lnTo>
                          <a:pt x="161" y="252"/>
                        </a:lnTo>
                        <a:lnTo>
                          <a:pt x="166" y="265"/>
                        </a:lnTo>
                        <a:lnTo>
                          <a:pt x="166" y="265"/>
                        </a:lnTo>
                        <a:lnTo>
                          <a:pt x="173" y="274"/>
                        </a:lnTo>
                        <a:lnTo>
                          <a:pt x="178" y="282"/>
                        </a:lnTo>
                        <a:lnTo>
                          <a:pt x="184" y="288"/>
                        </a:lnTo>
                        <a:lnTo>
                          <a:pt x="184" y="288"/>
                        </a:lnTo>
                        <a:lnTo>
                          <a:pt x="190" y="290"/>
                        </a:lnTo>
                        <a:lnTo>
                          <a:pt x="197" y="294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08" y="309"/>
                        </a:lnTo>
                        <a:lnTo>
                          <a:pt x="214" y="317"/>
                        </a:lnTo>
                        <a:lnTo>
                          <a:pt x="214" y="317"/>
                        </a:lnTo>
                        <a:lnTo>
                          <a:pt x="216" y="319"/>
                        </a:lnTo>
                        <a:lnTo>
                          <a:pt x="219" y="320"/>
                        </a:lnTo>
                        <a:lnTo>
                          <a:pt x="220" y="319"/>
                        </a:lnTo>
                        <a:lnTo>
                          <a:pt x="222" y="317"/>
                        </a:lnTo>
                        <a:lnTo>
                          <a:pt x="226" y="315"/>
                        </a:lnTo>
                        <a:lnTo>
                          <a:pt x="227" y="314"/>
                        </a:lnTo>
                        <a:lnTo>
                          <a:pt x="227" y="314"/>
                        </a:lnTo>
                        <a:lnTo>
                          <a:pt x="232" y="311"/>
                        </a:lnTo>
                        <a:lnTo>
                          <a:pt x="236" y="310"/>
                        </a:lnTo>
                        <a:lnTo>
                          <a:pt x="239" y="305"/>
                        </a:lnTo>
                        <a:lnTo>
                          <a:pt x="239" y="3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5" name="Freeform: Shape 88"/>
                  <p:cNvSpPr/>
                  <p:nvPr/>
                </p:nvSpPr>
                <p:spPr bwMode="auto">
                  <a:xfrm>
                    <a:off x="9575582" y="3666553"/>
                    <a:ext cx="41557" cy="37943"/>
                  </a:xfrm>
                  <a:custGeom>
                    <a:avLst/>
                    <a:gdLst>
                      <a:gd name="T0" fmla="*/ 46 w 47"/>
                      <a:gd name="T1" fmla="*/ 3 h 43"/>
                      <a:gd name="T2" fmla="*/ 46 w 47"/>
                      <a:gd name="T3" fmla="*/ 3 h 43"/>
                      <a:gd name="T4" fmla="*/ 41 w 47"/>
                      <a:gd name="T5" fmla="*/ 3 h 43"/>
                      <a:gd name="T6" fmla="*/ 33 w 47"/>
                      <a:gd name="T7" fmla="*/ 2 h 43"/>
                      <a:gd name="T8" fmla="*/ 33 w 47"/>
                      <a:gd name="T9" fmla="*/ 2 h 43"/>
                      <a:gd name="T10" fmla="*/ 25 w 47"/>
                      <a:gd name="T11" fmla="*/ 0 h 43"/>
                      <a:gd name="T12" fmla="*/ 25 w 47"/>
                      <a:gd name="T13" fmla="*/ 0 h 43"/>
                      <a:gd name="T14" fmla="*/ 20 w 47"/>
                      <a:gd name="T15" fmla="*/ 0 h 43"/>
                      <a:gd name="T16" fmla="*/ 15 w 47"/>
                      <a:gd name="T17" fmla="*/ 2 h 43"/>
                      <a:gd name="T18" fmla="*/ 10 w 47"/>
                      <a:gd name="T19" fmla="*/ 3 h 43"/>
                      <a:gd name="T20" fmla="*/ 10 w 47"/>
                      <a:gd name="T21" fmla="*/ 3 h 43"/>
                      <a:gd name="T22" fmla="*/ 4 w 47"/>
                      <a:gd name="T23" fmla="*/ 10 h 43"/>
                      <a:gd name="T24" fmla="*/ 0 w 47"/>
                      <a:gd name="T25" fmla="*/ 18 h 43"/>
                      <a:gd name="T26" fmla="*/ 0 w 47"/>
                      <a:gd name="T27" fmla="*/ 21 h 43"/>
                      <a:gd name="T28" fmla="*/ 0 w 47"/>
                      <a:gd name="T29" fmla="*/ 25 h 43"/>
                      <a:gd name="T30" fmla="*/ 0 w 47"/>
                      <a:gd name="T31" fmla="*/ 25 h 43"/>
                      <a:gd name="T32" fmla="*/ 1 w 47"/>
                      <a:gd name="T33" fmla="*/ 30 h 43"/>
                      <a:gd name="T34" fmla="*/ 4 w 47"/>
                      <a:gd name="T35" fmla="*/ 35 h 43"/>
                      <a:gd name="T36" fmla="*/ 4 w 47"/>
                      <a:gd name="T37" fmla="*/ 35 h 43"/>
                      <a:gd name="T38" fmla="*/ 9 w 47"/>
                      <a:gd name="T39" fmla="*/ 38 h 43"/>
                      <a:gd name="T40" fmla="*/ 12 w 47"/>
                      <a:gd name="T41" fmla="*/ 41 h 43"/>
                      <a:gd name="T42" fmla="*/ 17 w 47"/>
                      <a:gd name="T43" fmla="*/ 42 h 43"/>
                      <a:gd name="T44" fmla="*/ 17 w 47"/>
                      <a:gd name="T45" fmla="*/ 42 h 43"/>
                      <a:gd name="T46" fmla="*/ 23 w 47"/>
                      <a:gd name="T47" fmla="*/ 43 h 43"/>
                      <a:gd name="T48" fmla="*/ 27 w 47"/>
                      <a:gd name="T49" fmla="*/ 43 h 43"/>
                      <a:gd name="T50" fmla="*/ 32 w 47"/>
                      <a:gd name="T51" fmla="*/ 42 h 43"/>
                      <a:gd name="T52" fmla="*/ 32 w 47"/>
                      <a:gd name="T53" fmla="*/ 42 h 43"/>
                      <a:gd name="T54" fmla="*/ 35 w 47"/>
                      <a:gd name="T55" fmla="*/ 38 h 43"/>
                      <a:gd name="T56" fmla="*/ 37 w 47"/>
                      <a:gd name="T57" fmla="*/ 35 h 43"/>
                      <a:gd name="T58" fmla="*/ 41 w 47"/>
                      <a:gd name="T59" fmla="*/ 27 h 43"/>
                      <a:gd name="T60" fmla="*/ 41 w 47"/>
                      <a:gd name="T61" fmla="*/ 27 h 43"/>
                      <a:gd name="T62" fmla="*/ 44 w 47"/>
                      <a:gd name="T63" fmla="*/ 21 h 43"/>
                      <a:gd name="T64" fmla="*/ 44 w 47"/>
                      <a:gd name="T65" fmla="*/ 21 h 43"/>
                      <a:gd name="T66" fmla="*/ 46 w 47"/>
                      <a:gd name="T67" fmla="*/ 18 h 43"/>
                      <a:gd name="T68" fmla="*/ 47 w 47"/>
                      <a:gd name="T69" fmla="*/ 10 h 43"/>
                      <a:gd name="T70" fmla="*/ 47 w 47"/>
                      <a:gd name="T71" fmla="*/ 10 h 43"/>
                      <a:gd name="T72" fmla="*/ 47 w 47"/>
                      <a:gd name="T73" fmla="*/ 8 h 43"/>
                      <a:gd name="T74" fmla="*/ 47 w 47"/>
                      <a:gd name="T75" fmla="*/ 5 h 43"/>
                      <a:gd name="T76" fmla="*/ 46 w 47"/>
                      <a:gd name="T77" fmla="*/ 3 h 43"/>
                      <a:gd name="T78" fmla="*/ 46 w 47"/>
                      <a:gd name="T79" fmla="*/ 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7" h="43">
                        <a:moveTo>
                          <a:pt x="46" y="3"/>
                        </a:moveTo>
                        <a:lnTo>
                          <a:pt x="46" y="3"/>
                        </a:lnTo>
                        <a:lnTo>
                          <a:pt x="41" y="3"/>
                        </a:lnTo>
                        <a:lnTo>
                          <a:pt x="33" y="2"/>
                        </a:lnTo>
                        <a:lnTo>
                          <a:pt x="33" y="2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lnTo>
                          <a:pt x="20" y="0"/>
                        </a:lnTo>
                        <a:lnTo>
                          <a:pt x="15" y="2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4" y="10"/>
                        </a:lnTo>
                        <a:lnTo>
                          <a:pt x="0" y="18"/>
                        </a:lnTo>
                        <a:lnTo>
                          <a:pt x="0" y="21"/>
                        </a:lnTo>
                        <a:lnTo>
                          <a:pt x="0" y="25"/>
                        </a:lnTo>
                        <a:lnTo>
                          <a:pt x="0" y="25"/>
                        </a:lnTo>
                        <a:lnTo>
                          <a:pt x="1" y="30"/>
                        </a:lnTo>
                        <a:lnTo>
                          <a:pt x="4" y="35"/>
                        </a:lnTo>
                        <a:lnTo>
                          <a:pt x="4" y="35"/>
                        </a:lnTo>
                        <a:lnTo>
                          <a:pt x="9" y="38"/>
                        </a:lnTo>
                        <a:lnTo>
                          <a:pt x="12" y="41"/>
                        </a:lnTo>
                        <a:lnTo>
                          <a:pt x="17" y="42"/>
                        </a:lnTo>
                        <a:lnTo>
                          <a:pt x="17" y="42"/>
                        </a:lnTo>
                        <a:lnTo>
                          <a:pt x="23" y="43"/>
                        </a:lnTo>
                        <a:lnTo>
                          <a:pt x="27" y="43"/>
                        </a:lnTo>
                        <a:lnTo>
                          <a:pt x="32" y="42"/>
                        </a:lnTo>
                        <a:lnTo>
                          <a:pt x="32" y="42"/>
                        </a:lnTo>
                        <a:lnTo>
                          <a:pt x="35" y="38"/>
                        </a:lnTo>
                        <a:lnTo>
                          <a:pt x="37" y="35"/>
                        </a:lnTo>
                        <a:lnTo>
                          <a:pt x="41" y="27"/>
                        </a:lnTo>
                        <a:lnTo>
                          <a:pt x="41" y="27"/>
                        </a:lnTo>
                        <a:lnTo>
                          <a:pt x="44" y="21"/>
                        </a:lnTo>
                        <a:lnTo>
                          <a:pt x="44" y="21"/>
                        </a:lnTo>
                        <a:lnTo>
                          <a:pt x="46" y="18"/>
                        </a:lnTo>
                        <a:lnTo>
                          <a:pt x="47" y="10"/>
                        </a:lnTo>
                        <a:lnTo>
                          <a:pt x="47" y="10"/>
                        </a:lnTo>
                        <a:lnTo>
                          <a:pt x="47" y="8"/>
                        </a:lnTo>
                        <a:lnTo>
                          <a:pt x="47" y="5"/>
                        </a:lnTo>
                        <a:lnTo>
                          <a:pt x="46" y="3"/>
                        </a:lnTo>
                        <a:lnTo>
                          <a:pt x="46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6" name="Freeform: Shape 89"/>
                  <p:cNvSpPr/>
                  <p:nvPr/>
                </p:nvSpPr>
                <p:spPr bwMode="auto">
                  <a:xfrm>
                    <a:off x="9785169" y="3531044"/>
                    <a:ext cx="34329" cy="81306"/>
                  </a:xfrm>
                  <a:custGeom>
                    <a:avLst/>
                    <a:gdLst>
                      <a:gd name="T0" fmla="*/ 1 w 39"/>
                      <a:gd name="T1" fmla="*/ 40 h 89"/>
                      <a:gd name="T2" fmla="*/ 1 w 39"/>
                      <a:gd name="T3" fmla="*/ 40 h 89"/>
                      <a:gd name="T4" fmla="*/ 0 w 39"/>
                      <a:gd name="T5" fmla="*/ 45 h 89"/>
                      <a:gd name="T6" fmla="*/ 0 w 39"/>
                      <a:gd name="T7" fmla="*/ 47 h 89"/>
                      <a:gd name="T8" fmla="*/ 0 w 39"/>
                      <a:gd name="T9" fmla="*/ 47 h 89"/>
                      <a:gd name="T10" fmla="*/ 0 w 39"/>
                      <a:gd name="T11" fmla="*/ 51 h 89"/>
                      <a:gd name="T12" fmla="*/ 1 w 39"/>
                      <a:gd name="T13" fmla="*/ 56 h 89"/>
                      <a:gd name="T14" fmla="*/ 3 w 39"/>
                      <a:gd name="T15" fmla="*/ 60 h 89"/>
                      <a:gd name="T16" fmla="*/ 3 w 39"/>
                      <a:gd name="T17" fmla="*/ 60 h 89"/>
                      <a:gd name="T18" fmla="*/ 9 w 39"/>
                      <a:gd name="T19" fmla="*/ 73 h 89"/>
                      <a:gd name="T20" fmla="*/ 9 w 39"/>
                      <a:gd name="T21" fmla="*/ 73 h 89"/>
                      <a:gd name="T22" fmla="*/ 12 w 39"/>
                      <a:gd name="T23" fmla="*/ 83 h 89"/>
                      <a:gd name="T24" fmla="*/ 12 w 39"/>
                      <a:gd name="T25" fmla="*/ 83 h 89"/>
                      <a:gd name="T26" fmla="*/ 16 w 39"/>
                      <a:gd name="T27" fmla="*/ 88 h 89"/>
                      <a:gd name="T28" fmla="*/ 16 w 39"/>
                      <a:gd name="T29" fmla="*/ 88 h 89"/>
                      <a:gd name="T30" fmla="*/ 20 w 39"/>
                      <a:gd name="T31" fmla="*/ 89 h 89"/>
                      <a:gd name="T32" fmla="*/ 22 w 39"/>
                      <a:gd name="T33" fmla="*/ 88 h 89"/>
                      <a:gd name="T34" fmla="*/ 25 w 39"/>
                      <a:gd name="T35" fmla="*/ 87 h 89"/>
                      <a:gd name="T36" fmla="*/ 25 w 39"/>
                      <a:gd name="T37" fmla="*/ 87 h 89"/>
                      <a:gd name="T38" fmla="*/ 26 w 39"/>
                      <a:gd name="T39" fmla="*/ 85 h 89"/>
                      <a:gd name="T40" fmla="*/ 28 w 39"/>
                      <a:gd name="T41" fmla="*/ 81 h 89"/>
                      <a:gd name="T42" fmla="*/ 28 w 39"/>
                      <a:gd name="T43" fmla="*/ 81 h 89"/>
                      <a:gd name="T44" fmla="*/ 31 w 39"/>
                      <a:gd name="T45" fmla="*/ 66 h 89"/>
                      <a:gd name="T46" fmla="*/ 31 w 39"/>
                      <a:gd name="T47" fmla="*/ 66 h 89"/>
                      <a:gd name="T48" fmla="*/ 33 w 39"/>
                      <a:gd name="T49" fmla="*/ 60 h 89"/>
                      <a:gd name="T50" fmla="*/ 35 w 39"/>
                      <a:gd name="T51" fmla="*/ 46 h 89"/>
                      <a:gd name="T52" fmla="*/ 35 w 39"/>
                      <a:gd name="T53" fmla="*/ 46 h 89"/>
                      <a:gd name="T54" fmla="*/ 33 w 39"/>
                      <a:gd name="T55" fmla="*/ 41 h 89"/>
                      <a:gd name="T56" fmla="*/ 31 w 39"/>
                      <a:gd name="T57" fmla="*/ 39 h 89"/>
                      <a:gd name="T58" fmla="*/ 31 w 39"/>
                      <a:gd name="T59" fmla="*/ 39 h 89"/>
                      <a:gd name="T60" fmla="*/ 35 w 39"/>
                      <a:gd name="T61" fmla="*/ 33 h 89"/>
                      <a:gd name="T62" fmla="*/ 38 w 39"/>
                      <a:gd name="T63" fmla="*/ 28 h 89"/>
                      <a:gd name="T64" fmla="*/ 39 w 39"/>
                      <a:gd name="T65" fmla="*/ 22 h 89"/>
                      <a:gd name="T66" fmla="*/ 39 w 39"/>
                      <a:gd name="T67" fmla="*/ 22 h 89"/>
                      <a:gd name="T68" fmla="*/ 39 w 39"/>
                      <a:gd name="T69" fmla="*/ 18 h 89"/>
                      <a:gd name="T70" fmla="*/ 38 w 39"/>
                      <a:gd name="T71" fmla="*/ 13 h 89"/>
                      <a:gd name="T72" fmla="*/ 36 w 39"/>
                      <a:gd name="T73" fmla="*/ 9 h 89"/>
                      <a:gd name="T74" fmla="*/ 36 w 39"/>
                      <a:gd name="T75" fmla="*/ 9 h 89"/>
                      <a:gd name="T76" fmla="*/ 32 w 39"/>
                      <a:gd name="T77" fmla="*/ 4 h 89"/>
                      <a:gd name="T78" fmla="*/ 27 w 39"/>
                      <a:gd name="T79" fmla="*/ 1 h 89"/>
                      <a:gd name="T80" fmla="*/ 22 w 39"/>
                      <a:gd name="T81" fmla="*/ 0 h 89"/>
                      <a:gd name="T82" fmla="*/ 22 w 39"/>
                      <a:gd name="T83" fmla="*/ 0 h 89"/>
                      <a:gd name="T84" fmla="*/ 20 w 39"/>
                      <a:gd name="T85" fmla="*/ 0 h 89"/>
                      <a:gd name="T86" fmla="*/ 17 w 39"/>
                      <a:gd name="T87" fmla="*/ 1 h 89"/>
                      <a:gd name="T88" fmla="*/ 14 w 39"/>
                      <a:gd name="T89" fmla="*/ 4 h 89"/>
                      <a:gd name="T90" fmla="*/ 10 w 39"/>
                      <a:gd name="T91" fmla="*/ 9 h 89"/>
                      <a:gd name="T92" fmla="*/ 5 w 39"/>
                      <a:gd name="T93" fmla="*/ 15 h 89"/>
                      <a:gd name="T94" fmla="*/ 5 w 39"/>
                      <a:gd name="T95" fmla="*/ 15 h 89"/>
                      <a:gd name="T96" fmla="*/ 5 w 39"/>
                      <a:gd name="T97" fmla="*/ 20 h 89"/>
                      <a:gd name="T98" fmla="*/ 5 w 39"/>
                      <a:gd name="T99" fmla="*/ 25 h 89"/>
                      <a:gd name="T100" fmla="*/ 5 w 39"/>
                      <a:gd name="T101" fmla="*/ 30 h 89"/>
                      <a:gd name="T102" fmla="*/ 5 w 39"/>
                      <a:gd name="T103" fmla="*/ 30 h 89"/>
                      <a:gd name="T104" fmla="*/ 1 w 39"/>
                      <a:gd name="T105" fmla="*/ 40 h 89"/>
                      <a:gd name="T106" fmla="*/ 1 w 39"/>
                      <a:gd name="T107" fmla="*/ 40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9" h="89">
                        <a:moveTo>
                          <a:pt x="1" y="40"/>
                        </a:moveTo>
                        <a:lnTo>
                          <a:pt x="1" y="40"/>
                        </a:lnTo>
                        <a:lnTo>
                          <a:pt x="0" y="45"/>
                        </a:lnTo>
                        <a:lnTo>
                          <a:pt x="0" y="47"/>
                        </a:lnTo>
                        <a:lnTo>
                          <a:pt x="0" y="47"/>
                        </a:lnTo>
                        <a:lnTo>
                          <a:pt x="0" y="51"/>
                        </a:lnTo>
                        <a:lnTo>
                          <a:pt x="1" y="56"/>
                        </a:lnTo>
                        <a:lnTo>
                          <a:pt x="3" y="60"/>
                        </a:lnTo>
                        <a:lnTo>
                          <a:pt x="3" y="60"/>
                        </a:lnTo>
                        <a:lnTo>
                          <a:pt x="9" y="73"/>
                        </a:lnTo>
                        <a:lnTo>
                          <a:pt x="9" y="73"/>
                        </a:lnTo>
                        <a:lnTo>
                          <a:pt x="12" y="83"/>
                        </a:lnTo>
                        <a:lnTo>
                          <a:pt x="12" y="83"/>
                        </a:lnTo>
                        <a:lnTo>
                          <a:pt x="16" y="88"/>
                        </a:lnTo>
                        <a:lnTo>
                          <a:pt x="16" y="88"/>
                        </a:lnTo>
                        <a:lnTo>
                          <a:pt x="20" y="89"/>
                        </a:lnTo>
                        <a:lnTo>
                          <a:pt x="22" y="88"/>
                        </a:lnTo>
                        <a:lnTo>
                          <a:pt x="25" y="87"/>
                        </a:lnTo>
                        <a:lnTo>
                          <a:pt x="25" y="87"/>
                        </a:lnTo>
                        <a:lnTo>
                          <a:pt x="26" y="85"/>
                        </a:lnTo>
                        <a:lnTo>
                          <a:pt x="28" y="81"/>
                        </a:lnTo>
                        <a:lnTo>
                          <a:pt x="28" y="81"/>
                        </a:lnTo>
                        <a:lnTo>
                          <a:pt x="31" y="66"/>
                        </a:lnTo>
                        <a:lnTo>
                          <a:pt x="31" y="66"/>
                        </a:lnTo>
                        <a:lnTo>
                          <a:pt x="33" y="60"/>
                        </a:lnTo>
                        <a:lnTo>
                          <a:pt x="35" y="46"/>
                        </a:lnTo>
                        <a:lnTo>
                          <a:pt x="35" y="46"/>
                        </a:lnTo>
                        <a:lnTo>
                          <a:pt x="33" y="41"/>
                        </a:lnTo>
                        <a:lnTo>
                          <a:pt x="31" y="39"/>
                        </a:lnTo>
                        <a:lnTo>
                          <a:pt x="31" y="39"/>
                        </a:lnTo>
                        <a:lnTo>
                          <a:pt x="35" y="33"/>
                        </a:lnTo>
                        <a:lnTo>
                          <a:pt x="38" y="28"/>
                        </a:lnTo>
                        <a:lnTo>
                          <a:pt x="39" y="22"/>
                        </a:lnTo>
                        <a:lnTo>
                          <a:pt x="39" y="22"/>
                        </a:lnTo>
                        <a:lnTo>
                          <a:pt x="39" y="18"/>
                        </a:lnTo>
                        <a:lnTo>
                          <a:pt x="38" y="13"/>
                        </a:lnTo>
                        <a:lnTo>
                          <a:pt x="36" y="9"/>
                        </a:lnTo>
                        <a:lnTo>
                          <a:pt x="36" y="9"/>
                        </a:lnTo>
                        <a:lnTo>
                          <a:pt x="32" y="4"/>
                        </a:lnTo>
                        <a:lnTo>
                          <a:pt x="27" y="1"/>
                        </a:lnTo>
                        <a:lnTo>
                          <a:pt x="22" y="0"/>
                        </a:lnTo>
                        <a:lnTo>
                          <a:pt x="22" y="0"/>
                        </a:lnTo>
                        <a:lnTo>
                          <a:pt x="20" y="0"/>
                        </a:lnTo>
                        <a:lnTo>
                          <a:pt x="17" y="1"/>
                        </a:lnTo>
                        <a:lnTo>
                          <a:pt x="14" y="4"/>
                        </a:lnTo>
                        <a:lnTo>
                          <a:pt x="10" y="9"/>
                        </a:lnTo>
                        <a:lnTo>
                          <a:pt x="5" y="15"/>
                        </a:lnTo>
                        <a:lnTo>
                          <a:pt x="5" y="15"/>
                        </a:lnTo>
                        <a:lnTo>
                          <a:pt x="5" y="20"/>
                        </a:lnTo>
                        <a:lnTo>
                          <a:pt x="5" y="25"/>
                        </a:lnTo>
                        <a:lnTo>
                          <a:pt x="5" y="30"/>
                        </a:lnTo>
                        <a:lnTo>
                          <a:pt x="5" y="30"/>
                        </a:lnTo>
                        <a:lnTo>
                          <a:pt x="1" y="40"/>
                        </a:lnTo>
                        <a:lnTo>
                          <a:pt x="1" y="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7" name="Freeform: Shape 90"/>
                  <p:cNvSpPr/>
                  <p:nvPr/>
                </p:nvSpPr>
                <p:spPr bwMode="auto">
                  <a:xfrm>
                    <a:off x="9913450" y="3317843"/>
                    <a:ext cx="48784" cy="66851"/>
                  </a:xfrm>
                  <a:custGeom>
                    <a:avLst/>
                    <a:gdLst>
                      <a:gd name="T0" fmla="*/ 54 w 54"/>
                      <a:gd name="T1" fmla="*/ 30 h 73"/>
                      <a:gd name="T2" fmla="*/ 54 w 54"/>
                      <a:gd name="T3" fmla="*/ 24 h 73"/>
                      <a:gd name="T4" fmla="*/ 52 w 54"/>
                      <a:gd name="T5" fmla="*/ 22 h 73"/>
                      <a:gd name="T6" fmla="*/ 47 w 54"/>
                      <a:gd name="T7" fmla="*/ 16 h 73"/>
                      <a:gd name="T8" fmla="*/ 44 w 54"/>
                      <a:gd name="T9" fmla="*/ 13 h 73"/>
                      <a:gd name="T10" fmla="*/ 36 w 54"/>
                      <a:gd name="T11" fmla="*/ 13 h 73"/>
                      <a:gd name="T12" fmla="*/ 33 w 54"/>
                      <a:gd name="T13" fmla="*/ 12 h 73"/>
                      <a:gd name="T14" fmla="*/ 30 w 54"/>
                      <a:gd name="T15" fmla="*/ 11 h 73"/>
                      <a:gd name="T16" fmla="*/ 27 w 54"/>
                      <a:gd name="T17" fmla="*/ 6 h 73"/>
                      <a:gd name="T18" fmla="*/ 23 w 54"/>
                      <a:gd name="T19" fmla="*/ 1 h 73"/>
                      <a:gd name="T20" fmla="*/ 20 w 54"/>
                      <a:gd name="T21" fmla="*/ 0 h 73"/>
                      <a:gd name="T22" fmla="*/ 16 w 54"/>
                      <a:gd name="T23" fmla="*/ 0 h 73"/>
                      <a:gd name="T24" fmla="*/ 11 w 54"/>
                      <a:gd name="T25" fmla="*/ 3 h 73"/>
                      <a:gd name="T26" fmla="*/ 2 w 54"/>
                      <a:gd name="T27" fmla="*/ 11 h 73"/>
                      <a:gd name="T28" fmla="*/ 0 w 54"/>
                      <a:gd name="T29" fmla="*/ 16 h 73"/>
                      <a:gd name="T30" fmla="*/ 1 w 54"/>
                      <a:gd name="T31" fmla="*/ 18 h 73"/>
                      <a:gd name="T32" fmla="*/ 6 w 54"/>
                      <a:gd name="T33" fmla="*/ 26 h 73"/>
                      <a:gd name="T34" fmla="*/ 8 w 54"/>
                      <a:gd name="T35" fmla="*/ 32 h 73"/>
                      <a:gd name="T36" fmla="*/ 11 w 54"/>
                      <a:gd name="T37" fmla="*/ 33 h 73"/>
                      <a:gd name="T38" fmla="*/ 14 w 54"/>
                      <a:gd name="T39" fmla="*/ 34 h 73"/>
                      <a:gd name="T40" fmla="*/ 17 w 54"/>
                      <a:gd name="T41" fmla="*/ 33 h 73"/>
                      <a:gd name="T42" fmla="*/ 22 w 54"/>
                      <a:gd name="T43" fmla="*/ 37 h 73"/>
                      <a:gd name="T44" fmla="*/ 23 w 54"/>
                      <a:gd name="T45" fmla="*/ 41 h 73"/>
                      <a:gd name="T46" fmla="*/ 24 w 54"/>
                      <a:gd name="T47" fmla="*/ 48 h 73"/>
                      <a:gd name="T48" fmla="*/ 27 w 54"/>
                      <a:gd name="T49" fmla="*/ 55 h 73"/>
                      <a:gd name="T50" fmla="*/ 28 w 54"/>
                      <a:gd name="T51" fmla="*/ 57 h 73"/>
                      <a:gd name="T52" fmla="*/ 32 w 54"/>
                      <a:gd name="T53" fmla="*/ 61 h 73"/>
                      <a:gd name="T54" fmla="*/ 36 w 54"/>
                      <a:gd name="T55" fmla="*/ 72 h 73"/>
                      <a:gd name="T56" fmla="*/ 40 w 54"/>
                      <a:gd name="T57" fmla="*/ 73 h 73"/>
                      <a:gd name="T58" fmla="*/ 41 w 54"/>
                      <a:gd name="T59" fmla="*/ 71 h 73"/>
                      <a:gd name="T60" fmla="*/ 46 w 54"/>
                      <a:gd name="T61" fmla="*/ 65 h 73"/>
                      <a:gd name="T62" fmla="*/ 51 w 54"/>
                      <a:gd name="T63" fmla="*/ 59 h 73"/>
                      <a:gd name="T64" fmla="*/ 52 w 54"/>
                      <a:gd name="T65" fmla="*/ 54 h 73"/>
                      <a:gd name="T66" fmla="*/ 52 w 54"/>
                      <a:gd name="T67" fmla="*/ 53 h 73"/>
                      <a:gd name="T68" fmla="*/ 52 w 54"/>
                      <a:gd name="T69" fmla="*/ 39 h 73"/>
                      <a:gd name="T70" fmla="*/ 54 w 54"/>
                      <a:gd name="T71" fmla="*/ 3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54" h="73">
                        <a:moveTo>
                          <a:pt x="54" y="30"/>
                        </a:moveTo>
                        <a:lnTo>
                          <a:pt x="54" y="30"/>
                        </a:lnTo>
                        <a:lnTo>
                          <a:pt x="54" y="27"/>
                        </a:lnTo>
                        <a:lnTo>
                          <a:pt x="54" y="24"/>
                        </a:lnTo>
                        <a:lnTo>
                          <a:pt x="52" y="22"/>
                        </a:lnTo>
                        <a:lnTo>
                          <a:pt x="52" y="22"/>
                        </a:lnTo>
                        <a:lnTo>
                          <a:pt x="50" y="18"/>
                        </a:lnTo>
                        <a:lnTo>
                          <a:pt x="47" y="16"/>
                        </a:lnTo>
                        <a:lnTo>
                          <a:pt x="44" y="13"/>
                        </a:lnTo>
                        <a:lnTo>
                          <a:pt x="44" y="13"/>
                        </a:lnTo>
                        <a:lnTo>
                          <a:pt x="40" y="13"/>
                        </a:lnTo>
                        <a:lnTo>
                          <a:pt x="36" y="13"/>
                        </a:lnTo>
                        <a:lnTo>
                          <a:pt x="36" y="13"/>
                        </a:lnTo>
                        <a:lnTo>
                          <a:pt x="33" y="12"/>
                        </a:lnTo>
                        <a:lnTo>
                          <a:pt x="30" y="11"/>
                        </a:lnTo>
                        <a:lnTo>
                          <a:pt x="30" y="11"/>
                        </a:lnTo>
                        <a:lnTo>
                          <a:pt x="29" y="10"/>
                        </a:lnTo>
                        <a:lnTo>
                          <a:pt x="27" y="6"/>
                        </a:lnTo>
                        <a:lnTo>
                          <a:pt x="27" y="6"/>
                        </a:lnTo>
                        <a:lnTo>
                          <a:pt x="23" y="1"/>
                        </a:lnTo>
                        <a:lnTo>
                          <a:pt x="23" y="1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6" y="0"/>
                        </a:lnTo>
                        <a:lnTo>
                          <a:pt x="16" y="0"/>
                        </a:lnTo>
                        <a:lnTo>
                          <a:pt x="11" y="3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lnTo>
                          <a:pt x="1" y="13"/>
                        </a:lnTo>
                        <a:lnTo>
                          <a:pt x="0" y="16"/>
                        </a:lnTo>
                        <a:lnTo>
                          <a:pt x="1" y="18"/>
                        </a:lnTo>
                        <a:lnTo>
                          <a:pt x="1" y="18"/>
                        </a:lnTo>
                        <a:lnTo>
                          <a:pt x="2" y="21"/>
                        </a:lnTo>
                        <a:lnTo>
                          <a:pt x="6" y="26"/>
                        </a:lnTo>
                        <a:lnTo>
                          <a:pt x="6" y="26"/>
                        </a:lnTo>
                        <a:lnTo>
                          <a:pt x="8" y="32"/>
                        </a:lnTo>
                        <a:lnTo>
                          <a:pt x="8" y="32"/>
                        </a:lnTo>
                        <a:lnTo>
                          <a:pt x="11" y="33"/>
                        </a:lnTo>
                        <a:lnTo>
                          <a:pt x="12" y="33"/>
                        </a:lnTo>
                        <a:lnTo>
                          <a:pt x="14" y="34"/>
                        </a:lnTo>
                        <a:lnTo>
                          <a:pt x="14" y="34"/>
                        </a:lnTo>
                        <a:lnTo>
                          <a:pt x="17" y="33"/>
                        </a:lnTo>
                        <a:lnTo>
                          <a:pt x="19" y="33"/>
                        </a:lnTo>
                        <a:lnTo>
                          <a:pt x="22" y="37"/>
                        </a:lnTo>
                        <a:lnTo>
                          <a:pt x="22" y="37"/>
                        </a:lnTo>
                        <a:lnTo>
                          <a:pt x="23" y="41"/>
                        </a:lnTo>
                        <a:lnTo>
                          <a:pt x="24" y="48"/>
                        </a:lnTo>
                        <a:lnTo>
                          <a:pt x="24" y="48"/>
                        </a:lnTo>
                        <a:lnTo>
                          <a:pt x="25" y="53"/>
                        </a:lnTo>
                        <a:lnTo>
                          <a:pt x="27" y="55"/>
                        </a:lnTo>
                        <a:lnTo>
                          <a:pt x="27" y="55"/>
                        </a:lnTo>
                        <a:lnTo>
                          <a:pt x="28" y="57"/>
                        </a:lnTo>
                        <a:lnTo>
                          <a:pt x="32" y="61"/>
                        </a:lnTo>
                        <a:lnTo>
                          <a:pt x="32" y="61"/>
                        </a:lnTo>
                        <a:lnTo>
                          <a:pt x="36" y="72"/>
                        </a:lnTo>
                        <a:lnTo>
                          <a:pt x="36" y="72"/>
                        </a:lnTo>
                        <a:lnTo>
                          <a:pt x="38" y="73"/>
                        </a:lnTo>
                        <a:lnTo>
                          <a:pt x="40" y="73"/>
                        </a:lnTo>
                        <a:lnTo>
                          <a:pt x="41" y="71"/>
                        </a:lnTo>
                        <a:lnTo>
                          <a:pt x="41" y="71"/>
                        </a:lnTo>
                        <a:lnTo>
                          <a:pt x="46" y="65"/>
                        </a:lnTo>
                        <a:lnTo>
                          <a:pt x="46" y="65"/>
                        </a:lnTo>
                        <a:lnTo>
                          <a:pt x="51" y="59"/>
                        </a:lnTo>
                        <a:lnTo>
                          <a:pt x="51" y="59"/>
                        </a:lnTo>
                        <a:lnTo>
                          <a:pt x="52" y="56"/>
                        </a:lnTo>
                        <a:lnTo>
                          <a:pt x="52" y="54"/>
                        </a:lnTo>
                        <a:lnTo>
                          <a:pt x="52" y="53"/>
                        </a:lnTo>
                        <a:lnTo>
                          <a:pt x="52" y="53"/>
                        </a:lnTo>
                        <a:lnTo>
                          <a:pt x="52" y="48"/>
                        </a:lnTo>
                        <a:lnTo>
                          <a:pt x="52" y="39"/>
                        </a:lnTo>
                        <a:lnTo>
                          <a:pt x="52" y="39"/>
                        </a:lnTo>
                        <a:lnTo>
                          <a:pt x="54" y="30"/>
                        </a:lnTo>
                        <a:lnTo>
                          <a:pt x="54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8" name="Freeform: Shape 91"/>
                  <p:cNvSpPr/>
                  <p:nvPr/>
                </p:nvSpPr>
                <p:spPr bwMode="auto">
                  <a:xfrm>
                    <a:off x="9962234" y="3307002"/>
                    <a:ext cx="37943" cy="30716"/>
                  </a:xfrm>
                  <a:custGeom>
                    <a:avLst/>
                    <a:gdLst>
                      <a:gd name="T0" fmla="*/ 19 w 43"/>
                      <a:gd name="T1" fmla="*/ 34 h 35"/>
                      <a:gd name="T2" fmla="*/ 19 w 43"/>
                      <a:gd name="T3" fmla="*/ 34 h 35"/>
                      <a:gd name="T4" fmla="*/ 23 w 43"/>
                      <a:gd name="T5" fmla="*/ 27 h 35"/>
                      <a:gd name="T6" fmla="*/ 23 w 43"/>
                      <a:gd name="T7" fmla="*/ 27 h 35"/>
                      <a:gd name="T8" fmla="*/ 25 w 43"/>
                      <a:gd name="T9" fmla="*/ 25 h 35"/>
                      <a:gd name="T10" fmla="*/ 28 w 43"/>
                      <a:gd name="T11" fmla="*/ 24 h 35"/>
                      <a:gd name="T12" fmla="*/ 28 w 43"/>
                      <a:gd name="T13" fmla="*/ 24 h 35"/>
                      <a:gd name="T14" fmla="*/ 33 w 43"/>
                      <a:gd name="T15" fmla="*/ 25 h 35"/>
                      <a:gd name="T16" fmla="*/ 36 w 43"/>
                      <a:gd name="T17" fmla="*/ 25 h 35"/>
                      <a:gd name="T18" fmla="*/ 39 w 43"/>
                      <a:gd name="T19" fmla="*/ 25 h 35"/>
                      <a:gd name="T20" fmla="*/ 39 w 43"/>
                      <a:gd name="T21" fmla="*/ 25 h 35"/>
                      <a:gd name="T22" fmla="*/ 41 w 43"/>
                      <a:gd name="T23" fmla="*/ 21 h 35"/>
                      <a:gd name="T24" fmla="*/ 43 w 43"/>
                      <a:gd name="T25" fmla="*/ 18 h 35"/>
                      <a:gd name="T26" fmla="*/ 43 w 43"/>
                      <a:gd name="T27" fmla="*/ 13 h 35"/>
                      <a:gd name="T28" fmla="*/ 43 w 43"/>
                      <a:gd name="T29" fmla="*/ 13 h 35"/>
                      <a:gd name="T30" fmla="*/ 43 w 43"/>
                      <a:gd name="T31" fmla="*/ 8 h 35"/>
                      <a:gd name="T32" fmla="*/ 41 w 43"/>
                      <a:gd name="T33" fmla="*/ 5 h 35"/>
                      <a:gd name="T34" fmla="*/ 40 w 43"/>
                      <a:gd name="T35" fmla="*/ 3 h 35"/>
                      <a:gd name="T36" fmla="*/ 40 w 43"/>
                      <a:gd name="T37" fmla="*/ 3 h 35"/>
                      <a:gd name="T38" fmla="*/ 35 w 43"/>
                      <a:gd name="T39" fmla="*/ 0 h 35"/>
                      <a:gd name="T40" fmla="*/ 30 w 43"/>
                      <a:gd name="T41" fmla="*/ 0 h 35"/>
                      <a:gd name="T42" fmla="*/ 25 w 43"/>
                      <a:gd name="T43" fmla="*/ 0 h 35"/>
                      <a:gd name="T44" fmla="*/ 25 w 43"/>
                      <a:gd name="T45" fmla="*/ 0 h 35"/>
                      <a:gd name="T46" fmla="*/ 22 w 43"/>
                      <a:gd name="T47" fmla="*/ 3 h 35"/>
                      <a:gd name="T48" fmla="*/ 16 w 43"/>
                      <a:gd name="T49" fmla="*/ 7 h 35"/>
                      <a:gd name="T50" fmla="*/ 16 w 43"/>
                      <a:gd name="T51" fmla="*/ 7 h 35"/>
                      <a:gd name="T52" fmla="*/ 12 w 43"/>
                      <a:gd name="T53" fmla="*/ 8 h 35"/>
                      <a:gd name="T54" fmla="*/ 9 w 43"/>
                      <a:gd name="T55" fmla="*/ 8 h 35"/>
                      <a:gd name="T56" fmla="*/ 7 w 43"/>
                      <a:gd name="T57" fmla="*/ 7 h 35"/>
                      <a:gd name="T58" fmla="*/ 7 w 43"/>
                      <a:gd name="T59" fmla="*/ 7 h 35"/>
                      <a:gd name="T60" fmla="*/ 6 w 43"/>
                      <a:gd name="T61" fmla="*/ 9 h 35"/>
                      <a:gd name="T62" fmla="*/ 5 w 43"/>
                      <a:gd name="T63" fmla="*/ 13 h 35"/>
                      <a:gd name="T64" fmla="*/ 5 w 43"/>
                      <a:gd name="T65" fmla="*/ 13 h 35"/>
                      <a:gd name="T66" fmla="*/ 0 w 43"/>
                      <a:gd name="T67" fmla="*/ 19 h 35"/>
                      <a:gd name="T68" fmla="*/ 0 w 43"/>
                      <a:gd name="T69" fmla="*/ 19 h 35"/>
                      <a:gd name="T70" fmla="*/ 0 w 43"/>
                      <a:gd name="T71" fmla="*/ 21 h 35"/>
                      <a:gd name="T72" fmla="*/ 0 w 43"/>
                      <a:gd name="T73" fmla="*/ 23 h 35"/>
                      <a:gd name="T74" fmla="*/ 1 w 43"/>
                      <a:gd name="T75" fmla="*/ 24 h 35"/>
                      <a:gd name="T76" fmla="*/ 1 w 43"/>
                      <a:gd name="T77" fmla="*/ 24 h 35"/>
                      <a:gd name="T78" fmla="*/ 2 w 43"/>
                      <a:gd name="T79" fmla="*/ 25 h 35"/>
                      <a:gd name="T80" fmla="*/ 3 w 43"/>
                      <a:gd name="T81" fmla="*/ 26 h 35"/>
                      <a:gd name="T82" fmla="*/ 3 w 43"/>
                      <a:gd name="T83" fmla="*/ 26 h 35"/>
                      <a:gd name="T84" fmla="*/ 8 w 43"/>
                      <a:gd name="T85" fmla="*/ 27 h 35"/>
                      <a:gd name="T86" fmla="*/ 8 w 43"/>
                      <a:gd name="T87" fmla="*/ 27 h 35"/>
                      <a:gd name="T88" fmla="*/ 12 w 43"/>
                      <a:gd name="T89" fmla="*/ 31 h 35"/>
                      <a:gd name="T90" fmla="*/ 12 w 43"/>
                      <a:gd name="T91" fmla="*/ 31 h 35"/>
                      <a:gd name="T92" fmla="*/ 16 w 43"/>
                      <a:gd name="T93" fmla="*/ 35 h 35"/>
                      <a:gd name="T94" fmla="*/ 16 w 43"/>
                      <a:gd name="T95" fmla="*/ 35 h 35"/>
                      <a:gd name="T96" fmla="*/ 17 w 43"/>
                      <a:gd name="T97" fmla="*/ 35 h 35"/>
                      <a:gd name="T98" fmla="*/ 18 w 43"/>
                      <a:gd name="T99" fmla="*/ 35 h 35"/>
                      <a:gd name="T100" fmla="*/ 19 w 43"/>
                      <a:gd name="T101" fmla="*/ 34 h 35"/>
                      <a:gd name="T102" fmla="*/ 19 w 43"/>
                      <a:gd name="T103" fmla="*/ 34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3" h="35">
                        <a:moveTo>
                          <a:pt x="19" y="34"/>
                        </a:moveTo>
                        <a:lnTo>
                          <a:pt x="19" y="34"/>
                        </a:lnTo>
                        <a:lnTo>
                          <a:pt x="23" y="27"/>
                        </a:lnTo>
                        <a:lnTo>
                          <a:pt x="23" y="27"/>
                        </a:lnTo>
                        <a:lnTo>
                          <a:pt x="25" y="25"/>
                        </a:lnTo>
                        <a:lnTo>
                          <a:pt x="28" y="24"/>
                        </a:lnTo>
                        <a:lnTo>
                          <a:pt x="28" y="24"/>
                        </a:lnTo>
                        <a:lnTo>
                          <a:pt x="33" y="25"/>
                        </a:lnTo>
                        <a:lnTo>
                          <a:pt x="36" y="25"/>
                        </a:lnTo>
                        <a:lnTo>
                          <a:pt x="39" y="25"/>
                        </a:lnTo>
                        <a:lnTo>
                          <a:pt x="39" y="25"/>
                        </a:lnTo>
                        <a:lnTo>
                          <a:pt x="41" y="21"/>
                        </a:lnTo>
                        <a:lnTo>
                          <a:pt x="43" y="18"/>
                        </a:lnTo>
                        <a:lnTo>
                          <a:pt x="43" y="13"/>
                        </a:lnTo>
                        <a:lnTo>
                          <a:pt x="43" y="13"/>
                        </a:lnTo>
                        <a:lnTo>
                          <a:pt x="43" y="8"/>
                        </a:lnTo>
                        <a:lnTo>
                          <a:pt x="41" y="5"/>
                        </a:lnTo>
                        <a:lnTo>
                          <a:pt x="40" y="3"/>
                        </a:lnTo>
                        <a:lnTo>
                          <a:pt x="40" y="3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lnTo>
                          <a:pt x="22" y="3"/>
                        </a:lnTo>
                        <a:lnTo>
                          <a:pt x="16" y="7"/>
                        </a:lnTo>
                        <a:lnTo>
                          <a:pt x="16" y="7"/>
                        </a:lnTo>
                        <a:lnTo>
                          <a:pt x="12" y="8"/>
                        </a:lnTo>
                        <a:lnTo>
                          <a:pt x="9" y="8"/>
                        </a:lnTo>
                        <a:lnTo>
                          <a:pt x="7" y="7"/>
                        </a:lnTo>
                        <a:lnTo>
                          <a:pt x="7" y="7"/>
                        </a:lnTo>
                        <a:lnTo>
                          <a:pt x="6" y="9"/>
                        </a:lnTo>
                        <a:lnTo>
                          <a:pt x="5" y="13"/>
                        </a:lnTo>
                        <a:lnTo>
                          <a:pt x="5" y="13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4"/>
                        </a:lnTo>
                        <a:lnTo>
                          <a:pt x="1" y="24"/>
                        </a:lnTo>
                        <a:lnTo>
                          <a:pt x="2" y="25"/>
                        </a:lnTo>
                        <a:lnTo>
                          <a:pt x="3" y="26"/>
                        </a:lnTo>
                        <a:lnTo>
                          <a:pt x="3" y="26"/>
                        </a:lnTo>
                        <a:lnTo>
                          <a:pt x="8" y="27"/>
                        </a:lnTo>
                        <a:lnTo>
                          <a:pt x="8" y="27"/>
                        </a:lnTo>
                        <a:lnTo>
                          <a:pt x="12" y="31"/>
                        </a:lnTo>
                        <a:lnTo>
                          <a:pt x="12" y="31"/>
                        </a:lnTo>
                        <a:lnTo>
                          <a:pt x="16" y="35"/>
                        </a:lnTo>
                        <a:lnTo>
                          <a:pt x="16" y="35"/>
                        </a:lnTo>
                        <a:lnTo>
                          <a:pt x="17" y="35"/>
                        </a:lnTo>
                        <a:lnTo>
                          <a:pt x="18" y="35"/>
                        </a:lnTo>
                        <a:lnTo>
                          <a:pt x="19" y="34"/>
                        </a:lnTo>
                        <a:lnTo>
                          <a:pt x="19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9" name="Freeform: Shape 92"/>
                  <p:cNvSpPr/>
                  <p:nvPr/>
                </p:nvSpPr>
                <p:spPr bwMode="auto">
                  <a:xfrm>
                    <a:off x="9927904" y="3126324"/>
                    <a:ext cx="171645" cy="195133"/>
                  </a:xfrm>
                  <a:custGeom>
                    <a:avLst/>
                    <a:gdLst>
                      <a:gd name="T0" fmla="*/ 130 w 190"/>
                      <a:gd name="T1" fmla="*/ 189 h 218"/>
                      <a:gd name="T2" fmla="*/ 144 w 190"/>
                      <a:gd name="T3" fmla="*/ 193 h 218"/>
                      <a:gd name="T4" fmla="*/ 148 w 190"/>
                      <a:gd name="T5" fmla="*/ 188 h 218"/>
                      <a:gd name="T6" fmla="*/ 151 w 190"/>
                      <a:gd name="T7" fmla="*/ 182 h 218"/>
                      <a:gd name="T8" fmla="*/ 159 w 190"/>
                      <a:gd name="T9" fmla="*/ 182 h 218"/>
                      <a:gd name="T10" fmla="*/ 162 w 190"/>
                      <a:gd name="T11" fmla="*/ 182 h 218"/>
                      <a:gd name="T12" fmla="*/ 167 w 190"/>
                      <a:gd name="T13" fmla="*/ 169 h 218"/>
                      <a:gd name="T14" fmla="*/ 175 w 190"/>
                      <a:gd name="T15" fmla="*/ 170 h 218"/>
                      <a:gd name="T16" fmla="*/ 185 w 190"/>
                      <a:gd name="T17" fmla="*/ 176 h 218"/>
                      <a:gd name="T18" fmla="*/ 190 w 190"/>
                      <a:gd name="T19" fmla="*/ 167 h 218"/>
                      <a:gd name="T20" fmla="*/ 186 w 190"/>
                      <a:gd name="T21" fmla="*/ 142 h 218"/>
                      <a:gd name="T22" fmla="*/ 180 w 190"/>
                      <a:gd name="T23" fmla="*/ 130 h 218"/>
                      <a:gd name="T24" fmla="*/ 178 w 190"/>
                      <a:gd name="T25" fmla="*/ 113 h 218"/>
                      <a:gd name="T26" fmla="*/ 171 w 190"/>
                      <a:gd name="T27" fmla="*/ 96 h 218"/>
                      <a:gd name="T28" fmla="*/ 168 w 190"/>
                      <a:gd name="T29" fmla="*/ 86 h 218"/>
                      <a:gd name="T30" fmla="*/ 171 w 190"/>
                      <a:gd name="T31" fmla="*/ 80 h 218"/>
                      <a:gd name="T32" fmla="*/ 168 w 190"/>
                      <a:gd name="T33" fmla="*/ 72 h 218"/>
                      <a:gd name="T34" fmla="*/ 160 w 190"/>
                      <a:gd name="T35" fmla="*/ 46 h 218"/>
                      <a:gd name="T36" fmla="*/ 138 w 190"/>
                      <a:gd name="T37" fmla="*/ 14 h 218"/>
                      <a:gd name="T38" fmla="*/ 131 w 190"/>
                      <a:gd name="T39" fmla="*/ 0 h 218"/>
                      <a:gd name="T40" fmla="*/ 124 w 190"/>
                      <a:gd name="T41" fmla="*/ 0 h 218"/>
                      <a:gd name="T42" fmla="*/ 119 w 190"/>
                      <a:gd name="T43" fmla="*/ 10 h 218"/>
                      <a:gd name="T44" fmla="*/ 116 w 190"/>
                      <a:gd name="T45" fmla="*/ 10 h 218"/>
                      <a:gd name="T46" fmla="*/ 112 w 190"/>
                      <a:gd name="T47" fmla="*/ 15 h 218"/>
                      <a:gd name="T48" fmla="*/ 124 w 190"/>
                      <a:gd name="T49" fmla="*/ 37 h 218"/>
                      <a:gd name="T50" fmla="*/ 131 w 190"/>
                      <a:gd name="T51" fmla="*/ 53 h 218"/>
                      <a:gd name="T52" fmla="*/ 135 w 190"/>
                      <a:gd name="T53" fmla="*/ 84 h 218"/>
                      <a:gd name="T54" fmla="*/ 132 w 190"/>
                      <a:gd name="T55" fmla="*/ 100 h 218"/>
                      <a:gd name="T56" fmla="*/ 125 w 190"/>
                      <a:gd name="T57" fmla="*/ 106 h 218"/>
                      <a:gd name="T58" fmla="*/ 121 w 190"/>
                      <a:gd name="T59" fmla="*/ 118 h 218"/>
                      <a:gd name="T60" fmla="*/ 108 w 190"/>
                      <a:gd name="T61" fmla="*/ 132 h 218"/>
                      <a:gd name="T62" fmla="*/ 103 w 190"/>
                      <a:gd name="T63" fmla="*/ 128 h 218"/>
                      <a:gd name="T64" fmla="*/ 99 w 190"/>
                      <a:gd name="T65" fmla="*/ 119 h 218"/>
                      <a:gd name="T66" fmla="*/ 95 w 190"/>
                      <a:gd name="T67" fmla="*/ 126 h 218"/>
                      <a:gd name="T68" fmla="*/ 88 w 190"/>
                      <a:gd name="T69" fmla="*/ 146 h 218"/>
                      <a:gd name="T70" fmla="*/ 89 w 190"/>
                      <a:gd name="T71" fmla="*/ 159 h 218"/>
                      <a:gd name="T72" fmla="*/ 79 w 190"/>
                      <a:gd name="T73" fmla="*/ 156 h 218"/>
                      <a:gd name="T74" fmla="*/ 73 w 190"/>
                      <a:gd name="T75" fmla="*/ 154 h 218"/>
                      <a:gd name="T76" fmla="*/ 47 w 190"/>
                      <a:gd name="T77" fmla="*/ 161 h 218"/>
                      <a:gd name="T78" fmla="*/ 34 w 190"/>
                      <a:gd name="T79" fmla="*/ 160 h 218"/>
                      <a:gd name="T80" fmla="*/ 25 w 190"/>
                      <a:gd name="T81" fmla="*/ 162 h 218"/>
                      <a:gd name="T82" fmla="*/ 11 w 190"/>
                      <a:gd name="T83" fmla="*/ 187 h 218"/>
                      <a:gd name="T84" fmla="*/ 0 w 190"/>
                      <a:gd name="T85" fmla="*/ 202 h 218"/>
                      <a:gd name="T86" fmla="*/ 3 w 190"/>
                      <a:gd name="T87" fmla="*/ 205 h 218"/>
                      <a:gd name="T88" fmla="*/ 29 w 190"/>
                      <a:gd name="T89" fmla="*/ 208 h 218"/>
                      <a:gd name="T90" fmla="*/ 34 w 190"/>
                      <a:gd name="T91" fmla="*/ 205 h 218"/>
                      <a:gd name="T92" fmla="*/ 43 w 190"/>
                      <a:gd name="T93" fmla="*/ 194 h 218"/>
                      <a:gd name="T94" fmla="*/ 65 w 190"/>
                      <a:gd name="T95" fmla="*/ 188 h 218"/>
                      <a:gd name="T96" fmla="*/ 88 w 190"/>
                      <a:gd name="T97" fmla="*/ 189 h 218"/>
                      <a:gd name="T98" fmla="*/ 92 w 190"/>
                      <a:gd name="T99" fmla="*/ 207 h 218"/>
                      <a:gd name="T100" fmla="*/ 106 w 190"/>
                      <a:gd name="T101" fmla="*/ 216 h 218"/>
                      <a:gd name="T102" fmla="*/ 114 w 190"/>
                      <a:gd name="T103" fmla="*/ 216 h 218"/>
                      <a:gd name="T104" fmla="*/ 120 w 190"/>
                      <a:gd name="T105" fmla="*/ 198 h 218"/>
                      <a:gd name="T106" fmla="*/ 121 w 190"/>
                      <a:gd name="T107" fmla="*/ 188 h 218"/>
                      <a:gd name="T108" fmla="*/ 116 w 190"/>
                      <a:gd name="T109" fmla="*/ 180 h 218"/>
                      <a:gd name="T110" fmla="*/ 119 w 190"/>
                      <a:gd name="T111" fmla="*/ 178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90" h="218">
                        <a:moveTo>
                          <a:pt x="119" y="178"/>
                        </a:moveTo>
                        <a:lnTo>
                          <a:pt x="119" y="178"/>
                        </a:lnTo>
                        <a:lnTo>
                          <a:pt x="124" y="184"/>
                        </a:lnTo>
                        <a:lnTo>
                          <a:pt x="130" y="189"/>
                        </a:lnTo>
                        <a:lnTo>
                          <a:pt x="130" y="189"/>
                        </a:lnTo>
                        <a:lnTo>
                          <a:pt x="135" y="192"/>
                        </a:lnTo>
                        <a:lnTo>
                          <a:pt x="140" y="193"/>
                        </a:lnTo>
                        <a:lnTo>
                          <a:pt x="144" y="193"/>
                        </a:lnTo>
                        <a:lnTo>
                          <a:pt x="144" y="193"/>
                        </a:lnTo>
                        <a:lnTo>
                          <a:pt x="146" y="192"/>
                        </a:lnTo>
                        <a:lnTo>
                          <a:pt x="147" y="191"/>
                        </a:lnTo>
                        <a:lnTo>
                          <a:pt x="148" y="188"/>
                        </a:lnTo>
                        <a:lnTo>
                          <a:pt x="148" y="188"/>
                        </a:lnTo>
                        <a:lnTo>
                          <a:pt x="149" y="184"/>
                        </a:lnTo>
                        <a:lnTo>
                          <a:pt x="151" y="182"/>
                        </a:lnTo>
                        <a:lnTo>
                          <a:pt x="151" y="182"/>
                        </a:lnTo>
                        <a:lnTo>
                          <a:pt x="153" y="181"/>
                        </a:lnTo>
                        <a:lnTo>
                          <a:pt x="155" y="181"/>
                        </a:lnTo>
                        <a:lnTo>
                          <a:pt x="159" y="182"/>
                        </a:lnTo>
                        <a:lnTo>
                          <a:pt x="159" y="182"/>
                        </a:lnTo>
                        <a:lnTo>
                          <a:pt x="160" y="183"/>
                        </a:lnTo>
                        <a:lnTo>
                          <a:pt x="162" y="183"/>
                        </a:lnTo>
                        <a:lnTo>
                          <a:pt x="162" y="182"/>
                        </a:lnTo>
                        <a:lnTo>
                          <a:pt x="162" y="182"/>
                        </a:lnTo>
                        <a:lnTo>
                          <a:pt x="164" y="175"/>
                        </a:lnTo>
                        <a:lnTo>
                          <a:pt x="164" y="171"/>
                        </a:lnTo>
                        <a:lnTo>
                          <a:pt x="167" y="169"/>
                        </a:lnTo>
                        <a:lnTo>
                          <a:pt x="167" y="169"/>
                        </a:lnTo>
                        <a:lnTo>
                          <a:pt x="169" y="166"/>
                        </a:lnTo>
                        <a:lnTo>
                          <a:pt x="173" y="167"/>
                        </a:lnTo>
                        <a:lnTo>
                          <a:pt x="173" y="167"/>
                        </a:lnTo>
                        <a:lnTo>
                          <a:pt x="175" y="170"/>
                        </a:lnTo>
                        <a:lnTo>
                          <a:pt x="180" y="173"/>
                        </a:lnTo>
                        <a:lnTo>
                          <a:pt x="180" y="173"/>
                        </a:lnTo>
                        <a:lnTo>
                          <a:pt x="184" y="175"/>
                        </a:lnTo>
                        <a:lnTo>
                          <a:pt x="185" y="176"/>
                        </a:lnTo>
                        <a:lnTo>
                          <a:pt x="185" y="176"/>
                        </a:lnTo>
                        <a:lnTo>
                          <a:pt x="187" y="173"/>
                        </a:lnTo>
                        <a:lnTo>
                          <a:pt x="189" y="171"/>
                        </a:lnTo>
                        <a:lnTo>
                          <a:pt x="190" y="167"/>
                        </a:lnTo>
                        <a:lnTo>
                          <a:pt x="190" y="167"/>
                        </a:lnTo>
                        <a:lnTo>
                          <a:pt x="189" y="155"/>
                        </a:lnTo>
                        <a:lnTo>
                          <a:pt x="186" y="142"/>
                        </a:lnTo>
                        <a:lnTo>
                          <a:pt x="186" y="142"/>
                        </a:lnTo>
                        <a:lnTo>
                          <a:pt x="185" y="137"/>
                        </a:lnTo>
                        <a:lnTo>
                          <a:pt x="182" y="134"/>
                        </a:lnTo>
                        <a:lnTo>
                          <a:pt x="180" y="130"/>
                        </a:lnTo>
                        <a:lnTo>
                          <a:pt x="180" y="130"/>
                        </a:lnTo>
                        <a:lnTo>
                          <a:pt x="179" y="128"/>
                        </a:lnTo>
                        <a:lnTo>
                          <a:pt x="178" y="122"/>
                        </a:lnTo>
                        <a:lnTo>
                          <a:pt x="178" y="122"/>
                        </a:lnTo>
                        <a:lnTo>
                          <a:pt x="178" y="113"/>
                        </a:lnTo>
                        <a:lnTo>
                          <a:pt x="178" y="106"/>
                        </a:lnTo>
                        <a:lnTo>
                          <a:pt x="178" y="106"/>
                        </a:lnTo>
                        <a:lnTo>
                          <a:pt x="175" y="100"/>
                        </a:lnTo>
                        <a:lnTo>
                          <a:pt x="171" y="96"/>
                        </a:lnTo>
                        <a:lnTo>
                          <a:pt x="168" y="94"/>
                        </a:lnTo>
                        <a:lnTo>
                          <a:pt x="168" y="94"/>
                        </a:lnTo>
                        <a:lnTo>
                          <a:pt x="167" y="90"/>
                        </a:lnTo>
                        <a:lnTo>
                          <a:pt x="168" y="86"/>
                        </a:lnTo>
                        <a:lnTo>
                          <a:pt x="168" y="86"/>
                        </a:lnTo>
                        <a:lnTo>
                          <a:pt x="170" y="83"/>
                        </a:lnTo>
                        <a:lnTo>
                          <a:pt x="171" y="80"/>
                        </a:lnTo>
                        <a:lnTo>
                          <a:pt x="171" y="80"/>
                        </a:lnTo>
                        <a:lnTo>
                          <a:pt x="170" y="76"/>
                        </a:lnTo>
                        <a:lnTo>
                          <a:pt x="169" y="74"/>
                        </a:lnTo>
                        <a:lnTo>
                          <a:pt x="168" y="72"/>
                        </a:lnTo>
                        <a:lnTo>
                          <a:pt x="168" y="72"/>
                        </a:lnTo>
                        <a:lnTo>
                          <a:pt x="165" y="62"/>
                        </a:lnTo>
                        <a:lnTo>
                          <a:pt x="163" y="53"/>
                        </a:lnTo>
                        <a:lnTo>
                          <a:pt x="160" y="46"/>
                        </a:lnTo>
                        <a:lnTo>
                          <a:pt x="160" y="46"/>
                        </a:lnTo>
                        <a:lnTo>
                          <a:pt x="153" y="33"/>
                        </a:lnTo>
                        <a:lnTo>
                          <a:pt x="146" y="24"/>
                        </a:lnTo>
                        <a:lnTo>
                          <a:pt x="138" y="14"/>
                        </a:lnTo>
                        <a:lnTo>
                          <a:pt x="138" y="14"/>
                        </a:lnTo>
                        <a:lnTo>
                          <a:pt x="137" y="9"/>
                        </a:lnTo>
                        <a:lnTo>
                          <a:pt x="133" y="3"/>
                        </a:lnTo>
                        <a:lnTo>
                          <a:pt x="133" y="3"/>
                        </a:lnTo>
                        <a:lnTo>
                          <a:pt x="131" y="0"/>
                        </a:lnTo>
                        <a:lnTo>
                          <a:pt x="128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lnTo>
                          <a:pt x="124" y="0"/>
                        </a:lnTo>
                        <a:lnTo>
                          <a:pt x="121" y="3"/>
                        </a:lnTo>
                        <a:lnTo>
                          <a:pt x="121" y="3"/>
                        </a:lnTo>
                        <a:lnTo>
                          <a:pt x="119" y="10"/>
                        </a:lnTo>
                        <a:lnTo>
                          <a:pt x="119" y="10"/>
                        </a:lnTo>
                        <a:lnTo>
                          <a:pt x="117" y="11"/>
                        </a:lnTo>
                        <a:lnTo>
                          <a:pt x="117" y="11"/>
                        </a:lnTo>
                        <a:lnTo>
                          <a:pt x="116" y="10"/>
                        </a:lnTo>
                        <a:lnTo>
                          <a:pt x="116" y="10"/>
                        </a:lnTo>
                        <a:lnTo>
                          <a:pt x="114" y="11"/>
                        </a:lnTo>
                        <a:lnTo>
                          <a:pt x="111" y="13"/>
                        </a:lnTo>
                        <a:lnTo>
                          <a:pt x="112" y="15"/>
                        </a:lnTo>
                        <a:lnTo>
                          <a:pt x="112" y="15"/>
                        </a:lnTo>
                        <a:lnTo>
                          <a:pt x="116" y="22"/>
                        </a:lnTo>
                        <a:lnTo>
                          <a:pt x="121" y="31"/>
                        </a:lnTo>
                        <a:lnTo>
                          <a:pt x="121" y="31"/>
                        </a:lnTo>
                        <a:lnTo>
                          <a:pt x="124" y="37"/>
                        </a:lnTo>
                        <a:lnTo>
                          <a:pt x="125" y="40"/>
                        </a:lnTo>
                        <a:lnTo>
                          <a:pt x="125" y="40"/>
                        </a:lnTo>
                        <a:lnTo>
                          <a:pt x="128" y="47"/>
                        </a:lnTo>
                        <a:lnTo>
                          <a:pt x="131" y="53"/>
                        </a:lnTo>
                        <a:lnTo>
                          <a:pt x="133" y="60"/>
                        </a:lnTo>
                        <a:lnTo>
                          <a:pt x="133" y="60"/>
                        </a:lnTo>
                        <a:lnTo>
                          <a:pt x="135" y="73"/>
                        </a:lnTo>
                        <a:lnTo>
                          <a:pt x="135" y="84"/>
                        </a:lnTo>
                        <a:lnTo>
                          <a:pt x="135" y="95"/>
                        </a:lnTo>
                        <a:lnTo>
                          <a:pt x="135" y="95"/>
                        </a:lnTo>
                        <a:lnTo>
                          <a:pt x="133" y="97"/>
                        </a:lnTo>
                        <a:lnTo>
                          <a:pt x="132" y="100"/>
                        </a:lnTo>
                        <a:lnTo>
                          <a:pt x="132" y="100"/>
                        </a:lnTo>
                        <a:lnTo>
                          <a:pt x="128" y="103"/>
                        </a:lnTo>
                        <a:lnTo>
                          <a:pt x="125" y="106"/>
                        </a:lnTo>
                        <a:lnTo>
                          <a:pt x="125" y="106"/>
                        </a:lnTo>
                        <a:lnTo>
                          <a:pt x="122" y="111"/>
                        </a:lnTo>
                        <a:lnTo>
                          <a:pt x="121" y="114"/>
                        </a:lnTo>
                        <a:lnTo>
                          <a:pt x="121" y="118"/>
                        </a:lnTo>
                        <a:lnTo>
                          <a:pt x="121" y="118"/>
                        </a:lnTo>
                        <a:lnTo>
                          <a:pt x="116" y="124"/>
                        </a:lnTo>
                        <a:lnTo>
                          <a:pt x="111" y="129"/>
                        </a:lnTo>
                        <a:lnTo>
                          <a:pt x="108" y="132"/>
                        </a:lnTo>
                        <a:lnTo>
                          <a:pt x="108" y="132"/>
                        </a:lnTo>
                        <a:lnTo>
                          <a:pt x="105" y="132"/>
                        </a:lnTo>
                        <a:lnTo>
                          <a:pt x="103" y="130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03" y="124"/>
                        </a:lnTo>
                        <a:lnTo>
                          <a:pt x="100" y="121"/>
                        </a:lnTo>
                        <a:lnTo>
                          <a:pt x="100" y="121"/>
                        </a:lnTo>
                        <a:lnTo>
                          <a:pt x="99" y="119"/>
                        </a:lnTo>
                        <a:lnTo>
                          <a:pt x="98" y="119"/>
                        </a:lnTo>
                        <a:lnTo>
                          <a:pt x="97" y="121"/>
                        </a:lnTo>
                        <a:lnTo>
                          <a:pt x="97" y="121"/>
                        </a:lnTo>
                        <a:lnTo>
                          <a:pt x="95" y="126"/>
                        </a:lnTo>
                        <a:lnTo>
                          <a:pt x="94" y="133"/>
                        </a:lnTo>
                        <a:lnTo>
                          <a:pt x="94" y="133"/>
                        </a:lnTo>
                        <a:lnTo>
                          <a:pt x="90" y="143"/>
                        </a:lnTo>
                        <a:lnTo>
                          <a:pt x="88" y="146"/>
                        </a:lnTo>
                        <a:lnTo>
                          <a:pt x="88" y="146"/>
                        </a:lnTo>
                        <a:lnTo>
                          <a:pt x="89" y="151"/>
                        </a:lnTo>
                        <a:lnTo>
                          <a:pt x="89" y="156"/>
                        </a:lnTo>
                        <a:lnTo>
                          <a:pt x="89" y="159"/>
                        </a:lnTo>
                        <a:lnTo>
                          <a:pt x="89" y="159"/>
                        </a:lnTo>
                        <a:lnTo>
                          <a:pt x="87" y="160"/>
                        </a:lnTo>
                        <a:lnTo>
                          <a:pt x="83" y="159"/>
                        </a:lnTo>
                        <a:lnTo>
                          <a:pt x="79" y="156"/>
                        </a:lnTo>
                        <a:lnTo>
                          <a:pt x="79" y="156"/>
                        </a:lnTo>
                        <a:lnTo>
                          <a:pt x="78" y="155"/>
                        </a:lnTo>
                        <a:lnTo>
                          <a:pt x="76" y="154"/>
                        </a:lnTo>
                        <a:lnTo>
                          <a:pt x="73" y="154"/>
                        </a:lnTo>
                        <a:lnTo>
                          <a:pt x="73" y="154"/>
                        </a:lnTo>
                        <a:lnTo>
                          <a:pt x="61" y="157"/>
                        </a:lnTo>
                        <a:lnTo>
                          <a:pt x="47" y="161"/>
                        </a:lnTo>
                        <a:lnTo>
                          <a:pt x="47" y="161"/>
                        </a:lnTo>
                        <a:lnTo>
                          <a:pt x="43" y="161"/>
                        </a:lnTo>
                        <a:lnTo>
                          <a:pt x="38" y="161"/>
                        </a:lnTo>
                        <a:lnTo>
                          <a:pt x="34" y="160"/>
                        </a:lnTo>
                        <a:lnTo>
                          <a:pt x="34" y="160"/>
                        </a:lnTo>
                        <a:lnTo>
                          <a:pt x="30" y="160"/>
                        </a:lnTo>
                        <a:lnTo>
                          <a:pt x="27" y="161"/>
                        </a:lnTo>
                        <a:lnTo>
                          <a:pt x="25" y="162"/>
                        </a:lnTo>
                        <a:lnTo>
                          <a:pt x="25" y="162"/>
                        </a:lnTo>
                        <a:lnTo>
                          <a:pt x="20" y="171"/>
                        </a:lnTo>
                        <a:lnTo>
                          <a:pt x="14" y="182"/>
                        </a:lnTo>
                        <a:lnTo>
                          <a:pt x="14" y="182"/>
                        </a:lnTo>
                        <a:lnTo>
                          <a:pt x="11" y="187"/>
                        </a:lnTo>
                        <a:lnTo>
                          <a:pt x="7" y="191"/>
                        </a:lnTo>
                        <a:lnTo>
                          <a:pt x="2" y="193"/>
                        </a:lnTo>
                        <a:lnTo>
                          <a:pt x="0" y="202"/>
                        </a:lnTo>
                        <a:lnTo>
                          <a:pt x="0" y="202"/>
                        </a:lnTo>
                        <a:lnTo>
                          <a:pt x="0" y="204"/>
                        </a:lnTo>
                        <a:lnTo>
                          <a:pt x="1" y="205"/>
                        </a:lnTo>
                        <a:lnTo>
                          <a:pt x="3" y="205"/>
                        </a:lnTo>
                        <a:lnTo>
                          <a:pt x="3" y="205"/>
                        </a:lnTo>
                        <a:lnTo>
                          <a:pt x="8" y="205"/>
                        </a:lnTo>
                        <a:lnTo>
                          <a:pt x="14" y="205"/>
                        </a:lnTo>
                        <a:lnTo>
                          <a:pt x="14" y="205"/>
                        </a:lnTo>
                        <a:lnTo>
                          <a:pt x="29" y="208"/>
                        </a:lnTo>
                        <a:lnTo>
                          <a:pt x="29" y="208"/>
                        </a:lnTo>
                        <a:lnTo>
                          <a:pt x="33" y="207"/>
                        </a:lnTo>
                        <a:lnTo>
                          <a:pt x="34" y="205"/>
                        </a:lnTo>
                        <a:lnTo>
                          <a:pt x="34" y="205"/>
                        </a:lnTo>
                        <a:lnTo>
                          <a:pt x="36" y="202"/>
                        </a:lnTo>
                        <a:lnTo>
                          <a:pt x="39" y="198"/>
                        </a:lnTo>
                        <a:lnTo>
                          <a:pt x="43" y="194"/>
                        </a:lnTo>
                        <a:lnTo>
                          <a:pt x="43" y="194"/>
                        </a:lnTo>
                        <a:lnTo>
                          <a:pt x="50" y="192"/>
                        </a:lnTo>
                        <a:lnTo>
                          <a:pt x="57" y="189"/>
                        </a:lnTo>
                        <a:lnTo>
                          <a:pt x="65" y="188"/>
                        </a:lnTo>
                        <a:lnTo>
                          <a:pt x="65" y="188"/>
                        </a:lnTo>
                        <a:lnTo>
                          <a:pt x="81" y="188"/>
                        </a:lnTo>
                        <a:lnTo>
                          <a:pt x="81" y="188"/>
                        </a:lnTo>
                        <a:lnTo>
                          <a:pt x="88" y="189"/>
                        </a:lnTo>
                        <a:lnTo>
                          <a:pt x="88" y="189"/>
                        </a:lnTo>
                        <a:lnTo>
                          <a:pt x="88" y="196"/>
                        </a:lnTo>
                        <a:lnTo>
                          <a:pt x="89" y="202"/>
                        </a:lnTo>
                        <a:lnTo>
                          <a:pt x="92" y="207"/>
                        </a:lnTo>
                        <a:lnTo>
                          <a:pt x="92" y="207"/>
                        </a:lnTo>
                        <a:lnTo>
                          <a:pt x="97" y="212"/>
                        </a:lnTo>
                        <a:lnTo>
                          <a:pt x="100" y="215"/>
                        </a:lnTo>
                        <a:lnTo>
                          <a:pt x="106" y="216"/>
                        </a:lnTo>
                        <a:lnTo>
                          <a:pt x="106" y="216"/>
                        </a:lnTo>
                        <a:lnTo>
                          <a:pt x="109" y="218"/>
                        </a:lnTo>
                        <a:lnTo>
                          <a:pt x="111" y="218"/>
                        </a:lnTo>
                        <a:lnTo>
                          <a:pt x="114" y="216"/>
                        </a:lnTo>
                        <a:lnTo>
                          <a:pt x="114" y="216"/>
                        </a:lnTo>
                        <a:lnTo>
                          <a:pt x="115" y="212"/>
                        </a:lnTo>
                        <a:lnTo>
                          <a:pt x="116" y="205"/>
                        </a:lnTo>
                        <a:lnTo>
                          <a:pt x="116" y="205"/>
                        </a:lnTo>
                        <a:lnTo>
                          <a:pt x="120" y="198"/>
                        </a:lnTo>
                        <a:lnTo>
                          <a:pt x="121" y="194"/>
                        </a:lnTo>
                        <a:lnTo>
                          <a:pt x="121" y="194"/>
                        </a:lnTo>
                        <a:lnTo>
                          <a:pt x="122" y="193"/>
                        </a:lnTo>
                        <a:lnTo>
                          <a:pt x="121" y="188"/>
                        </a:lnTo>
                        <a:lnTo>
                          <a:pt x="121" y="188"/>
                        </a:lnTo>
                        <a:lnTo>
                          <a:pt x="119" y="182"/>
                        </a:lnTo>
                        <a:lnTo>
                          <a:pt x="116" y="180"/>
                        </a:lnTo>
                        <a:lnTo>
                          <a:pt x="116" y="180"/>
                        </a:lnTo>
                        <a:lnTo>
                          <a:pt x="116" y="177"/>
                        </a:lnTo>
                        <a:lnTo>
                          <a:pt x="116" y="177"/>
                        </a:lnTo>
                        <a:lnTo>
                          <a:pt x="119" y="178"/>
                        </a:lnTo>
                        <a:lnTo>
                          <a:pt x="119" y="1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0" name="Freeform: Shape 93"/>
                  <p:cNvSpPr/>
                  <p:nvPr/>
                </p:nvSpPr>
                <p:spPr bwMode="auto">
                  <a:xfrm>
                    <a:off x="9996562" y="3025144"/>
                    <a:ext cx="104793" cy="97566"/>
                  </a:xfrm>
                  <a:custGeom>
                    <a:avLst/>
                    <a:gdLst>
                      <a:gd name="T0" fmla="*/ 94 w 115"/>
                      <a:gd name="T1" fmla="*/ 70 h 107"/>
                      <a:gd name="T2" fmla="*/ 103 w 115"/>
                      <a:gd name="T3" fmla="*/ 72 h 107"/>
                      <a:gd name="T4" fmla="*/ 108 w 115"/>
                      <a:gd name="T5" fmla="*/ 71 h 107"/>
                      <a:gd name="T6" fmla="*/ 113 w 115"/>
                      <a:gd name="T7" fmla="*/ 66 h 107"/>
                      <a:gd name="T8" fmla="*/ 114 w 115"/>
                      <a:gd name="T9" fmla="*/ 61 h 107"/>
                      <a:gd name="T10" fmla="*/ 114 w 115"/>
                      <a:gd name="T11" fmla="*/ 56 h 107"/>
                      <a:gd name="T12" fmla="*/ 111 w 115"/>
                      <a:gd name="T13" fmla="*/ 54 h 107"/>
                      <a:gd name="T14" fmla="*/ 103 w 115"/>
                      <a:gd name="T15" fmla="*/ 49 h 107"/>
                      <a:gd name="T16" fmla="*/ 99 w 115"/>
                      <a:gd name="T17" fmla="*/ 44 h 107"/>
                      <a:gd name="T18" fmla="*/ 95 w 115"/>
                      <a:gd name="T19" fmla="*/ 32 h 107"/>
                      <a:gd name="T20" fmla="*/ 94 w 115"/>
                      <a:gd name="T21" fmla="*/ 29 h 107"/>
                      <a:gd name="T22" fmla="*/ 89 w 115"/>
                      <a:gd name="T23" fmla="*/ 27 h 107"/>
                      <a:gd name="T24" fmla="*/ 79 w 115"/>
                      <a:gd name="T25" fmla="*/ 30 h 107"/>
                      <a:gd name="T26" fmla="*/ 70 w 115"/>
                      <a:gd name="T27" fmla="*/ 34 h 107"/>
                      <a:gd name="T28" fmla="*/ 66 w 115"/>
                      <a:gd name="T29" fmla="*/ 33 h 107"/>
                      <a:gd name="T30" fmla="*/ 56 w 115"/>
                      <a:gd name="T31" fmla="*/ 29 h 107"/>
                      <a:gd name="T32" fmla="*/ 51 w 115"/>
                      <a:gd name="T33" fmla="*/ 24 h 107"/>
                      <a:gd name="T34" fmla="*/ 43 w 115"/>
                      <a:gd name="T35" fmla="*/ 19 h 107"/>
                      <a:gd name="T36" fmla="*/ 38 w 115"/>
                      <a:gd name="T37" fmla="*/ 16 h 107"/>
                      <a:gd name="T38" fmla="*/ 27 w 115"/>
                      <a:gd name="T39" fmla="*/ 7 h 107"/>
                      <a:gd name="T40" fmla="*/ 9 w 115"/>
                      <a:gd name="T41" fmla="*/ 1 h 107"/>
                      <a:gd name="T42" fmla="*/ 2 w 115"/>
                      <a:gd name="T43" fmla="*/ 0 h 107"/>
                      <a:gd name="T44" fmla="*/ 0 w 115"/>
                      <a:gd name="T45" fmla="*/ 3 h 107"/>
                      <a:gd name="T46" fmla="*/ 0 w 115"/>
                      <a:gd name="T47" fmla="*/ 7 h 107"/>
                      <a:gd name="T48" fmla="*/ 8 w 115"/>
                      <a:gd name="T49" fmla="*/ 19 h 107"/>
                      <a:gd name="T50" fmla="*/ 14 w 115"/>
                      <a:gd name="T51" fmla="*/ 30 h 107"/>
                      <a:gd name="T52" fmla="*/ 16 w 115"/>
                      <a:gd name="T53" fmla="*/ 35 h 107"/>
                      <a:gd name="T54" fmla="*/ 18 w 115"/>
                      <a:gd name="T55" fmla="*/ 43 h 107"/>
                      <a:gd name="T56" fmla="*/ 22 w 115"/>
                      <a:gd name="T57" fmla="*/ 48 h 107"/>
                      <a:gd name="T58" fmla="*/ 24 w 115"/>
                      <a:gd name="T59" fmla="*/ 55 h 107"/>
                      <a:gd name="T60" fmla="*/ 24 w 115"/>
                      <a:gd name="T61" fmla="*/ 57 h 107"/>
                      <a:gd name="T62" fmla="*/ 19 w 115"/>
                      <a:gd name="T63" fmla="*/ 59 h 107"/>
                      <a:gd name="T64" fmla="*/ 13 w 115"/>
                      <a:gd name="T65" fmla="*/ 56 h 107"/>
                      <a:gd name="T66" fmla="*/ 11 w 115"/>
                      <a:gd name="T67" fmla="*/ 56 h 107"/>
                      <a:gd name="T68" fmla="*/ 9 w 115"/>
                      <a:gd name="T69" fmla="*/ 57 h 107"/>
                      <a:gd name="T70" fmla="*/ 12 w 115"/>
                      <a:gd name="T71" fmla="*/ 66 h 107"/>
                      <a:gd name="T72" fmla="*/ 11 w 115"/>
                      <a:gd name="T73" fmla="*/ 76 h 107"/>
                      <a:gd name="T74" fmla="*/ 9 w 115"/>
                      <a:gd name="T75" fmla="*/ 80 h 107"/>
                      <a:gd name="T76" fmla="*/ 12 w 115"/>
                      <a:gd name="T77" fmla="*/ 83 h 107"/>
                      <a:gd name="T78" fmla="*/ 14 w 115"/>
                      <a:gd name="T79" fmla="*/ 86 h 107"/>
                      <a:gd name="T80" fmla="*/ 21 w 115"/>
                      <a:gd name="T81" fmla="*/ 91 h 107"/>
                      <a:gd name="T82" fmla="*/ 22 w 115"/>
                      <a:gd name="T83" fmla="*/ 96 h 107"/>
                      <a:gd name="T84" fmla="*/ 27 w 115"/>
                      <a:gd name="T85" fmla="*/ 107 h 107"/>
                      <a:gd name="T86" fmla="*/ 33 w 115"/>
                      <a:gd name="T87" fmla="*/ 105 h 107"/>
                      <a:gd name="T88" fmla="*/ 39 w 115"/>
                      <a:gd name="T89" fmla="*/ 102 h 107"/>
                      <a:gd name="T90" fmla="*/ 39 w 115"/>
                      <a:gd name="T91" fmla="*/ 100 h 107"/>
                      <a:gd name="T92" fmla="*/ 36 w 115"/>
                      <a:gd name="T93" fmla="*/ 94 h 107"/>
                      <a:gd name="T94" fmla="*/ 27 w 115"/>
                      <a:gd name="T95" fmla="*/ 83 h 107"/>
                      <a:gd name="T96" fmla="*/ 27 w 115"/>
                      <a:gd name="T97" fmla="*/ 81 h 107"/>
                      <a:gd name="T98" fmla="*/ 29 w 115"/>
                      <a:gd name="T99" fmla="*/ 80 h 107"/>
                      <a:gd name="T100" fmla="*/ 34 w 115"/>
                      <a:gd name="T101" fmla="*/ 80 h 107"/>
                      <a:gd name="T102" fmla="*/ 41 w 115"/>
                      <a:gd name="T103" fmla="*/ 78 h 107"/>
                      <a:gd name="T104" fmla="*/ 44 w 115"/>
                      <a:gd name="T105" fmla="*/ 77 h 107"/>
                      <a:gd name="T106" fmla="*/ 54 w 115"/>
                      <a:gd name="T107" fmla="*/ 82 h 107"/>
                      <a:gd name="T108" fmla="*/ 61 w 115"/>
                      <a:gd name="T109" fmla="*/ 87 h 107"/>
                      <a:gd name="T110" fmla="*/ 70 w 115"/>
                      <a:gd name="T111" fmla="*/ 91 h 107"/>
                      <a:gd name="T112" fmla="*/ 84 w 115"/>
                      <a:gd name="T113" fmla="*/ 94 h 107"/>
                      <a:gd name="T114" fmla="*/ 86 w 115"/>
                      <a:gd name="T115" fmla="*/ 94 h 107"/>
                      <a:gd name="T116" fmla="*/ 86 w 115"/>
                      <a:gd name="T117" fmla="*/ 89 h 107"/>
                      <a:gd name="T118" fmla="*/ 84 w 115"/>
                      <a:gd name="T119" fmla="*/ 83 h 107"/>
                      <a:gd name="T120" fmla="*/ 84 w 115"/>
                      <a:gd name="T121" fmla="*/ 77 h 107"/>
                      <a:gd name="T122" fmla="*/ 89 w 115"/>
                      <a:gd name="T123" fmla="*/ 71 h 107"/>
                      <a:gd name="T124" fmla="*/ 94 w 115"/>
                      <a:gd name="T125" fmla="*/ 7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15" h="107">
                        <a:moveTo>
                          <a:pt x="94" y="70"/>
                        </a:moveTo>
                        <a:lnTo>
                          <a:pt x="94" y="70"/>
                        </a:lnTo>
                        <a:lnTo>
                          <a:pt x="98" y="71"/>
                        </a:lnTo>
                        <a:lnTo>
                          <a:pt x="103" y="72"/>
                        </a:lnTo>
                        <a:lnTo>
                          <a:pt x="108" y="71"/>
                        </a:lnTo>
                        <a:lnTo>
                          <a:pt x="108" y="71"/>
                        </a:lnTo>
                        <a:lnTo>
                          <a:pt x="110" y="69"/>
                        </a:lnTo>
                        <a:lnTo>
                          <a:pt x="113" y="66"/>
                        </a:lnTo>
                        <a:lnTo>
                          <a:pt x="114" y="61"/>
                        </a:lnTo>
                        <a:lnTo>
                          <a:pt x="114" y="61"/>
                        </a:lnTo>
                        <a:lnTo>
                          <a:pt x="115" y="59"/>
                        </a:lnTo>
                        <a:lnTo>
                          <a:pt x="114" y="56"/>
                        </a:lnTo>
                        <a:lnTo>
                          <a:pt x="111" y="54"/>
                        </a:lnTo>
                        <a:lnTo>
                          <a:pt x="111" y="54"/>
                        </a:lnTo>
                        <a:lnTo>
                          <a:pt x="108" y="51"/>
                        </a:lnTo>
                        <a:lnTo>
                          <a:pt x="103" y="49"/>
                        </a:lnTo>
                        <a:lnTo>
                          <a:pt x="103" y="49"/>
                        </a:lnTo>
                        <a:lnTo>
                          <a:pt x="99" y="44"/>
                        </a:lnTo>
                        <a:lnTo>
                          <a:pt x="97" y="39"/>
                        </a:lnTo>
                        <a:lnTo>
                          <a:pt x="95" y="32"/>
                        </a:lnTo>
                        <a:lnTo>
                          <a:pt x="95" y="32"/>
                        </a:lnTo>
                        <a:lnTo>
                          <a:pt x="94" y="29"/>
                        </a:lnTo>
                        <a:lnTo>
                          <a:pt x="92" y="27"/>
                        </a:lnTo>
                        <a:lnTo>
                          <a:pt x="89" y="27"/>
                        </a:lnTo>
                        <a:lnTo>
                          <a:pt x="89" y="27"/>
                        </a:lnTo>
                        <a:lnTo>
                          <a:pt x="79" y="30"/>
                        </a:lnTo>
                        <a:lnTo>
                          <a:pt x="75" y="33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66" y="33"/>
                        </a:lnTo>
                        <a:lnTo>
                          <a:pt x="62" y="33"/>
                        </a:lnTo>
                        <a:lnTo>
                          <a:pt x="56" y="29"/>
                        </a:lnTo>
                        <a:lnTo>
                          <a:pt x="51" y="24"/>
                        </a:lnTo>
                        <a:lnTo>
                          <a:pt x="51" y="24"/>
                        </a:lnTo>
                        <a:lnTo>
                          <a:pt x="46" y="22"/>
                        </a:lnTo>
                        <a:lnTo>
                          <a:pt x="43" y="19"/>
                        </a:lnTo>
                        <a:lnTo>
                          <a:pt x="38" y="16"/>
                        </a:lnTo>
                        <a:lnTo>
                          <a:pt x="38" y="16"/>
                        </a:lnTo>
                        <a:lnTo>
                          <a:pt x="27" y="7"/>
                        </a:lnTo>
                        <a:lnTo>
                          <a:pt x="27" y="7"/>
                        </a:lnTo>
                        <a:lnTo>
                          <a:pt x="18" y="2"/>
                        </a:lnTo>
                        <a:lnTo>
                          <a:pt x="9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19"/>
                        </a:lnTo>
                        <a:lnTo>
                          <a:pt x="8" y="19"/>
                        </a:lnTo>
                        <a:lnTo>
                          <a:pt x="13" y="27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lnTo>
                          <a:pt x="16" y="35"/>
                        </a:lnTo>
                        <a:lnTo>
                          <a:pt x="18" y="43"/>
                        </a:lnTo>
                        <a:lnTo>
                          <a:pt x="18" y="43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23" y="51"/>
                        </a:lnTo>
                        <a:lnTo>
                          <a:pt x="24" y="55"/>
                        </a:lnTo>
                        <a:lnTo>
                          <a:pt x="24" y="57"/>
                        </a:lnTo>
                        <a:lnTo>
                          <a:pt x="24" y="57"/>
                        </a:lnTo>
                        <a:lnTo>
                          <a:pt x="22" y="59"/>
                        </a:lnTo>
                        <a:lnTo>
                          <a:pt x="19" y="59"/>
                        </a:lnTo>
                        <a:lnTo>
                          <a:pt x="19" y="59"/>
                        </a:lnTo>
                        <a:lnTo>
                          <a:pt x="13" y="56"/>
                        </a:lnTo>
                        <a:lnTo>
                          <a:pt x="13" y="56"/>
                        </a:lnTo>
                        <a:lnTo>
                          <a:pt x="11" y="56"/>
                        </a:lnTo>
                        <a:lnTo>
                          <a:pt x="9" y="57"/>
                        </a:lnTo>
                        <a:lnTo>
                          <a:pt x="9" y="57"/>
                        </a:lnTo>
                        <a:lnTo>
                          <a:pt x="11" y="60"/>
                        </a:lnTo>
                        <a:lnTo>
                          <a:pt x="12" y="66"/>
                        </a:lnTo>
                        <a:lnTo>
                          <a:pt x="12" y="66"/>
                        </a:lnTo>
                        <a:lnTo>
                          <a:pt x="11" y="76"/>
                        </a:lnTo>
                        <a:lnTo>
                          <a:pt x="9" y="80"/>
                        </a:lnTo>
                        <a:lnTo>
                          <a:pt x="9" y="80"/>
                        </a:lnTo>
                        <a:lnTo>
                          <a:pt x="11" y="82"/>
                        </a:lnTo>
                        <a:lnTo>
                          <a:pt x="12" y="83"/>
                        </a:lnTo>
                        <a:lnTo>
                          <a:pt x="14" y="86"/>
                        </a:lnTo>
                        <a:lnTo>
                          <a:pt x="14" y="86"/>
                        </a:lnTo>
                        <a:lnTo>
                          <a:pt x="21" y="91"/>
                        </a:lnTo>
                        <a:lnTo>
                          <a:pt x="21" y="91"/>
                        </a:lnTo>
                        <a:lnTo>
                          <a:pt x="22" y="93"/>
                        </a:lnTo>
                        <a:lnTo>
                          <a:pt x="22" y="96"/>
                        </a:lnTo>
                        <a:lnTo>
                          <a:pt x="21" y="97"/>
                        </a:lnTo>
                        <a:lnTo>
                          <a:pt x="27" y="107"/>
                        </a:lnTo>
                        <a:lnTo>
                          <a:pt x="27" y="107"/>
                        </a:lnTo>
                        <a:lnTo>
                          <a:pt x="33" y="105"/>
                        </a:lnTo>
                        <a:lnTo>
                          <a:pt x="36" y="103"/>
                        </a:lnTo>
                        <a:lnTo>
                          <a:pt x="39" y="102"/>
                        </a:lnTo>
                        <a:lnTo>
                          <a:pt x="39" y="100"/>
                        </a:lnTo>
                        <a:lnTo>
                          <a:pt x="39" y="100"/>
                        </a:lnTo>
                        <a:lnTo>
                          <a:pt x="39" y="97"/>
                        </a:lnTo>
                        <a:lnTo>
                          <a:pt x="36" y="94"/>
                        </a:lnTo>
                        <a:lnTo>
                          <a:pt x="33" y="89"/>
                        </a:lnTo>
                        <a:lnTo>
                          <a:pt x="27" y="83"/>
                        </a:lnTo>
                        <a:lnTo>
                          <a:pt x="27" y="83"/>
                        </a:lnTo>
                        <a:lnTo>
                          <a:pt x="27" y="81"/>
                        </a:lnTo>
                        <a:lnTo>
                          <a:pt x="27" y="80"/>
                        </a:lnTo>
                        <a:lnTo>
                          <a:pt x="29" y="80"/>
                        </a:lnTo>
                        <a:lnTo>
                          <a:pt x="29" y="80"/>
                        </a:lnTo>
                        <a:lnTo>
                          <a:pt x="34" y="80"/>
                        </a:lnTo>
                        <a:lnTo>
                          <a:pt x="34" y="80"/>
                        </a:lnTo>
                        <a:lnTo>
                          <a:pt x="41" y="78"/>
                        </a:lnTo>
                        <a:lnTo>
                          <a:pt x="44" y="77"/>
                        </a:lnTo>
                        <a:lnTo>
                          <a:pt x="44" y="77"/>
                        </a:lnTo>
                        <a:lnTo>
                          <a:pt x="48" y="78"/>
                        </a:lnTo>
                        <a:lnTo>
                          <a:pt x="54" y="82"/>
                        </a:lnTo>
                        <a:lnTo>
                          <a:pt x="54" y="82"/>
                        </a:lnTo>
                        <a:lnTo>
                          <a:pt x="61" y="87"/>
                        </a:lnTo>
                        <a:lnTo>
                          <a:pt x="61" y="87"/>
                        </a:lnTo>
                        <a:lnTo>
                          <a:pt x="70" y="91"/>
                        </a:lnTo>
                        <a:lnTo>
                          <a:pt x="77" y="93"/>
                        </a:lnTo>
                        <a:lnTo>
                          <a:pt x="84" y="94"/>
                        </a:lnTo>
                        <a:lnTo>
                          <a:pt x="84" y="94"/>
                        </a:lnTo>
                        <a:lnTo>
                          <a:pt x="86" y="94"/>
                        </a:lnTo>
                        <a:lnTo>
                          <a:pt x="87" y="93"/>
                        </a:lnTo>
                        <a:lnTo>
                          <a:pt x="86" y="89"/>
                        </a:lnTo>
                        <a:lnTo>
                          <a:pt x="86" y="89"/>
                        </a:lnTo>
                        <a:lnTo>
                          <a:pt x="84" y="83"/>
                        </a:lnTo>
                        <a:lnTo>
                          <a:pt x="84" y="77"/>
                        </a:lnTo>
                        <a:lnTo>
                          <a:pt x="84" y="77"/>
                        </a:lnTo>
                        <a:lnTo>
                          <a:pt x="86" y="73"/>
                        </a:lnTo>
                        <a:lnTo>
                          <a:pt x="89" y="71"/>
                        </a:lnTo>
                        <a:lnTo>
                          <a:pt x="94" y="70"/>
                        </a:lnTo>
                        <a:lnTo>
                          <a:pt x="94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1" name="Freeform: Shape 94"/>
                  <p:cNvSpPr/>
                  <p:nvPr/>
                </p:nvSpPr>
                <p:spPr bwMode="auto">
                  <a:xfrm>
                    <a:off x="9870087" y="2810137"/>
                    <a:ext cx="140929" cy="200554"/>
                  </a:xfrm>
                  <a:custGeom>
                    <a:avLst/>
                    <a:gdLst>
                      <a:gd name="T0" fmla="*/ 120 w 157"/>
                      <a:gd name="T1" fmla="*/ 137 h 222"/>
                      <a:gd name="T2" fmla="*/ 124 w 157"/>
                      <a:gd name="T3" fmla="*/ 132 h 222"/>
                      <a:gd name="T4" fmla="*/ 124 w 157"/>
                      <a:gd name="T5" fmla="*/ 130 h 222"/>
                      <a:gd name="T6" fmla="*/ 118 w 157"/>
                      <a:gd name="T7" fmla="*/ 126 h 222"/>
                      <a:gd name="T8" fmla="*/ 103 w 157"/>
                      <a:gd name="T9" fmla="*/ 119 h 222"/>
                      <a:gd name="T10" fmla="*/ 98 w 157"/>
                      <a:gd name="T11" fmla="*/ 115 h 222"/>
                      <a:gd name="T12" fmla="*/ 88 w 157"/>
                      <a:gd name="T13" fmla="*/ 103 h 222"/>
                      <a:gd name="T14" fmla="*/ 78 w 157"/>
                      <a:gd name="T15" fmla="*/ 85 h 222"/>
                      <a:gd name="T16" fmla="*/ 75 w 157"/>
                      <a:gd name="T17" fmla="*/ 79 h 222"/>
                      <a:gd name="T18" fmla="*/ 66 w 157"/>
                      <a:gd name="T19" fmla="*/ 72 h 222"/>
                      <a:gd name="T20" fmla="*/ 62 w 157"/>
                      <a:gd name="T21" fmla="*/ 71 h 222"/>
                      <a:gd name="T22" fmla="*/ 56 w 157"/>
                      <a:gd name="T23" fmla="*/ 63 h 222"/>
                      <a:gd name="T24" fmla="*/ 53 w 157"/>
                      <a:gd name="T25" fmla="*/ 56 h 222"/>
                      <a:gd name="T26" fmla="*/ 49 w 157"/>
                      <a:gd name="T27" fmla="*/ 47 h 222"/>
                      <a:gd name="T28" fmla="*/ 43 w 157"/>
                      <a:gd name="T29" fmla="*/ 43 h 222"/>
                      <a:gd name="T30" fmla="*/ 39 w 157"/>
                      <a:gd name="T31" fmla="*/ 43 h 222"/>
                      <a:gd name="T32" fmla="*/ 35 w 157"/>
                      <a:gd name="T33" fmla="*/ 41 h 222"/>
                      <a:gd name="T34" fmla="*/ 33 w 157"/>
                      <a:gd name="T35" fmla="*/ 40 h 222"/>
                      <a:gd name="T36" fmla="*/ 21 w 157"/>
                      <a:gd name="T37" fmla="*/ 24 h 222"/>
                      <a:gd name="T38" fmla="*/ 14 w 157"/>
                      <a:gd name="T39" fmla="*/ 13 h 222"/>
                      <a:gd name="T40" fmla="*/ 10 w 157"/>
                      <a:gd name="T41" fmla="*/ 6 h 222"/>
                      <a:gd name="T42" fmla="*/ 2 w 157"/>
                      <a:gd name="T43" fmla="*/ 0 h 222"/>
                      <a:gd name="T44" fmla="*/ 0 w 157"/>
                      <a:gd name="T45" fmla="*/ 6 h 222"/>
                      <a:gd name="T46" fmla="*/ 1 w 157"/>
                      <a:gd name="T47" fmla="*/ 7 h 222"/>
                      <a:gd name="T48" fmla="*/ 1 w 157"/>
                      <a:gd name="T49" fmla="*/ 11 h 222"/>
                      <a:gd name="T50" fmla="*/ 1 w 157"/>
                      <a:gd name="T51" fmla="*/ 15 h 222"/>
                      <a:gd name="T52" fmla="*/ 3 w 157"/>
                      <a:gd name="T53" fmla="*/ 23 h 222"/>
                      <a:gd name="T54" fmla="*/ 6 w 157"/>
                      <a:gd name="T55" fmla="*/ 27 h 222"/>
                      <a:gd name="T56" fmla="*/ 17 w 157"/>
                      <a:gd name="T57" fmla="*/ 39 h 222"/>
                      <a:gd name="T58" fmla="*/ 28 w 157"/>
                      <a:gd name="T59" fmla="*/ 57 h 222"/>
                      <a:gd name="T60" fmla="*/ 33 w 157"/>
                      <a:gd name="T61" fmla="*/ 65 h 222"/>
                      <a:gd name="T62" fmla="*/ 41 w 157"/>
                      <a:gd name="T63" fmla="*/ 72 h 222"/>
                      <a:gd name="T64" fmla="*/ 45 w 157"/>
                      <a:gd name="T65" fmla="*/ 78 h 222"/>
                      <a:gd name="T66" fmla="*/ 55 w 157"/>
                      <a:gd name="T67" fmla="*/ 92 h 222"/>
                      <a:gd name="T68" fmla="*/ 73 w 157"/>
                      <a:gd name="T69" fmla="*/ 114 h 222"/>
                      <a:gd name="T70" fmla="*/ 80 w 157"/>
                      <a:gd name="T71" fmla="*/ 126 h 222"/>
                      <a:gd name="T72" fmla="*/ 87 w 157"/>
                      <a:gd name="T73" fmla="*/ 143 h 222"/>
                      <a:gd name="T74" fmla="*/ 91 w 157"/>
                      <a:gd name="T75" fmla="*/ 148 h 222"/>
                      <a:gd name="T76" fmla="*/ 93 w 157"/>
                      <a:gd name="T77" fmla="*/ 149 h 222"/>
                      <a:gd name="T78" fmla="*/ 103 w 157"/>
                      <a:gd name="T79" fmla="*/ 164 h 222"/>
                      <a:gd name="T80" fmla="*/ 110 w 157"/>
                      <a:gd name="T81" fmla="*/ 184 h 222"/>
                      <a:gd name="T82" fmla="*/ 120 w 157"/>
                      <a:gd name="T83" fmla="*/ 198 h 222"/>
                      <a:gd name="T84" fmla="*/ 137 w 157"/>
                      <a:gd name="T85" fmla="*/ 221 h 222"/>
                      <a:gd name="T86" fmla="*/ 140 w 157"/>
                      <a:gd name="T87" fmla="*/ 222 h 222"/>
                      <a:gd name="T88" fmla="*/ 143 w 157"/>
                      <a:gd name="T89" fmla="*/ 221 h 222"/>
                      <a:gd name="T90" fmla="*/ 145 w 157"/>
                      <a:gd name="T91" fmla="*/ 217 h 222"/>
                      <a:gd name="T92" fmla="*/ 146 w 157"/>
                      <a:gd name="T93" fmla="*/ 212 h 222"/>
                      <a:gd name="T94" fmla="*/ 147 w 157"/>
                      <a:gd name="T95" fmla="*/ 210 h 222"/>
                      <a:gd name="T96" fmla="*/ 156 w 157"/>
                      <a:gd name="T97" fmla="*/ 208 h 222"/>
                      <a:gd name="T98" fmla="*/ 157 w 157"/>
                      <a:gd name="T99" fmla="*/ 208 h 222"/>
                      <a:gd name="T100" fmla="*/ 156 w 157"/>
                      <a:gd name="T101" fmla="*/ 206 h 222"/>
                      <a:gd name="T102" fmla="*/ 146 w 157"/>
                      <a:gd name="T103" fmla="*/ 201 h 222"/>
                      <a:gd name="T104" fmla="*/ 129 w 157"/>
                      <a:gd name="T105" fmla="*/ 189 h 222"/>
                      <a:gd name="T106" fmla="*/ 125 w 157"/>
                      <a:gd name="T107" fmla="*/ 184 h 222"/>
                      <a:gd name="T108" fmla="*/ 118 w 157"/>
                      <a:gd name="T109" fmla="*/ 173 h 222"/>
                      <a:gd name="T110" fmla="*/ 111 w 157"/>
                      <a:gd name="T111" fmla="*/ 162 h 222"/>
                      <a:gd name="T112" fmla="*/ 107 w 157"/>
                      <a:gd name="T113" fmla="*/ 148 h 222"/>
                      <a:gd name="T114" fmla="*/ 105 w 157"/>
                      <a:gd name="T115" fmla="*/ 143 h 222"/>
                      <a:gd name="T116" fmla="*/ 108 w 157"/>
                      <a:gd name="T117" fmla="*/ 140 h 222"/>
                      <a:gd name="T118" fmla="*/ 120 w 157"/>
                      <a:gd name="T119" fmla="*/ 137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57" h="222">
                        <a:moveTo>
                          <a:pt x="120" y="137"/>
                        </a:moveTo>
                        <a:lnTo>
                          <a:pt x="120" y="137"/>
                        </a:lnTo>
                        <a:lnTo>
                          <a:pt x="122" y="135"/>
                        </a:lnTo>
                        <a:lnTo>
                          <a:pt x="124" y="132"/>
                        </a:lnTo>
                        <a:lnTo>
                          <a:pt x="124" y="131"/>
                        </a:lnTo>
                        <a:lnTo>
                          <a:pt x="124" y="130"/>
                        </a:lnTo>
                        <a:lnTo>
                          <a:pt x="124" y="130"/>
                        </a:lnTo>
                        <a:lnTo>
                          <a:pt x="118" y="126"/>
                        </a:lnTo>
                        <a:lnTo>
                          <a:pt x="111" y="122"/>
                        </a:lnTo>
                        <a:lnTo>
                          <a:pt x="103" y="119"/>
                        </a:lnTo>
                        <a:lnTo>
                          <a:pt x="103" y="119"/>
                        </a:lnTo>
                        <a:lnTo>
                          <a:pt x="98" y="115"/>
                        </a:lnTo>
                        <a:lnTo>
                          <a:pt x="93" y="110"/>
                        </a:lnTo>
                        <a:lnTo>
                          <a:pt x="88" y="103"/>
                        </a:lnTo>
                        <a:lnTo>
                          <a:pt x="88" y="103"/>
                        </a:lnTo>
                        <a:lnTo>
                          <a:pt x="78" y="85"/>
                        </a:lnTo>
                        <a:lnTo>
                          <a:pt x="78" y="85"/>
                        </a:lnTo>
                        <a:lnTo>
                          <a:pt x="75" y="79"/>
                        </a:lnTo>
                        <a:lnTo>
                          <a:pt x="70" y="74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62" y="71"/>
                        </a:lnTo>
                        <a:lnTo>
                          <a:pt x="59" y="68"/>
                        </a:lnTo>
                        <a:lnTo>
                          <a:pt x="56" y="63"/>
                        </a:lnTo>
                        <a:lnTo>
                          <a:pt x="56" y="63"/>
                        </a:lnTo>
                        <a:lnTo>
                          <a:pt x="53" y="56"/>
                        </a:lnTo>
                        <a:lnTo>
                          <a:pt x="49" y="47"/>
                        </a:lnTo>
                        <a:lnTo>
                          <a:pt x="49" y="47"/>
                        </a:lnTo>
                        <a:lnTo>
                          <a:pt x="46" y="45"/>
                        </a:lnTo>
                        <a:lnTo>
                          <a:pt x="43" y="43"/>
                        </a:lnTo>
                        <a:lnTo>
                          <a:pt x="39" y="43"/>
                        </a:lnTo>
                        <a:lnTo>
                          <a:pt x="39" y="43"/>
                        </a:lnTo>
                        <a:lnTo>
                          <a:pt x="37" y="43"/>
                        </a:lnTo>
                        <a:lnTo>
                          <a:pt x="35" y="41"/>
                        </a:lnTo>
                        <a:lnTo>
                          <a:pt x="33" y="40"/>
                        </a:lnTo>
                        <a:lnTo>
                          <a:pt x="33" y="40"/>
                        </a:lnTo>
                        <a:lnTo>
                          <a:pt x="27" y="33"/>
                        </a:lnTo>
                        <a:lnTo>
                          <a:pt x="21" y="24"/>
                        </a:lnTo>
                        <a:lnTo>
                          <a:pt x="21" y="24"/>
                        </a:lnTo>
                        <a:lnTo>
                          <a:pt x="14" y="13"/>
                        </a:lnTo>
                        <a:lnTo>
                          <a:pt x="14" y="13"/>
                        </a:lnTo>
                        <a:lnTo>
                          <a:pt x="10" y="6"/>
                        </a:lnTo>
                        <a:lnTo>
                          <a:pt x="5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1" y="7"/>
                        </a:lnTo>
                        <a:lnTo>
                          <a:pt x="1" y="11"/>
                        </a:lnTo>
                        <a:lnTo>
                          <a:pt x="1" y="11"/>
                        </a:lnTo>
                        <a:lnTo>
                          <a:pt x="1" y="15"/>
                        </a:lnTo>
                        <a:lnTo>
                          <a:pt x="1" y="15"/>
                        </a:lnTo>
                        <a:lnTo>
                          <a:pt x="2" y="19"/>
                        </a:lnTo>
                        <a:lnTo>
                          <a:pt x="3" y="23"/>
                        </a:lnTo>
                        <a:lnTo>
                          <a:pt x="6" y="27"/>
                        </a:lnTo>
                        <a:lnTo>
                          <a:pt x="6" y="27"/>
                        </a:lnTo>
                        <a:lnTo>
                          <a:pt x="10" y="29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lnTo>
                          <a:pt x="28" y="57"/>
                        </a:lnTo>
                        <a:lnTo>
                          <a:pt x="28" y="57"/>
                        </a:lnTo>
                        <a:lnTo>
                          <a:pt x="33" y="65"/>
                        </a:lnTo>
                        <a:lnTo>
                          <a:pt x="37" y="68"/>
                        </a:lnTo>
                        <a:lnTo>
                          <a:pt x="41" y="72"/>
                        </a:lnTo>
                        <a:lnTo>
                          <a:pt x="41" y="72"/>
                        </a:lnTo>
                        <a:lnTo>
                          <a:pt x="45" y="78"/>
                        </a:lnTo>
                        <a:lnTo>
                          <a:pt x="55" y="92"/>
                        </a:lnTo>
                        <a:lnTo>
                          <a:pt x="55" y="92"/>
                        </a:lnTo>
                        <a:lnTo>
                          <a:pt x="64" y="101"/>
                        </a:lnTo>
                        <a:lnTo>
                          <a:pt x="73" y="114"/>
                        </a:lnTo>
                        <a:lnTo>
                          <a:pt x="73" y="114"/>
                        </a:lnTo>
                        <a:lnTo>
                          <a:pt x="80" y="126"/>
                        </a:lnTo>
                        <a:lnTo>
                          <a:pt x="87" y="143"/>
                        </a:lnTo>
                        <a:lnTo>
                          <a:pt x="87" y="143"/>
                        </a:lnTo>
                        <a:lnTo>
                          <a:pt x="89" y="146"/>
                        </a:lnTo>
                        <a:lnTo>
                          <a:pt x="91" y="148"/>
                        </a:lnTo>
                        <a:lnTo>
                          <a:pt x="93" y="149"/>
                        </a:lnTo>
                        <a:lnTo>
                          <a:pt x="93" y="149"/>
                        </a:lnTo>
                        <a:lnTo>
                          <a:pt x="95" y="153"/>
                        </a:lnTo>
                        <a:lnTo>
                          <a:pt x="103" y="164"/>
                        </a:lnTo>
                        <a:lnTo>
                          <a:pt x="103" y="164"/>
                        </a:lnTo>
                        <a:lnTo>
                          <a:pt x="110" y="184"/>
                        </a:lnTo>
                        <a:lnTo>
                          <a:pt x="110" y="184"/>
                        </a:lnTo>
                        <a:lnTo>
                          <a:pt x="120" y="198"/>
                        </a:lnTo>
                        <a:lnTo>
                          <a:pt x="130" y="211"/>
                        </a:lnTo>
                        <a:lnTo>
                          <a:pt x="137" y="221"/>
                        </a:lnTo>
                        <a:lnTo>
                          <a:pt x="137" y="221"/>
                        </a:lnTo>
                        <a:lnTo>
                          <a:pt x="140" y="222"/>
                        </a:lnTo>
                        <a:lnTo>
                          <a:pt x="141" y="222"/>
                        </a:lnTo>
                        <a:lnTo>
                          <a:pt x="143" y="221"/>
                        </a:lnTo>
                        <a:lnTo>
                          <a:pt x="145" y="217"/>
                        </a:lnTo>
                        <a:lnTo>
                          <a:pt x="145" y="217"/>
                        </a:lnTo>
                        <a:lnTo>
                          <a:pt x="145" y="214"/>
                        </a:lnTo>
                        <a:lnTo>
                          <a:pt x="146" y="212"/>
                        </a:lnTo>
                        <a:lnTo>
                          <a:pt x="147" y="210"/>
                        </a:lnTo>
                        <a:lnTo>
                          <a:pt x="147" y="210"/>
                        </a:lnTo>
                        <a:lnTo>
                          <a:pt x="152" y="210"/>
                        </a:lnTo>
                        <a:lnTo>
                          <a:pt x="156" y="208"/>
                        </a:lnTo>
                        <a:lnTo>
                          <a:pt x="156" y="208"/>
                        </a:lnTo>
                        <a:lnTo>
                          <a:pt x="157" y="208"/>
                        </a:lnTo>
                        <a:lnTo>
                          <a:pt x="157" y="207"/>
                        </a:lnTo>
                        <a:lnTo>
                          <a:pt x="156" y="206"/>
                        </a:lnTo>
                        <a:lnTo>
                          <a:pt x="156" y="206"/>
                        </a:lnTo>
                        <a:lnTo>
                          <a:pt x="146" y="201"/>
                        </a:lnTo>
                        <a:lnTo>
                          <a:pt x="137" y="195"/>
                        </a:lnTo>
                        <a:lnTo>
                          <a:pt x="129" y="189"/>
                        </a:lnTo>
                        <a:lnTo>
                          <a:pt x="129" y="189"/>
                        </a:lnTo>
                        <a:lnTo>
                          <a:pt x="125" y="184"/>
                        </a:lnTo>
                        <a:lnTo>
                          <a:pt x="121" y="179"/>
                        </a:lnTo>
                        <a:lnTo>
                          <a:pt x="118" y="173"/>
                        </a:lnTo>
                        <a:lnTo>
                          <a:pt x="118" y="173"/>
                        </a:lnTo>
                        <a:lnTo>
                          <a:pt x="111" y="162"/>
                        </a:lnTo>
                        <a:lnTo>
                          <a:pt x="108" y="152"/>
                        </a:lnTo>
                        <a:lnTo>
                          <a:pt x="107" y="148"/>
                        </a:lnTo>
                        <a:lnTo>
                          <a:pt x="105" y="143"/>
                        </a:lnTo>
                        <a:lnTo>
                          <a:pt x="105" y="143"/>
                        </a:lnTo>
                        <a:lnTo>
                          <a:pt x="107" y="141"/>
                        </a:lnTo>
                        <a:lnTo>
                          <a:pt x="108" y="140"/>
                        </a:lnTo>
                        <a:lnTo>
                          <a:pt x="113" y="137"/>
                        </a:lnTo>
                        <a:lnTo>
                          <a:pt x="120" y="137"/>
                        </a:lnTo>
                        <a:lnTo>
                          <a:pt x="120" y="1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2" name="Freeform: Shape 95"/>
                  <p:cNvSpPr/>
                  <p:nvPr/>
                </p:nvSpPr>
                <p:spPr bwMode="auto">
                  <a:xfrm>
                    <a:off x="9806850" y="3702688"/>
                    <a:ext cx="48784" cy="110214"/>
                  </a:xfrm>
                  <a:custGeom>
                    <a:avLst/>
                    <a:gdLst>
                      <a:gd name="T0" fmla="*/ 41 w 55"/>
                      <a:gd name="T1" fmla="*/ 76 h 123"/>
                      <a:gd name="T2" fmla="*/ 50 w 55"/>
                      <a:gd name="T3" fmla="*/ 56 h 123"/>
                      <a:gd name="T4" fmla="*/ 53 w 55"/>
                      <a:gd name="T5" fmla="*/ 47 h 123"/>
                      <a:gd name="T6" fmla="*/ 51 w 55"/>
                      <a:gd name="T7" fmla="*/ 44 h 123"/>
                      <a:gd name="T8" fmla="*/ 46 w 55"/>
                      <a:gd name="T9" fmla="*/ 39 h 123"/>
                      <a:gd name="T10" fmla="*/ 41 w 55"/>
                      <a:gd name="T11" fmla="*/ 37 h 123"/>
                      <a:gd name="T12" fmla="*/ 38 w 55"/>
                      <a:gd name="T13" fmla="*/ 11 h 123"/>
                      <a:gd name="T14" fmla="*/ 34 w 55"/>
                      <a:gd name="T15" fmla="*/ 2 h 123"/>
                      <a:gd name="T16" fmla="*/ 30 w 55"/>
                      <a:gd name="T17" fmla="*/ 0 h 123"/>
                      <a:gd name="T18" fmla="*/ 24 w 55"/>
                      <a:gd name="T19" fmla="*/ 0 h 123"/>
                      <a:gd name="T20" fmla="*/ 14 w 55"/>
                      <a:gd name="T21" fmla="*/ 4 h 123"/>
                      <a:gd name="T22" fmla="*/ 13 w 55"/>
                      <a:gd name="T23" fmla="*/ 27 h 123"/>
                      <a:gd name="T24" fmla="*/ 14 w 55"/>
                      <a:gd name="T25" fmla="*/ 37 h 123"/>
                      <a:gd name="T26" fmla="*/ 13 w 55"/>
                      <a:gd name="T27" fmla="*/ 51 h 123"/>
                      <a:gd name="T28" fmla="*/ 11 w 55"/>
                      <a:gd name="T29" fmla="*/ 58 h 123"/>
                      <a:gd name="T30" fmla="*/ 5 w 55"/>
                      <a:gd name="T31" fmla="*/ 63 h 123"/>
                      <a:gd name="T32" fmla="*/ 1 w 55"/>
                      <a:gd name="T33" fmla="*/ 71 h 123"/>
                      <a:gd name="T34" fmla="*/ 0 w 55"/>
                      <a:gd name="T35" fmla="*/ 82 h 123"/>
                      <a:gd name="T36" fmla="*/ 1 w 55"/>
                      <a:gd name="T37" fmla="*/ 86 h 123"/>
                      <a:gd name="T38" fmla="*/ 10 w 55"/>
                      <a:gd name="T39" fmla="*/ 96 h 123"/>
                      <a:gd name="T40" fmla="*/ 18 w 55"/>
                      <a:gd name="T41" fmla="*/ 104 h 123"/>
                      <a:gd name="T42" fmla="*/ 22 w 55"/>
                      <a:gd name="T43" fmla="*/ 110 h 123"/>
                      <a:gd name="T44" fmla="*/ 23 w 55"/>
                      <a:gd name="T45" fmla="*/ 114 h 123"/>
                      <a:gd name="T46" fmla="*/ 27 w 55"/>
                      <a:gd name="T47" fmla="*/ 121 h 123"/>
                      <a:gd name="T48" fmla="*/ 30 w 55"/>
                      <a:gd name="T49" fmla="*/ 123 h 123"/>
                      <a:gd name="T50" fmla="*/ 43 w 55"/>
                      <a:gd name="T51" fmla="*/ 119 h 123"/>
                      <a:gd name="T52" fmla="*/ 50 w 55"/>
                      <a:gd name="T53" fmla="*/ 114 h 123"/>
                      <a:gd name="T54" fmla="*/ 55 w 55"/>
                      <a:gd name="T55" fmla="*/ 107 h 123"/>
                      <a:gd name="T56" fmla="*/ 55 w 55"/>
                      <a:gd name="T57" fmla="*/ 103 h 123"/>
                      <a:gd name="T58" fmla="*/ 49 w 55"/>
                      <a:gd name="T59" fmla="*/ 96 h 123"/>
                      <a:gd name="T60" fmla="*/ 43 w 55"/>
                      <a:gd name="T61" fmla="*/ 87 h 123"/>
                      <a:gd name="T62" fmla="*/ 40 w 55"/>
                      <a:gd name="T63" fmla="*/ 78 h 123"/>
                      <a:gd name="T64" fmla="*/ 41 w 55"/>
                      <a:gd name="T65" fmla="*/ 76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5" h="123">
                        <a:moveTo>
                          <a:pt x="41" y="76"/>
                        </a:moveTo>
                        <a:lnTo>
                          <a:pt x="41" y="76"/>
                        </a:lnTo>
                        <a:lnTo>
                          <a:pt x="46" y="66"/>
                        </a:lnTo>
                        <a:lnTo>
                          <a:pt x="50" y="56"/>
                        </a:lnTo>
                        <a:lnTo>
                          <a:pt x="51" y="51"/>
                        </a:lnTo>
                        <a:lnTo>
                          <a:pt x="53" y="47"/>
                        </a:lnTo>
                        <a:lnTo>
                          <a:pt x="53" y="47"/>
                        </a:lnTo>
                        <a:lnTo>
                          <a:pt x="51" y="44"/>
                        </a:lnTo>
                        <a:lnTo>
                          <a:pt x="50" y="43"/>
                        </a:lnTo>
                        <a:lnTo>
                          <a:pt x="46" y="39"/>
                        </a:lnTo>
                        <a:lnTo>
                          <a:pt x="41" y="37"/>
                        </a:lnTo>
                        <a:lnTo>
                          <a:pt x="41" y="37"/>
                        </a:lnTo>
                        <a:lnTo>
                          <a:pt x="40" y="22"/>
                        </a:lnTo>
                        <a:lnTo>
                          <a:pt x="38" y="11"/>
                        </a:lnTo>
                        <a:lnTo>
                          <a:pt x="37" y="6"/>
                        </a:lnTo>
                        <a:lnTo>
                          <a:pt x="34" y="2"/>
                        </a:lnTo>
                        <a:lnTo>
                          <a:pt x="34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4" y="0"/>
                        </a:lnTo>
                        <a:lnTo>
                          <a:pt x="21" y="1"/>
                        </a:lnTo>
                        <a:lnTo>
                          <a:pt x="14" y="4"/>
                        </a:lnTo>
                        <a:lnTo>
                          <a:pt x="12" y="5"/>
                        </a:lnTo>
                        <a:lnTo>
                          <a:pt x="13" y="27"/>
                        </a:lnTo>
                        <a:lnTo>
                          <a:pt x="13" y="27"/>
                        </a:lnTo>
                        <a:lnTo>
                          <a:pt x="14" y="37"/>
                        </a:lnTo>
                        <a:lnTo>
                          <a:pt x="13" y="44"/>
                        </a:lnTo>
                        <a:lnTo>
                          <a:pt x="13" y="51"/>
                        </a:lnTo>
                        <a:lnTo>
                          <a:pt x="13" y="51"/>
                        </a:lnTo>
                        <a:lnTo>
                          <a:pt x="11" y="58"/>
                        </a:lnTo>
                        <a:lnTo>
                          <a:pt x="7" y="60"/>
                        </a:lnTo>
                        <a:lnTo>
                          <a:pt x="5" y="63"/>
                        </a:lnTo>
                        <a:lnTo>
                          <a:pt x="5" y="63"/>
                        </a:lnTo>
                        <a:lnTo>
                          <a:pt x="1" y="71"/>
                        </a:lnTo>
                        <a:lnTo>
                          <a:pt x="0" y="78"/>
                        </a:lnTo>
                        <a:lnTo>
                          <a:pt x="0" y="82"/>
                        </a:lnTo>
                        <a:lnTo>
                          <a:pt x="1" y="86"/>
                        </a:lnTo>
                        <a:lnTo>
                          <a:pt x="1" y="86"/>
                        </a:lnTo>
                        <a:lnTo>
                          <a:pt x="5" y="91"/>
                        </a:lnTo>
                        <a:lnTo>
                          <a:pt x="10" y="96"/>
                        </a:lnTo>
                        <a:lnTo>
                          <a:pt x="18" y="104"/>
                        </a:lnTo>
                        <a:lnTo>
                          <a:pt x="18" y="104"/>
                        </a:lnTo>
                        <a:lnTo>
                          <a:pt x="21" y="107"/>
                        </a:lnTo>
                        <a:lnTo>
                          <a:pt x="22" y="110"/>
                        </a:lnTo>
                        <a:lnTo>
                          <a:pt x="23" y="114"/>
                        </a:lnTo>
                        <a:lnTo>
                          <a:pt x="23" y="114"/>
                        </a:lnTo>
                        <a:lnTo>
                          <a:pt x="24" y="119"/>
                        </a:lnTo>
                        <a:lnTo>
                          <a:pt x="27" y="121"/>
                        </a:lnTo>
                        <a:lnTo>
                          <a:pt x="30" y="123"/>
                        </a:lnTo>
                        <a:lnTo>
                          <a:pt x="30" y="123"/>
                        </a:lnTo>
                        <a:lnTo>
                          <a:pt x="37" y="121"/>
                        </a:lnTo>
                        <a:lnTo>
                          <a:pt x="43" y="119"/>
                        </a:lnTo>
                        <a:lnTo>
                          <a:pt x="50" y="114"/>
                        </a:lnTo>
                        <a:lnTo>
                          <a:pt x="50" y="114"/>
                        </a:lnTo>
                        <a:lnTo>
                          <a:pt x="54" y="110"/>
                        </a:lnTo>
                        <a:lnTo>
                          <a:pt x="55" y="107"/>
                        </a:lnTo>
                        <a:lnTo>
                          <a:pt x="55" y="105"/>
                        </a:lnTo>
                        <a:lnTo>
                          <a:pt x="55" y="103"/>
                        </a:lnTo>
                        <a:lnTo>
                          <a:pt x="55" y="103"/>
                        </a:lnTo>
                        <a:lnTo>
                          <a:pt x="49" y="96"/>
                        </a:lnTo>
                        <a:lnTo>
                          <a:pt x="43" y="87"/>
                        </a:lnTo>
                        <a:lnTo>
                          <a:pt x="43" y="87"/>
                        </a:lnTo>
                        <a:lnTo>
                          <a:pt x="40" y="82"/>
                        </a:lnTo>
                        <a:lnTo>
                          <a:pt x="40" y="78"/>
                        </a:lnTo>
                        <a:lnTo>
                          <a:pt x="40" y="77"/>
                        </a:lnTo>
                        <a:lnTo>
                          <a:pt x="41" y="76"/>
                        </a:lnTo>
                        <a:lnTo>
                          <a:pt x="41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3" name="Freeform: Shape 96"/>
                  <p:cNvSpPr/>
                  <p:nvPr/>
                </p:nvSpPr>
                <p:spPr bwMode="auto">
                  <a:xfrm>
                    <a:off x="9821305" y="3825550"/>
                    <a:ext cx="25295" cy="30716"/>
                  </a:xfrm>
                  <a:custGeom>
                    <a:avLst/>
                    <a:gdLst>
                      <a:gd name="T0" fmla="*/ 21 w 28"/>
                      <a:gd name="T1" fmla="*/ 6 h 33"/>
                      <a:gd name="T2" fmla="*/ 21 w 28"/>
                      <a:gd name="T3" fmla="*/ 6 h 33"/>
                      <a:gd name="T4" fmla="*/ 17 w 28"/>
                      <a:gd name="T5" fmla="*/ 3 h 33"/>
                      <a:gd name="T6" fmla="*/ 13 w 28"/>
                      <a:gd name="T7" fmla="*/ 1 h 33"/>
                      <a:gd name="T8" fmla="*/ 10 w 28"/>
                      <a:gd name="T9" fmla="*/ 0 h 33"/>
                      <a:gd name="T10" fmla="*/ 10 w 28"/>
                      <a:gd name="T11" fmla="*/ 0 h 33"/>
                      <a:gd name="T12" fmla="*/ 0 w 28"/>
                      <a:gd name="T13" fmla="*/ 1 h 33"/>
                      <a:gd name="T14" fmla="*/ 0 w 28"/>
                      <a:gd name="T15" fmla="*/ 1 h 33"/>
                      <a:gd name="T16" fmla="*/ 2 w 28"/>
                      <a:gd name="T17" fmla="*/ 5 h 33"/>
                      <a:gd name="T18" fmla="*/ 7 w 28"/>
                      <a:gd name="T19" fmla="*/ 14 h 33"/>
                      <a:gd name="T20" fmla="*/ 7 w 28"/>
                      <a:gd name="T21" fmla="*/ 14 h 33"/>
                      <a:gd name="T22" fmla="*/ 13 w 28"/>
                      <a:gd name="T23" fmla="*/ 22 h 33"/>
                      <a:gd name="T24" fmla="*/ 19 w 28"/>
                      <a:gd name="T25" fmla="*/ 28 h 33"/>
                      <a:gd name="T26" fmla="*/ 25 w 28"/>
                      <a:gd name="T27" fmla="*/ 33 h 33"/>
                      <a:gd name="T28" fmla="*/ 25 w 28"/>
                      <a:gd name="T29" fmla="*/ 33 h 33"/>
                      <a:gd name="T30" fmla="*/ 27 w 28"/>
                      <a:gd name="T31" fmla="*/ 28 h 33"/>
                      <a:gd name="T32" fmla="*/ 28 w 28"/>
                      <a:gd name="T33" fmla="*/ 22 h 33"/>
                      <a:gd name="T34" fmla="*/ 28 w 28"/>
                      <a:gd name="T35" fmla="*/ 17 h 33"/>
                      <a:gd name="T36" fmla="*/ 28 w 28"/>
                      <a:gd name="T37" fmla="*/ 17 h 33"/>
                      <a:gd name="T38" fmla="*/ 27 w 28"/>
                      <a:gd name="T39" fmla="*/ 12 h 33"/>
                      <a:gd name="T40" fmla="*/ 24 w 28"/>
                      <a:gd name="T41" fmla="*/ 9 h 33"/>
                      <a:gd name="T42" fmla="*/ 21 w 28"/>
                      <a:gd name="T43" fmla="*/ 6 h 33"/>
                      <a:gd name="T44" fmla="*/ 21 w 28"/>
                      <a:gd name="T45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" h="33">
                        <a:moveTo>
                          <a:pt x="21" y="6"/>
                        </a:moveTo>
                        <a:lnTo>
                          <a:pt x="21" y="6"/>
                        </a:lnTo>
                        <a:lnTo>
                          <a:pt x="17" y="3"/>
                        </a:lnTo>
                        <a:lnTo>
                          <a:pt x="13" y="1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2" y="5"/>
                        </a:lnTo>
                        <a:lnTo>
                          <a:pt x="7" y="14"/>
                        </a:lnTo>
                        <a:lnTo>
                          <a:pt x="7" y="14"/>
                        </a:lnTo>
                        <a:lnTo>
                          <a:pt x="13" y="22"/>
                        </a:lnTo>
                        <a:lnTo>
                          <a:pt x="19" y="28"/>
                        </a:lnTo>
                        <a:lnTo>
                          <a:pt x="25" y="33"/>
                        </a:lnTo>
                        <a:lnTo>
                          <a:pt x="25" y="33"/>
                        </a:lnTo>
                        <a:lnTo>
                          <a:pt x="27" y="28"/>
                        </a:lnTo>
                        <a:lnTo>
                          <a:pt x="28" y="22"/>
                        </a:lnTo>
                        <a:lnTo>
                          <a:pt x="28" y="17"/>
                        </a:lnTo>
                        <a:lnTo>
                          <a:pt x="28" y="17"/>
                        </a:lnTo>
                        <a:lnTo>
                          <a:pt x="27" y="12"/>
                        </a:lnTo>
                        <a:lnTo>
                          <a:pt x="24" y="9"/>
                        </a:lnTo>
                        <a:lnTo>
                          <a:pt x="21" y="6"/>
                        </a:lnTo>
                        <a:lnTo>
                          <a:pt x="21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4" name="Freeform: Shape 97"/>
                  <p:cNvSpPr/>
                  <p:nvPr/>
                </p:nvSpPr>
                <p:spPr bwMode="auto">
                  <a:xfrm>
                    <a:off x="9866474" y="3870719"/>
                    <a:ext cx="21681" cy="28908"/>
                  </a:xfrm>
                  <a:custGeom>
                    <a:avLst/>
                    <a:gdLst>
                      <a:gd name="T0" fmla="*/ 10 w 23"/>
                      <a:gd name="T1" fmla="*/ 31 h 31"/>
                      <a:gd name="T2" fmla="*/ 10 w 23"/>
                      <a:gd name="T3" fmla="*/ 31 h 31"/>
                      <a:gd name="T4" fmla="*/ 14 w 23"/>
                      <a:gd name="T5" fmla="*/ 29 h 31"/>
                      <a:gd name="T6" fmla="*/ 17 w 23"/>
                      <a:gd name="T7" fmla="*/ 27 h 31"/>
                      <a:gd name="T8" fmla="*/ 20 w 23"/>
                      <a:gd name="T9" fmla="*/ 23 h 31"/>
                      <a:gd name="T10" fmla="*/ 20 w 23"/>
                      <a:gd name="T11" fmla="*/ 23 h 31"/>
                      <a:gd name="T12" fmla="*/ 22 w 23"/>
                      <a:gd name="T13" fmla="*/ 18 h 31"/>
                      <a:gd name="T14" fmla="*/ 23 w 23"/>
                      <a:gd name="T15" fmla="*/ 14 h 31"/>
                      <a:gd name="T16" fmla="*/ 23 w 23"/>
                      <a:gd name="T17" fmla="*/ 11 h 31"/>
                      <a:gd name="T18" fmla="*/ 23 w 23"/>
                      <a:gd name="T19" fmla="*/ 11 h 31"/>
                      <a:gd name="T20" fmla="*/ 23 w 23"/>
                      <a:gd name="T21" fmla="*/ 7 h 31"/>
                      <a:gd name="T22" fmla="*/ 21 w 23"/>
                      <a:gd name="T23" fmla="*/ 3 h 31"/>
                      <a:gd name="T24" fmla="*/ 18 w 23"/>
                      <a:gd name="T25" fmla="*/ 2 h 31"/>
                      <a:gd name="T26" fmla="*/ 18 w 23"/>
                      <a:gd name="T27" fmla="*/ 2 h 31"/>
                      <a:gd name="T28" fmla="*/ 5 w 23"/>
                      <a:gd name="T29" fmla="*/ 1 h 31"/>
                      <a:gd name="T30" fmla="*/ 5 w 23"/>
                      <a:gd name="T31" fmla="*/ 1 h 31"/>
                      <a:gd name="T32" fmla="*/ 1 w 23"/>
                      <a:gd name="T33" fmla="*/ 0 h 31"/>
                      <a:gd name="T34" fmla="*/ 1 w 23"/>
                      <a:gd name="T35" fmla="*/ 0 h 31"/>
                      <a:gd name="T36" fmla="*/ 0 w 23"/>
                      <a:gd name="T37" fmla="*/ 6 h 31"/>
                      <a:gd name="T38" fmla="*/ 0 w 23"/>
                      <a:gd name="T39" fmla="*/ 12 h 31"/>
                      <a:gd name="T40" fmla="*/ 0 w 23"/>
                      <a:gd name="T41" fmla="*/ 19 h 31"/>
                      <a:gd name="T42" fmla="*/ 0 w 23"/>
                      <a:gd name="T43" fmla="*/ 19 h 31"/>
                      <a:gd name="T44" fmla="*/ 2 w 23"/>
                      <a:gd name="T45" fmla="*/ 24 h 31"/>
                      <a:gd name="T46" fmla="*/ 5 w 23"/>
                      <a:gd name="T47" fmla="*/ 28 h 31"/>
                      <a:gd name="T48" fmla="*/ 10 w 23"/>
                      <a:gd name="T49" fmla="*/ 31 h 31"/>
                      <a:gd name="T50" fmla="*/ 10 w 23"/>
                      <a:gd name="T51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3" h="31">
                        <a:moveTo>
                          <a:pt x="10" y="31"/>
                        </a:moveTo>
                        <a:lnTo>
                          <a:pt x="10" y="31"/>
                        </a:lnTo>
                        <a:lnTo>
                          <a:pt x="14" y="29"/>
                        </a:lnTo>
                        <a:lnTo>
                          <a:pt x="17" y="27"/>
                        </a:lnTo>
                        <a:lnTo>
                          <a:pt x="20" y="23"/>
                        </a:lnTo>
                        <a:lnTo>
                          <a:pt x="20" y="23"/>
                        </a:lnTo>
                        <a:lnTo>
                          <a:pt x="22" y="18"/>
                        </a:lnTo>
                        <a:lnTo>
                          <a:pt x="23" y="14"/>
                        </a:lnTo>
                        <a:lnTo>
                          <a:pt x="23" y="11"/>
                        </a:lnTo>
                        <a:lnTo>
                          <a:pt x="23" y="11"/>
                        </a:lnTo>
                        <a:lnTo>
                          <a:pt x="23" y="7"/>
                        </a:lnTo>
                        <a:lnTo>
                          <a:pt x="21" y="3"/>
                        </a:lnTo>
                        <a:lnTo>
                          <a:pt x="18" y="2"/>
                        </a:lnTo>
                        <a:lnTo>
                          <a:pt x="18" y="2"/>
                        </a:lnTo>
                        <a:lnTo>
                          <a:pt x="5" y="1"/>
                        </a:lnTo>
                        <a:lnTo>
                          <a:pt x="5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2" y="24"/>
                        </a:lnTo>
                        <a:lnTo>
                          <a:pt x="5" y="28"/>
                        </a:lnTo>
                        <a:lnTo>
                          <a:pt x="10" y="31"/>
                        </a:lnTo>
                        <a:lnTo>
                          <a:pt x="10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5" name="Freeform: Shape 98"/>
                  <p:cNvSpPr/>
                  <p:nvPr/>
                </p:nvSpPr>
                <p:spPr bwMode="auto">
                  <a:xfrm>
                    <a:off x="9615331" y="3988161"/>
                    <a:ext cx="205974" cy="281859"/>
                  </a:xfrm>
                  <a:custGeom>
                    <a:avLst/>
                    <a:gdLst>
                      <a:gd name="T0" fmla="*/ 191 w 230"/>
                      <a:gd name="T1" fmla="*/ 210 h 310"/>
                      <a:gd name="T2" fmla="*/ 196 w 230"/>
                      <a:gd name="T3" fmla="*/ 185 h 310"/>
                      <a:gd name="T4" fmla="*/ 205 w 230"/>
                      <a:gd name="T5" fmla="*/ 177 h 310"/>
                      <a:gd name="T6" fmla="*/ 216 w 230"/>
                      <a:gd name="T7" fmla="*/ 168 h 310"/>
                      <a:gd name="T8" fmla="*/ 220 w 230"/>
                      <a:gd name="T9" fmla="*/ 163 h 310"/>
                      <a:gd name="T10" fmla="*/ 198 w 230"/>
                      <a:gd name="T11" fmla="*/ 120 h 310"/>
                      <a:gd name="T12" fmla="*/ 194 w 230"/>
                      <a:gd name="T13" fmla="*/ 94 h 310"/>
                      <a:gd name="T14" fmla="*/ 208 w 230"/>
                      <a:gd name="T15" fmla="*/ 77 h 310"/>
                      <a:gd name="T16" fmla="*/ 212 w 230"/>
                      <a:gd name="T17" fmla="*/ 70 h 310"/>
                      <a:gd name="T18" fmla="*/ 209 w 230"/>
                      <a:gd name="T19" fmla="*/ 55 h 310"/>
                      <a:gd name="T20" fmla="*/ 220 w 230"/>
                      <a:gd name="T21" fmla="*/ 50 h 310"/>
                      <a:gd name="T22" fmla="*/ 227 w 230"/>
                      <a:gd name="T23" fmla="*/ 46 h 310"/>
                      <a:gd name="T24" fmla="*/ 205 w 230"/>
                      <a:gd name="T25" fmla="*/ 32 h 310"/>
                      <a:gd name="T26" fmla="*/ 189 w 230"/>
                      <a:gd name="T27" fmla="*/ 14 h 310"/>
                      <a:gd name="T28" fmla="*/ 178 w 230"/>
                      <a:gd name="T29" fmla="*/ 0 h 310"/>
                      <a:gd name="T30" fmla="*/ 172 w 230"/>
                      <a:gd name="T31" fmla="*/ 3 h 310"/>
                      <a:gd name="T32" fmla="*/ 150 w 230"/>
                      <a:gd name="T33" fmla="*/ 39 h 310"/>
                      <a:gd name="T34" fmla="*/ 132 w 230"/>
                      <a:gd name="T35" fmla="*/ 54 h 310"/>
                      <a:gd name="T36" fmla="*/ 116 w 230"/>
                      <a:gd name="T37" fmla="*/ 64 h 310"/>
                      <a:gd name="T38" fmla="*/ 105 w 230"/>
                      <a:gd name="T39" fmla="*/ 76 h 310"/>
                      <a:gd name="T40" fmla="*/ 94 w 230"/>
                      <a:gd name="T41" fmla="*/ 99 h 310"/>
                      <a:gd name="T42" fmla="*/ 89 w 230"/>
                      <a:gd name="T43" fmla="*/ 111 h 310"/>
                      <a:gd name="T44" fmla="*/ 65 w 230"/>
                      <a:gd name="T45" fmla="*/ 109 h 310"/>
                      <a:gd name="T46" fmla="*/ 52 w 230"/>
                      <a:gd name="T47" fmla="*/ 114 h 310"/>
                      <a:gd name="T48" fmla="*/ 48 w 230"/>
                      <a:gd name="T49" fmla="*/ 132 h 310"/>
                      <a:gd name="T50" fmla="*/ 47 w 230"/>
                      <a:gd name="T51" fmla="*/ 148 h 310"/>
                      <a:gd name="T52" fmla="*/ 38 w 230"/>
                      <a:gd name="T53" fmla="*/ 153 h 310"/>
                      <a:gd name="T54" fmla="*/ 22 w 230"/>
                      <a:gd name="T55" fmla="*/ 145 h 310"/>
                      <a:gd name="T56" fmla="*/ 9 w 230"/>
                      <a:gd name="T57" fmla="*/ 143 h 310"/>
                      <a:gd name="T58" fmla="*/ 0 w 230"/>
                      <a:gd name="T59" fmla="*/ 173 h 310"/>
                      <a:gd name="T60" fmla="*/ 5 w 230"/>
                      <a:gd name="T61" fmla="*/ 201 h 310"/>
                      <a:gd name="T62" fmla="*/ 9 w 230"/>
                      <a:gd name="T63" fmla="*/ 228 h 310"/>
                      <a:gd name="T64" fmla="*/ 15 w 230"/>
                      <a:gd name="T65" fmla="*/ 234 h 310"/>
                      <a:gd name="T66" fmla="*/ 27 w 230"/>
                      <a:gd name="T67" fmla="*/ 240 h 310"/>
                      <a:gd name="T68" fmla="*/ 34 w 230"/>
                      <a:gd name="T69" fmla="*/ 266 h 310"/>
                      <a:gd name="T70" fmla="*/ 38 w 230"/>
                      <a:gd name="T71" fmla="*/ 286 h 310"/>
                      <a:gd name="T72" fmla="*/ 58 w 230"/>
                      <a:gd name="T73" fmla="*/ 281 h 310"/>
                      <a:gd name="T74" fmla="*/ 67 w 230"/>
                      <a:gd name="T75" fmla="*/ 285 h 310"/>
                      <a:gd name="T76" fmla="*/ 70 w 230"/>
                      <a:gd name="T77" fmla="*/ 298 h 310"/>
                      <a:gd name="T78" fmla="*/ 79 w 230"/>
                      <a:gd name="T79" fmla="*/ 298 h 310"/>
                      <a:gd name="T80" fmla="*/ 95 w 230"/>
                      <a:gd name="T81" fmla="*/ 287 h 310"/>
                      <a:gd name="T82" fmla="*/ 102 w 230"/>
                      <a:gd name="T83" fmla="*/ 291 h 310"/>
                      <a:gd name="T84" fmla="*/ 106 w 230"/>
                      <a:gd name="T85" fmla="*/ 294 h 310"/>
                      <a:gd name="T86" fmla="*/ 119 w 230"/>
                      <a:gd name="T87" fmla="*/ 294 h 310"/>
                      <a:gd name="T88" fmla="*/ 126 w 230"/>
                      <a:gd name="T89" fmla="*/ 306 h 310"/>
                      <a:gd name="T90" fmla="*/ 135 w 230"/>
                      <a:gd name="T91" fmla="*/ 309 h 310"/>
                      <a:gd name="T92" fmla="*/ 158 w 230"/>
                      <a:gd name="T93" fmla="*/ 296 h 310"/>
                      <a:gd name="T94" fmla="*/ 161 w 230"/>
                      <a:gd name="T95" fmla="*/ 288 h 310"/>
                      <a:gd name="T96" fmla="*/ 160 w 230"/>
                      <a:gd name="T97" fmla="*/ 271 h 310"/>
                      <a:gd name="T98" fmla="*/ 167 w 230"/>
                      <a:gd name="T99" fmla="*/ 263 h 310"/>
                      <a:gd name="T100" fmla="*/ 171 w 230"/>
                      <a:gd name="T101" fmla="*/ 259 h 310"/>
                      <a:gd name="T102" fmla="*/ 167 w 230"/>
                      <a:gd name="T103" fmla="*/ 239 h 310"/>
                      <a:gd name="T104" fmla="*/ 172 w 230"/>
                      <a:gd name="T105" fmla="*/ 224 h 310"/>
                      <a:gd name="T106" fmla="*/ 187 w 230"/>
                      <a:gd name="T107" fmla="*/ 212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230" h="310">
                        <a:moveTo>
                          <a:pt x="187" y="212"/>
                        </a:moveTo>
                        <a:lnTo>
                          <a:pt x="187" y="212"/>
                        </a:lnTo>
                        <a:lnTo>
                          <a:pt x="189" y="211"/>
                        </a:lnTo>
                        <a:lnTo>
                          <a:pt x="191" y="210"/>
                        </a:lnTo>
                        <a:lnTo>
                          <a:pt x="192" y="207"/>
                        </a:lnTo>
                        <a:lnTo>
                          <a:pt x="192" y="207"/>
                        </a:lnTo>
                        <a:lnTo>
                          <a:pt x="196" y="185"/>
                        </a:lnTo>
                        <a:lnTo>
                          <a:pt x="196" y="185"/>
                        </a:lnTo>
                        <a:lnTo>
                          <a:pt x="200" y="185"/>
                        </a:lnTo>
                        <a:lnTo>
                          <a:pt x="200" y="185"/>
                        </a:lnTo>
                        <a:lnTo>
                          <a:pt x="203" y="180"/>
                        </a:lnTo>
                        <a:lnTo>
                          <a:pt x="205" y="177"/>
                        </a:lnTo>
                        <a:lnTo>
                          <a:pt x="208" y="173"/>
                        </a:lnTo>
                        <a:lnTo>
                          <a:pt x="210" y="168"/>
                        </a:lnTo>
                        <a:lnTo>
                          <a:pt x="210" y="168"/>
                        </a:lnTo>
                        <a:lnTo>
                          <a:pt x="216" y="168"/>
                        </a:lnTo>
                        <a:lnTo>
                          <a:pt x="219" y="168"/>
                        </a:lnTo>
                        <a:lnTo>
                          <a:pt x="219" y="168"/>
                        </a:lnTo>
                        <a:lnTo>
                          <a:pt x="220" y="166"/>
                        </a:lnTo>
                        <a:lnTo>
                          <a:pt x="220" y="163"/>
                        </a:lnTo>
                        <a:lnTo>
                          <a:pt x="219" y="159"/>
                        </a:lnTo>
                        <a:lnTo>
                          <a:pt x="219" y="159"/>
                        </a:lnTo>
                        <a:lnTo>
                          <a:pt x="204" y="135"/>
                        </a:lnTo>
                        <a:lnTo>
                          <a:pt x="198" y="120"/>
                        </a:lnTo>
                        <a:lnTo>
                          <a:pt x="193" y="108"/>
                        </a:lnTo>
                        <a:lnTo>
                          <a:pt x="193" y="108"/>
                        </a:lnTo>
                        <a:lnTo>
                          <a:pt x="193" y="100"/>
                        </a:lnTo>
                        <a:lnTo>
                          <a:pt x="194" y="94"/>
                        </a:lnTo>
                        <a:lnTo>
                          <a:pt x="196" y="88"/>
                        </a:lnTo>
                        <a:lnTo>
                          <a:pt x="199" y="84"/>
                        </a:lnTo>
                        <a:lnTo>
                          <a:pt x="204" y="80"/>
                        </a:lnTo>
                        <a:lnTo>
                          <a:pt x="208" y="77"/>
                        </a:lnTo>
                        <a:lnTo>
                          <a:pt x="208" y="77"/>
                        </a:lnTo>
                        <a:lnTo>
                          <a:pt x="210" y="75"/>
                        </a:lnTo>
                        <a:lnTo>
                          <a:pt x="212" y="72"/>
                        </a:lnTo>
                        <a:lnTo>
                          <a:pt x="212" y="70"/>
                        </a:lnTo>
                        <a:lnTo>
                          <a:pt x="212" y="70"/>
                        </a:lnTo>
                        <a:lnTo>
                          <a:pt x="209" y="61"/>
                        </a:lnTo>
                        <a:lnTo>
                          <a:pt x="208" y="57"/>
                        </a:lnTo>
                        <a:lnTo>
                          <a:pt x="209" y="55"/>
                        </a:lnTo>
                        <a:lnTo>
                          <a:pt x="209" y="55"/>
                        </a:lnTo>
                        <a:lnTo>
                          <a:pt x="210" y="53"/>
                        </a:lnTo>
                        <a:lnTo>
                          <a:pt x="213" y="51"/>
                        </a:lnTo>
                        <a:lnTo>
                          <a:pt x="220" y="50"/>
                        </a:lnTo>
                        <a:lnTo>
                          <a:pt x="230" y="51"/>
                        </a:lnTo>
                        <a:lnTo>
                          <a:pt x="230" y="51"/>
                        </a:lnTo>
                        <a:lnTo>
                          <a:pt x="229" y="49"/>
                        </a:lnTo>
                        <a:lnTo>
                          <a:pt x="227" y="46"/>
                        </a:lnTo>
                        <a:lnTo>
                          <a:pt x="224" y="44"/>
                        </a:lnTo>
                        <a:lnTo>
                          <a:pt x="224" y="44"/>
                        </a:lnTo>
                        <a:lnTo>
                          <a:pt x="213" y="37"/>
                        </a:lnTo>
                        <a:lnTo>
                          <a:pt x="205" y="32"/>
                        </a:lnTo>
                        <a:lnTo>
                          <a:pt x="198" y="27"/>
                        </a:lnTo>
                        <a:lnTo>
                          <a:pt x="198" y="27"/>
                        </a:lnTo>
                        <a:lnTo>
                          <a:pt x="193" y="21"/>
                        </a:lnTo>
                        <a:lnTo>
                          <a:pt x="189" y="14"/>
                        </a:lnTo>
                        <a:lnTo>
                          <a:pt x="182" y="3"/>
                        </a:lnTo>
                        <a:lnTo>
                          <a:pt x="182" y="3"/>
                        </a:lnTo>
                        <a:lnTo>
                          <a:pt x="181" y="1"/>
                        </a:lnTo>
                        <a:lnTo>
                          <a:pt x="178" y="0"/>
                        </a:lnTo>
                        <a:lnTo>
                          <a:pt x="177" y="0"/>
                        </a:lnTo>
                        <a:lnTo>
                          <a:pt x="176" y="0"/>
                        </a:lnTo>
                        <a:lnTo>
                          <a:pt x="173" y="2"/>
                        </a:lnTo>
                        <a:lnTo>
                          <a:pt x="172" y="3"/>
                        </a:lnTo>
                        <a:lnTo>
                          <a:pt x="172" y="3"/>
                        </a:lnTo>
                        <a:lnTo>
                          <a:pt x="165" y="18"/>
                        </a:lnTo>
                        <a:lnTo>
                          <a:pt x="156" y="32"/>
                        </a:lnTo>
                        <a:lnTo>
                          <a:pt x="150" y="39"/>
                        </a:lnTo>
                        <a:lnTo>
                          <a:pt x="145" y="45"/>
                        </a:lnTo>
                        <a:lnTo>
                          <a:pt x="145" y="45"/>
                        </a:lnTo>
                        <a:lnTo>
                          <a:pt x="138" y="50"/>
                        </a:lnTo>
                        <a:lnTo>
                          <a:pt x="132" y="54"/>
                        </a:lnTo>
                        <a:lnTo>
                          <a:pt x="121" y="59"/>
                        </a:lnTo>
                        <a:lnTo>
                          <a:pt x="121" y="59"/>
                        </a:lnTo>
                        <a:lnTo>
                          <a:pt x="118" y="61"/>
                        </a:lnTo>
                        <a:lnTo>
                          <a:pt x="116" y="64"/>
                        </a:lnTo>
                        <a:lnTo>
                          <a:pt x="113" y="67"/>
                        </a:lnTo>
                        <a:lnTo>
                          <a:pt x="113" y="67"/>
                        </a:lnTo>
                        <a:lnTo>
                          <a:pt x="108" y="71"/>
                        </a:lnTo>
                        <a:lnTo>
                          <a:pt x="105" y="76"/>
                        </a:lnTo>
                        <a:lnTo>
                          <a:pt x="101" y="81"/>
                        </a:lnTo>
                        <a:lnTo>
                          <a:pt x="101" y="81"/>
                        </a:lnTo>
                        <a:lnTo>
                          <a:pt x="97" y="89"/>
                        </a:lnTo>
                        <a:lnTo>
                          <a:pt x="94" y="99"/>
                        </a:lnTo>
                        <a:lnTo>
                          <a:pt x="91" y="108"/>
                        </a:lnTo>
                        <a:lnTo>
                          <a:pt x="91" y="108"/>
                        </a:lnTo>
                        <a:lnTo>
                          <a:pt x="90" y="110"/>
                        </a:lnTo>
                        <a:lnTo>
                          <a:pt x="89" y="111"/>
                        </a:lnTo>
                        <a:lnTo>
                          <a:pt x="86" y="113"/>
                        </a:lnTo>
                        <a:lnTo>
                          <a:pt x="86" y="113"/>
                        </a:lnTo>
                        <a:lnTo>
                          <a:pt x="76" y="110"/>
                        </a:lnTo>
                        <a:lnTo>
                          <a:pt x="65" y="109"/>
                        </a:lnTo>
                        <a:lnTo>
                          <a:pt x="65" y="109"/>
                        </a:lnTo>
                        <a:lnTo>
                          <a:pt x="61" y="110"/>
                        </a:lnTo>
                        <a:lnTo>
                          <a:pt x="56" y="111"/>
                        </a:lnTo>
                        <a:lnTo>
                          <a:pt x="52" y="114"/>
                        </a:lnTo>
                        <a:lnTo>
                          <a:pt x="52" y="114"/>
                        </a:lnTo>
                        <a:lnTo>
                          <a:pt x="49" y="121"/>
                        </a:lnTo>
                        <a:lnTo>
                          <a:pt x="48" y="127"/>
                        </a:lnTo>
                        <a:lnTo>
                          <a:pt x="48" y="132"/>
                        </a:lnTo>
                        <a:lnTo>
                          <a:pt x="48" y="132"/>
                        </a:lnTo>
                        <a:lnTo>
                          <a:pt x="48" y="143"/>
                        </a:lnTo>
                        <a:lnTo>
                          <a:pt x="48" y="143"/>
                        </a:lnTo>
                        <a:lnTo>
                          <a:pt x="47" y="148"/>
                        </a:lnTo>
                        <a:lnTo>
                          <a:pt x="45" y="151"/>
                        </a:lnTo>
                        <a:lnTo>
                          <a:pt x="42" y="153"/>
                        </a:lnTo>
                        <a:lnTo>
                          <a:pt x="42" y="153"/>
                        </a:lnTo>
                        <a:lnTo>
                          <a:pt x="38" y="153"/>
                        </a:lnTo>
                        <a:lnTo>
                          <a:pt x="32" y="151"/>
                        </a:lnTo>
                        <a:lnTo>
                          <a:pt x="32" y="151"/>
                        </a:lnTo>
                        <a:lnTo>
                          <a:pt x="22" y="145"/>
                        </a:lnTo>
                        <a:lnTo>
                          <a:pt x="22" y="145"/>
                        </a:lnTo>
                        <a:lnTo>
                          <a:pt x="18" y="142"/>
                        </a:lnTo>
                        <a:lnTo>
                          <a:pt x="13" y="142"/>
                        </a:lnTo>
                        <a:lnTo>
                          <a:pt x="9" y="143"/>
                        </a:lnTo>
                        <a:lnTo>
                          <a:pt x="9" y="143"/>
                        </a:lnTo>
                        <a:lnTo>
                          <a:pt x="8" y="146"/>
                        </a:lnTo>
                        <a:lnTo>
                          <a:pt x="4" y="154"/>
                        </a:lnTo>
                        <a:lnTo>
                          <a:pt x="0" y="166"/>
                        </a:lnTo>
                        <a:lnTo>
                          <a:pt x="0" y="173"/>
                        </a:lnTo>
                        <a:lnTo>
                          <a:pt x="0" y="181"/>
                        </a:lnTo>
                        <a:lnTo>
                          <a:pt x="0" y="181"/>
                        </a:lnTo>
                        <a:lnTo>
                          <a:pt x="3" y="191"/>
                        </a:lnTo>
                        <a:lnTo>
                          <a:pt x="5" y="201"/>
                        </a:lnTo>
                        <a:lnTo>
                          <a:pt x="5" y="201"/>
                        </a:lnTo>
                        <a:lnTo>
                          <a:pt x="8" y="211"/>
                        </a:lnTo>
                        <a:lnTo>
                          <a:pt x="9" y="220"/>
                        </a:lnTo>
                        <a:lnTo>
                          <a:pt x="9" y="228"/>
                        </a:lnTo>
                        <a:lnTo>
                          <a:pt x="9" y="228"/>
                        </a:lnTo>
                        <a:lnTo>
                          <a:pt x="10" y="231"/>
                        </a:lnTo>
                        <a:lnTo>
                          <a:pt x="13" y="233"/>
                        </a:lnTo>
                        <a:lnTo>
                          <a:pt x="15" y="234"/>
                        </a:lnTo>
                        <a:lnTo>
                          <a:pt x="15" y="234"/>
                        </a:lnTo>
                        <a:lnTo>
                          <a:pt x="22" y="236"/>
                        </a:lnTo>
                        <a:lnTo>
                          <a:pt x="25" y="238"/>
                        </a:lnTo>
                        <a:lnTo>
                          <a:pt x="27" y="240"/>
                        </a:lnTo>
                        <a:lnTo>
                          <a:pt x="27" y="240"/>
                        </a:lnTo>
                        <a:lnTo>
                          <a:pt x="30" y="247"/>
                        </a:lnTo>
                        <a:lnTo>
                          <a:pt x="31" y="253"/>
                        </a:lnTo>
                        <a:lnTo>
                          <a:pt x="34" y="266"/>
                        </a:lnTo>
                        <a:lnTo>
                          <a:pt x="34" y="282"/>
                        </a:lnTo>
                        <a:lnTo>
                          <a:pt x="34" y="282"/>
                        </a:lnTo>
                        <a:lnTo>
                          <a:pt x="36" y="285"/>
                        </a:lnTo>
                        <a:lnTo>
                          <a:pt x="38" y="286"/>
                        </a:lnTo>
                        <a:lnTo>
                          <a:pt x="42" y="286"/>
                        </a:lnTo>
                        <a:lnTo>
                          <a:pt x="42" y="286"/>
                        </a:lnTo>
                        <a:lnTo>
                          <a:pt x="53" y="282"/>
                        </a:lnTo>
                        <a:lnTo>
                          <a:pt x="58" y="281"/>
                        </a:lnTo>
                        <a:lnTo>
                          <a:pt x="62" y="281"/>
                        </a:lnTo>
                        <a:lnTo>
                          <a:pt x="62" y="281"/>
                        </a:lnTo>
                        <a:lnTo>
                          <a:pt x="64" y="282"/>
                        </a:lnTo>
                        <a:lnTo>
                          <a:pt x="67" y="285"/>
                        </a:lnTo>
                        <a:lnTo>
                          <a:pt x="69" y="287"/>
                        </a:lnTo>
                        <a:lnTo>
                          <a:pt x="69" y="291"/>
                        </a:lnTo>
                        <a:lnTo>
                          <a:pt x="70" y="296"/>
                        </a:lnTo>
                        <a:lnTo>
                          <a:pt x="70" y="298"/>
                        </a:lnTo>
                        <a:lnTo>
                          <a:pt x="70" y="298"/>
                        </a:lnTo>
                        <a:lnTo>
                          <a:pt x="73" y="299"/>
                        </a:lnTo>
                        <a:lnTo>
                          <a:pt x="75" y="299"/>
                        </a:lnTo>
                        <a:lnTo>
                          <a:pt x="79" y="298"/>
                        </a:lnTo>
                        <a:lnTo>
                          <a:pt x="79" y="298"/>
                        </a:lnTo>
                        <a:lnTo>
                          <a:pt x="92" y="288"/>
                        </a:lnTo>
                        <a:lnTo>
                          <a:pt x="92" y="288"/>
                        </a:lnTo>
                        <a:lnTo>
                          <a:pt x="95" y="287"/>
                        </a:lnTo>
                        <a:lnTo>
                          <a:pt x="97" y="287"/>
                        </a:lnTo>
                        <a:lnTo>
                          <a:pt x="100" y="287"/>
                        </a:lnTo>
                        <a:lnTo>
                          <a:pt x="101" y="288"/>
                        </a:lnTo>
                        <a:lnTo>
                          <a:pt x="102" y="291"/>
                        </a:lnTo>
                        <a:lnTo>
                          <a:pt x="102" y="292"/>
                        </a:lnTo>
                        <a:lnTo>
                          <a:pt x="102" y="292"/>
                        </a:lnTo>
                        <a:lnTo>
                          <a:pt x="105" y="293"/>
                        </a:lnTo>
                        <a:lnTo>
                          <a:pt x="106" y="294"/>
                        </a:lnTo>
                        <a:lnTo>
                          <a:pt x="108" y="294"/>
                        </a:lnTo>
                        <a:lnTo>
                          <a:pt x="108" y="294"/>
                        </a:lnTo>
                        <a:lnTo>
                          <a:pt x="115" y="294"/>
                        </a:lnTo>
                        <a:lnTo>
                          <a:pt x="119" y="294"/>
                        </a:lnTo>
                        <a:lnTo>
                          <a:pt x="119" y="294"/>
                        </a:lnTo>
                        <a:lnTo>
                          <a:pt x="123" y="297"/>
                        </a:lnTo>
                        <a:lnTo>
                          <a:pt x="126" y="301"/>
                        </a:lnTo>
                        <a:lnTo>
                          <a:pt x="126" y="306"/>
                        </a:lnTo>
                        <a:lnTo>
                          <a:pt x="126" y="306"/>
                        </a:lnTo>
                        <a:lnTo>
                          <a:pt x="129" y="308"/>
                        </a:lnTo>
                        <a:lnTo>
                          <a:pt x="132" y="310"/>
                        </a:lnTo>
                        <a:lnTo>
                          <a:pt x="135" y="309"/>
                        </a:lnTo>
                        <a:lnTo>
                          <a:pt x="135" y="309"/>
                        </a:lnTo>
                        <a:lnTo>
                          <a:pt x="143" y="307"/>
                        </a:lnTo>
                        <a:lnTo>
                          <a:pt x="150" y="302"/>
                        </a:lnTo>
                        <a:lnTo>
                          <a:pt x="158" y="296"/>
                        </a:lnTo>
                        <a:lnTo>
                          <a:pt x="158" y="296"/>
                        </a:lnTo>
                        <a:lnTo>
                          <a:pt x="159" y="293"/>
                        </a:lnTo>
                        <a:lnTo>
                          <a:pt x="161" y="292"/>
                        </a:lnTo>
                        <a:lnTo>
                          <a:pt x="161" y="288"/>
                        </a:lnTo>
                        <a:lnTo>
                          <a:pt x="161" y="288"/>
                        </a:lnTo>
                        <a:lnTo>
                          <a:pt x="160" y="280"/>
                        </a:lnTo>
                        <a:lnTo>
                          <a:pt x="160" y="271"/>
                        </a:lnTo>
                        <a:lnTo>
                          <a:pt x="160" y="271"/>
                        </a:lnTo>
                        <a:lnTo>
                          <a:pt x="160" y="269"/>
                        </a:lnTo>
                        <a:lnTo>
                          <a:pt x="161" y="266"/>
                        </a:lnTo>
                        <a:lnTo>
                          <a:pt x="165" y="264"/>
                        </a:lnTo>
                        <a:lnTo>
                          <a:pt x="167" y="263"/>
                        </a:lnTo>
                        <a:lnTo>
                          <a:pt x="169" y="261"/>
                        </a:lnTo>
                        <a:lnTo>
                          <a:pt x="169" y="261"/>
                        </a:lnTo>
                        <a:lnTo>
                          <a:pt x="171" y="260"/>
                        </a:lnTo>
                        <a:lnTo>
                          <a:pt x="171" y="259"/>
                        </a:lnTo>
                        <a:lnTo>
                          <a:pt x="171" y="256"/>
                        </a:lnTo>
                        <a:lnTo>
                          <a:pt x="171" y="256"/>
                        </a:lnTo>
                        <a:lnTo>
                          <a:pt x="169" y="245"/>
                        </a:lnTo>
                        <a:lnTo>
                          <a:pt x="167" y="239"/>
                        </a:lnTo>
                        <a:lnTo>
                          <a:pt x="169" y="234"/>
                        </a:lnTo>
                        <a:lnTo>
                          <a:pt x="169" y="234"/>
                        </a:lnTo>
                        <a:lnTo>
                          <a:pt x="170" y="229"/>
                        </a:lnTo>
                        <a:lnTo>
                          <a:pt x="172" y="224"/>
                        </a:lnTo>
                        <a:lnTo>
                          <a:pt x="180" y="217"/>
                        </a:lnTo>
                        <a:lnTo>
                          <a:pt x="185" y="213"/>
                        </a:lnTo>
                        <a:lnTo>
                          <a:pt x="187" y="212"/>
                        </a:lnTo>
                        <a:lnTo>
                          <a:pt x="187" y="2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6" name="Freeform: Shape 99"/>
                  <p:cNvSpPr/>
                  <p:nvPr/>
                </p:nvSpPr>
                <p:spPr bwMode="auto">
                  <a:xfrm>
                    <a:off x="9541252" y="4318801"/>
                    <a:ext cx="202360" cy="70465"/>
                  </a:xfrm>
                  <a:custGeom>
                    <a:avLst/>
                    <a:gdLst>
                      <a:gd name="T0" fmla="*/ 119 w 225"/>
                      <a:gd name="T1" fmla="*/ 66 h 79"/>
                      <a:gd name="T2" fmla="*/ 155 w 225"/>
                      <a:gd name="T3" fmla="*/ 69 h 79"/>
                      <a:gd name="T4" fmla="*/ 172 w 225"/>
                      <a:gd name="T5" fmla="*/ 69 h 79"/>
                      <a:gd name="T6" fmla="*/ 181 w 225"/>
                      <a:gd name="T7" fmla="*/ 69 h 79"/>
                      <a:gd name="T8" fmla="*/ 185 w 225"/>
                      <a:gd name="T9" fmla="*/ 72 h 79"/>
                      <a:gd name="T10" fmla="*/ 203 w 225"/>
                      <a:gd name="T11" fmla="*/ 78 h 79"/>
                      <a:gd name="T12" fmla="*/ 208 w 225"/>
                      <a:gd name="T13" fmla="*/ 79 h 79"/>
                      <a:gd name="T14" fmla="*/ 216 w 225"/>
                      <a:gd name="T15" fmla="*/ 77 h 79"/>
                      <a:gd name="T16" fmla="*/ 224 w 225"/>
                      <a:gd name="T17" fmla="*/ 70 h 79"/>
                      <a:gd name="T18" fmla="*/ 225 w 225"/>
                      <a:gd name="T19" fmla="*/ 69 h 79"/>
                      <a:gd name="T20" fmla="*/ 224 w 225"/>
                      <a:gd name="T21" fmla="*/ 59 h 79"/>
                      <a:gd name="T22" fmla="*/ 220 w 225"/>
                      <a:gd name="T23" fmla="*/ 57 h 79"/>
                      <a:gd name="T24" fmla="*/ 214 w 225"/>
                      <a:gd name="T25" fmla="*/ 56 h 79"/>
                      <a:gd name="T26" fmla="*/ 197 w 225"/>
                      <a:gd name="T27" fmla="*/ 58 h 79"/>
                      <a:gd name="T28" fmla="*/ 197 w 225"/>
                      <a:gd name="T29" fmla="*/ 53 h 79"/>
                      <a:gd name="T30" fmla="*/ 192 w 225"/>
                      <a:gd name="T31" fmla="*/ 48 h 79"/>
                      <a:gd name="T32" fmla="*/ 189 w 225"/>
                      <a:gd name="T33" fmla="*/ 47 h 79"/>
                      <a:gd name="T34" fmla="*/ 172 w 225"/>
                      <a:gd name="T35" fmla="*/ 45 h 79"/>
                      <a:gd name="T36" fmla="*/ 168 w 225"/>
                      <a:gd name="T37" fmla="*/ 43 h 79"/>
                      <a:gd name="T38" fmla="*/ 167 w 225"/>
                      <a:gd name="T39" fmla="*/ 37 h 79"/>
                      <a:gd name="T40" fmla="*/ 173 w 225"/>
                      <a:gd name="T41" fmla="*/ 36 h 79"/>
                      <a:gd name="T42" fmla="*/ 182 w 225"/>
                      <a:gd name="T43" fmla="*/ 32 h 79"/>
                      <a:gd name="T44" fmla="*/ 182 w 225"/>
                      <a:gd name="T45" fmla="*/ 30 h 79"/>
                      <a:gd name="T46" fmla="*/ 178 w 225"/>
                      <a:gd name="T47" fmla="*/ 25 h 79"/>
                      <a:gd name="T48" fmla="*/ 178 w 225"/>
                      <a:gd name="T49" fmla="*/ 23 h 79"/>
                      <a:gd name="T50" fmla="*/ 173 w 225"/>
                      <a:gd name="T51" fmla="*/ 20 h 79"/>
                      <a:gd name="T52" fmla="*/ 158 w 225"/>
                      <a:gd name="T53" fmla="*/ 21 h 79"/>
                      <a:gd name="T54" fmla="*/ 141 w 225"/>
                      <a:gd name="T55" fmla="*/ 21 h 79"/>
                      <a:gd name="T56" fmla="*/ 131 w 225"/>
                      <a:gd name="T57" fmla="*/ 20 h 79"/>
                      <a:gd name="T58" fmla="*/ 117 w 225"/>
                      <a:gd name="T59" fmla="*/ 12 h 79"/>
                      <a:gd name="T60" fmla="*/ 114 w 225"/>
                      <a:gd name="T61" fmla="*/ 10 h 79"/>
                      <a:gd name="T62" fmla="*/ 112 w 225"/>
                      <a:gd name="T63" fmla="*/ 9 h 79"/>
                      <a:gd name="T64" fmla="*/ 108 w 225"/>
                      <a:gd name="T65" fmla="*/ 14 h 79"/>
                      <a:gd name="T66" fmla="*/ 102 w 225"/>
                      <a:gd name="T67" fmla="*/ 20 h 79"/>
                      <a:gd name="T68" fmla="*/ 92 w 225"/>
                      <a:gd name="T69" fmla="*/ 21 h 79"/>
                      <a:gd name="T70" fmla="*/ 69 w 225"/>
                      <a:gd name="T71" fmla="*/ 21 h 79"/>
                      <a:gd name="T72" fmla="*/ 69 w 225"/>
                      <a:gd name="T73" fmla="*/ 16 h 79"/>
                      <a:gd name="T74" fmla="*/ 63 w 225"/>
                      <a:gd name="T75" fmla="*/ 9 h 79"/>
                      <a:gd name="T76" fmla="*/ 57 w 225"/>
                      <a:gd name="T77" fmla="*/ 8 h 79"/>
                      <a:gd name="T78" fmla="*/ 41 w 225"/>
                      <a:gd name="T79" fmla="*/ 7 h 79"/>
                      <a:gd name="T80" fmla="*/ 38 w 225"/>
                      <a:gd name="T81" fmla="*/ 5 h 79"/>
                      <a:gd name="T82" fmla="*/ 32 w 225"/>
                      <a:gd name="T83" fmla="*/ 2 h 79"/>
                      <a:gd name="T84" fmla="*/ 22 w 225"/>
                      <a:gd name="T85" fmla="*/ 0 h 79"/>
                      <a:gd name="T86" fmla="*/ 10 w 225"/>
                      <a:gd name="T87" fmla="*/ 4 h 79"/>
                      <a:gd name="T88" fmla="*/ 4 w 225"/>
                      <a:gd name="T89" fmla="*/ 9 h 79"/>
                      <a:gd name="T90" fmla="*/ 1 w 225"/>
                      <a:gd name="T91" fmla="*/ 13 h 79"/>
                      <a:gd name="T92" fmla="*/ 0 w 225"/>
                      <a:gd name="T93" fmla="*/ 21 h 79"/>
                      <a:gd name="T94" fmla="*/ 1 w 225"/>
                      <a:gd name="T95" fmla="*/ 26 h 79"/>
                      <a:gd name="T96" fmla="*/ 9 w 225"/>
                      <a:gd name="T97" fmla="*/ 29 h 79"/>
                      <a:gd name="T98" fmla="*/ 16 w 225"/>
                      <a:gd name="T99" fmla="*/ 30 h 79"/>
                      <a:gd name="T100" fmla="*/ 27 w 225"/>
                      <a:gd name="T101" fmla="*/ 30 h 79"/>
                      <a:gd name="T102" fmla="*/ 30 w 225"/>
                      <a:gd name="T103" fmla="*/ 31 h 79"/>
                      <a:gd name="T104" fmla="*/ 33 w 225"/>
                      <a:gd name="T105" fmla="*/ 37 h 79"/>
                      <a:gd name="T106" fmla="*/ 32 w 225"/>
                      <a:gd name="T107" fmla="*/ 41 h 79"/>
                      <a:gd name="T108" fmla="*/ 33 w 225"/>
                      <a:gd name="T109" fmla="*/ 42 h 79"/>
                      <a:gd name="T110" fmla="*/ 38 w 225"/>
                      <a:gd name="T111" fmla="*/ 48 h 79"/>
                      <a:gd name="T112" fmla="*/ 46 w 225"/>
                      <a:gd name="T113" fmla="*/ 48 h 79"/>
                      <a:gd name="T114" fmla="*/ 59 w 225"/>
                      <a:gd name="T115" fmla="*/ 47 h 79"/>
                      <a:gd name="T116" fmla="*/ 74 w 225"/>
                      <a:gd name="T117" fmla="*/ 46 h 79"/>
                      <a:gd name="T118" fmla="*/ 87 w 225"/>
                      <a:gd name="T119" fmla="*/ 48 h 79"/>
                      <a:gd name="T120" fmla="*/ 93 w 225"/>
                      <a:gd name="T121" fmla="*/ 51 h 79"/>
                      <a:gd name="T122" fmla="*/ 109 w 225"/>
                      <a:gd name="T123" fmla="*/ 62 h 79"/>
                      <a:gd name="T124" fmla="*/ 119 w 225"/>
                      <a:gd name="T125" fmla="*/ 66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25" h="79">
                        <a:moveTo>
                          <a:pt x="119" y="66"/>
                        </a:moveTo>
                        <a:lnTo>
                          <a:pt x="119" y="66"/>
                        </a:lnTo>
                        <a:lnTo>
                          <a:pt x="138" y="69"/>
                        </a:lnTo>
                        <a:lnTo>
                          <a:pt x="155" y="69"/>
                        </a:lnTo>
                        <a:lnTo>
                          <a:pt x="172" y="69"/>
                        </a:lnTo>
                        <a:lnTo>
                          <a:pt x="172" y="69"/>
                        </a:lnTo>
                        <a:lnTo>
                          <a:pt x="177" y="69"/>
                        </a:lnTo>
                        <a:lnTo>
                          <a:pt x="181" y="69"/>
                        </a:lnTo>
                        <a:lnTo>
                          <a:pt x="185" y="72"/>
                        </a:lnTo>
                        <a:lnTo>
                          <a:pt x="185" y="72"/>
                        </a:lnTo>
                        <a:lnTo>
                          <a:pt x="195" y="75"/>
                        </a:lnTo>
                        <a:lnTo>
                          <a:pt x="203" y="78"/>
                        </a:lnTo>
                        <a:lnTo>
                          <a:pt x="203" y="78"/>
                        </a:lnTo>
                        <a:lnTo>
                          <a:pt x="208" y="79"/>
                        </a:lnTo>
                        <a:lnTo>
                          <a:pt x="212" y="78"/>
                        </a:lnTo>
                        <a:lnTo>
                          <a:pt x="216" y="77"/>
                        </a:lnTo>
                        <a:lnTo>
                          <a:pt x="220" y="74"/>
                        </a:lnTo>
                        <a:lnTo>
                          <a:pt x="224" y="70"/>
                        </a:lnTo>
                        <a:lnTo>
                          <a:pt x="225" y="69"/>
                        </a:lnTo>
                        <a:lnTo>
                          <a:pt x="225" y="69"/>
                        </a:lnTo>
                        <a:lnTo>
                          <a:pt x="225" y="64"/>
                        </a:lnTo>
                        <a:lnTo>
                          <a:pt x="224" y="59"/>
                        </a:lnTo>
                        <a:lnTo>
                          <a:pt x="222" y="58"/>
                        </a:lnTo>
                        <a:lnTo>
                          <a:pt x="220" y="57"/>
                        </a:lnTo>
                        <a:lnTo>
                          <a:pt x="220" y="57"/>
                        </a:lnTo>
                        <a:lnTo>
                          <a:pt x="214" y="56"/>
                        </a:lnTo>
                        <a:lnTo>
                          <a:pt x="205" y="56"/>
                        </a:lnTo>
                        <a:lnTo>
                          <a:pt x="197" y="58"/>
                        </a:lnTo>
                        <a:lnTo>
                          <a:pt x="197" y="58"/>
                        </a:lnTo>
                        <a:lnTo>
                          <a:pt x="197" y="53"/>
                        </a:lnTo>
                        <a:lnTo>
                          <a:pt x="194" y="50"/>
                        </a:lnTo>
                        <a:lnTo>
                          <a:pt x="192" y="48"/>
                        </a:lnTo>
                        <a:lnTo>
                          <a:pt x="189" y="47"/>
                        </a:lnTo>
                        <a:lnTo>
                          <a:pt x="189" y="47"/>
                        </a:lnTo>
                        <a:lnTo>
                          <a:pt x="181" y="46"/>
                        </a:lnTo>
                        <a:lnTo>
                          <a:pt x="172" y="45"/>
                        </a:lnTo>
                        <a:lnTo>
                          <a:pt x="172" y="45"/>
                        </a:lnTo>
                        <a:lnTo>
                          <a:pt x="168" y="43"/>
                        </a:lnTo>
                        <a:lnTo>
                          <a:pt x="167" y="41"/>
                        </a:lnTo>
                        <a:lnTo>
                          <a:pt x="167" y="37"/>
                        </a:lnTo>
                        <a:lnTo>
                          <a:pt x="167" y="37"/>
                        </a:lnTo>
                        <a:lnTo>
                          <a:pt x="173" y="36"/>
                        </a:lnTo>
                        <a:lnTo>
                          <a:pt x="178" y="34"/>
                        </a:lnTo>
                        <a:lnTo>
                          <a:pt x="182" y="32"/>
                        </a:lnTo>
                        <a:lnTo>
                          <a:pt x="182" y="32"/>
                        </a:lnTo>
                        <a:lnTo>
                          <a:pt x="182" y="30"/>
                        </a:lnTo>
                        <a:lnTo>
                          <a:pt x="181" y="27"/>
                        </a:lnTo>
                        <a:lnTo>
                          <a:pt x="178" y="25"/>
                        </a:lnTo>
                        <a:lnTo>
                          <a:pt x="178" y="25"/>
                        </a:lnTo>
                        <a:lnTo>
                          <a:pt x="178" y="23"/>
                        </a:lnTo>
                        <a:lnTo>
                          <a:pt x="176" y="21"/>
                        </a:lnTo>
                        <a:lnTo>
                          <a:pt x="173" y="20"/>
                        </a:lnTo>
                        <a:lnTo>
                          <a:pt x="173" y="20"/>
                        </a:lnTo>
                        <a:lnTo>
                          <a:pt x="158" y="21"/>
                        </a:lnTo>
                        <a:lnTo>
                          <a:pt x="150" y="23"/>
                        </a:lnTo>
                        <a:lnTo>
                          <a:pt x="141" y="21"/>
                        </a:lnTo>
                        <a:lnTo>
                          <a:pt x="141" y="21"/>
                        </a:lnTo>
                        <a:lnTo>
                          <a:pt x="131" y="20"/>
                        </a:lnTo>
                        <a:lnTo>
                          <a:pt x="124" y="16"/>
                        </a:lnTo>
                        <a:lnTo>
                          <a:pt x="117" y="12"/>
                        </a:lnTo>
                        <a:lnTo>
                          <a:pt x="117" y="12"/>
                        </a:lnTo>
                        <a:lnTo>
                          <a:pt x="114" y="10"/>
                        </a:lnTo>
                        <a:lnTo>
                          <a:pt x="113" y="9"/>
                        </a:lnTo>
                        <a:lnTo>
                          <a:pt x="112" y="9"/>
                        </a:lnTo>
                        <a:lnTo>
                          <a:pt x="112" y="9"/>
                        </a:lnTo>
                        <a:lnTo>
                          <a:pt x="108" y="14"/>
                        </a:lnTo>
                        <a:lnTo>
                          <a:pt x="106" y="18"/>
                        </a:lnTo>
                        <a:lnTo>
                          <a:pt x="102" y="20"/>
                        </a:lnTo>
                        <a:lnTo>
                          <a:pt x="102" y="20"/>
                        </a:lnTo>
                        <a:lnTo>
                          <a:pt x="92" y="21"/>
                        </a:lnTo>
                        <a:lnTo>
                          <a:pt x="81" y="23"/>
                        </a:lnTo>
                        <a:lnTo>
                          <a:pt x="69" y="21"/>
                        </a:lnTo>
                        <a:lnTo>
                          <a:pt x="69" y="21"/>
                        </a:lnTo>
                        <a:lnTo>
                          <a:pt x="69" y="16"/>
                        </a:lnTo>
                        <a:lnTo>
                          <a:pt x="66" y="13"/>
                        </a:lnTo>
                        <a:lnTo>
                          <a:pt x="63" y="9"/>
                        </a:lnTo>
                        <a:lnTo>
                          <a:pt x="63" y="9"/>
                        </a:lnTo>
                        <a:lnTo>
                          <a:pt x="57" y="8"/>
                        </a:lnTo>
                        <a:lnTo>
                          <a:pt x="49" y="7"/>
                        </a:lnTo>
                        <a:lnTo>
                          <a:pt x="41" y="7"/>
                        </a:lnTo>
                        <a:lnTo>
                          <a:pt x="41" y="7"/>
                        </a:lnTo>
                        <a:lnTo>
                          <a:pt x="38" y="5"/>
                        </a:lnTo>
                        <a:lnTo>
                          <a:pt x="32" y="2"/>
                        </a:lnTo>
                        <a:lnTo>
                          <a:pt x="32" y="2"/>
                        </a:lnTo>
                        <a:lnTo>
                          <a:pt x="25" y="0"/>
                        </a:lnTo>
                        <a:lnTo>
                          <a:pt x="22" y="0"/>
                        </a:lnTo>
                        <a:lnTo>
                          <a:pt x="10" y="4"/>
                        </a:lnTo>
                        <a:lnTo>
                          <a:pt x="10" y="4"/>
                        </a:lnTo>
                        <a:lnTo>
                          <a:pt x="6" y="7"/>
                        </a:lnTo>
                        <a:lnTo>
                          <a:pt x="4" y="9"/>
                        </a:lnTo>
                        <a:lnTo>
                          <a:pt x="1" y="13"/>
                        </a:lnTo>
                        <a:lnTo>
                          <a:pt x="1" y="13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1" y="26"/>
                        </a:lnTo>
                        <a:lnTo>
                          <a:pt x="1" y="26"/>
                        </a:lnTo>
                        <a:lnTo>
                          <a:pt x="4" y="27"/>
                        </a:lnTo>
                        <a:lnTo>
                          <a:pt x="9" y="29"/>
                        </a:lnTo>
                        <a:lnTo>
                          <a:pt x="16" y="30"/>
                        </a:lnTo>
                        <a:lnTo>
                          <a:pt x="16" y="30"/>
                        </a:lnTo>
                        <a:lnTo>
                          <a:pt x="22" y="30"/>
                        </a:lnTo>
                        <a:lnTo>
                          <a:pt x="27" y="30"/>
                        </a:lnTo>
                        <a:lnTo>
                          <a:pt x="27" y="30"/>
                        </a:lnTo>
                        <a:lnTo>
                          <a:pt x="30" y="31"/>
                        </a:lnTo>
                        <a:lnTo>
                          <a:pt x="31" y="34"/>
                        </a:lnTo>
                        <a:lnTo>
                          <a:pt x="33" y="37"/>
                        </a:lnTo>
                        <a:lnTo>
                          <a:pt x="32" y="40"/>
                        </a:lnTo>
                        <a:lnTo>
                          <a:pt x="32" y="41"/>
                        </a:lnTo>
                        <a:lnTo>
                          <a:pt x="32" y="41"/>
                        </a:lnTo>
                        <a:lnTo>
                          <a:pt x="33" y="42"/>
                        </a:lnTo>
                        <a:lnTo>
                          <a:pt x="34" y="45"/>
                        </a:lnTo>
                        <a:lnTo>
                          <a:pt x="38" y="48"/>
                        </a:lnTo>
                        <a:lnTo>
                          <a:pt x="42" y="48"/>
                        </a:lnTo>
                        <a:lnTo>
                          <a:pt x="46" y="48"/>
                        </a:lnTo>
                        <a:lnTo>
                          <a:pt x="46" y="48"/>
                        </a:lnTo>
                        <a:lnTo>
                          <a:pt x="59" y="47"/>
                        </a:lnTo>
                        <a:lnTo>
                          <a:pt x="74" y="46"/>
                        </a:lnTo>
                        <a:lnTo>
                          <a:pt x="74" y="46"/>
                        </a:lnTo>
                        <a:lnTo>
                          <a:pt x="81" y="46"/>
                        </a:lnTo>
                        <a:lnTo>
                          <a:pt x="87" y="48"/>
                        </a:lnTo>
                        <a:lnTo>
                          <a:pt x="93" y="51"/>
                        </a:lnTo>
                        <a:lnTo>
                          <a:pt x="93" y="51"/>
                        </a:lnTo>
                        <a:lnTo>
                          <a:pt x="101" y="57"/>
                        </a:lnTo>
                        <a:lnTo>
                          <a:pt x="109" y="62"/>
                        </a:lnTo>
                        <a:lnTo>
                          <a:pt x="119" y="66"/>
                        </a:lnTo>
                        <a:lnTo>
                          <a:pt x="119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Freeform: Shape 104"/>
                  <p:cNvSpPr/>
                  <p:nvPr/>
                </p:nvSpPr>
                <p:spPr bwMode="auto">
                  <a:xfrm>
                    <a:off x="9898996" y="4374813"/>
                    <a:ext cx="79499" cy="54204"/>
                  </a:xfrm>
                  <a:custGeom>
                    <a:avLst/>
                    <a:gdLst>
                      <a:gd name="T0" fmla="*/ 7 w 88"/>
                      <a:gd name="T1" fmla="*/ 59 h 59"/>
                      <a:gd name="T2" fmla="*/ 7 w 88"/>
                      <a:gd name="T3" fmla="*/ 59 h 59"/>
                      <a:gd name="T4" fmla="*/ 11 w 88"/>
                      <a:gd name="T5" fmla="*/ 58 h 59"/>
                      <a:gd name="T6" fmla="*/ 16 w 88"/>
                      <a:gd name="T7" fmla="*/ 55 h 59"/>
                      <a:gd name="T8" fmla="*/ 24 w 88"/>
                      <a:gd name="T9" fmla="*/ 48 h 59"/>
                      <a:gd name="T10" fmla="*/ 35 w 88"/>
                      <a:gd name="T11" fmla="*/ 38 h 59"/>
                      <a:gd name="T12" fmla="*/ 45 w 88"/>
                      <a:gd name="T13" fmla="*/ 30 h 59"/>
                      <a:gd name="T14" fmla="*/ 45 w 88"/>
                      <a:gd name="T15" fmla="*/ 30 h 59"/>
                      <a:gd name="T16" fmla="*/ 63 w 88"/>
                      <a:gd name="T17" fmla="*/ 21 h 59"/>
                      <a:gd name="T18" fmla="*/ 77 w 88"/>
                      <a:gd name="T19" fmla="*/ 15 h 59"/>
                      <a:gd name="T20" fmla="*/ 83 w 88"/>
                      <a:gd name="T21" fmla="*/ 11 h 59"/>
                      <a:gd name="T22" fmla="*/ 87 w 88"/>
                      <a:gd name="T23" fmla="*/ 7 h 59"/>
                      <a:gd name="T24" fmla="*/ 87 w 88"/>
                      <a:gd name="T25" fmla="*/ 7 h 59"/>
                      <a:gd name="T26" fmla="*/ 88 w 88"/>
                      <a:gd name="T27" fmla="*/ 6 h 59"/>
                      <a:gd name="T28" fmla="*/ 87 w 88"/>
                      <a:gd name="T29" fmla="*/ 4 h 59"/>
                      <a:gd name="T30" fmla="*/ 84 w 88"/>
                      <a:gd name="T31" fmla="*/ 3 h 59"/>
                      <a:gd name="T32" fmla="*/ 82 w 88"/>
                      <a:gd name="T33" fmla="*/ 3 h 59"/>
                      <a:gd name="T34" fmla="*/ 72 w 88"/>
                      <a:gd name="T35" fmla="*/ 1 h 59"/>
                      <a:gd name="T36" fmla="*/ 72 w 88"/>
                      <a:gd name="T37" fmla="*/ 1 h 59"/>
                      <a:gd name="T38" fmla="*/ 65 w 88"/>
                      <a:gd name="T39" fmla="*/ 0 h 59"/>
                      <a:gd name="T40" fmla="*/ 57 w 88"/>
                      <a:gd name="T41" fmla="*/ 1 h 59"/>
                      <a:gd name="T42" fmla="*/ 54 w 88"/>
                      <a:gd name="T43" fmla="*/ 1 h 59"/>
                      <a:gd name="T44" fmla="*/ 50 w 88"/>
                      <a:gd name="T45" fmla="*/ 4 h 59"/>
                      <a:gd name="T46" fmla="*/ 50 w 88"/>
                      <a:gd name="T47" fmla="*/ 4 h 59"/>
                      <a:gd name="T48" fmla="*/ 45 w 88"/>
                      <a:gd name="T49" fmla="*/ 9 h 59"/>
                      <a:gd name="T50" fmla="*/ 43 w 88"/>
                      <a:gd name="T51" fmla="*/ 15 h 59"/>
                      <a:gd name="T52" fmla="*/ 43 w 88"/>
                      <a:gd name="T53" fmla="*/ 15 h 59"/>
                      <a:gd name="T54" fmla="*/ 40 w 88"/>
                      <a:gd name="T55" fmla="*/ 20 h 59"/>
                      <a:gd name="T56" fmla="*/ 38 w 88"/>
                      <a:gd name="T57" fmla="*/ 21 h 59"/>
                      <a:gd name="T58" fmla="*/ 38 w 88"/>
                      <a:gd name="T59" fmla="*/ 21 h 59"/>
                      <a:gd name="T60" fmla="*/ 34 w 88"/>
                      <a:gd name="T61" fmla="*/ 23 h 59"/>
                      <a:gd name="T62" fmla="*/ 30 w 88"/>
                      <a:gd name="T63" fmla="*/ 26 h 59"/>
                      <a:gd name="T64" fmla="*/ 25 w 88"/>
                      <a:gd name="T65" fmla="*/ 27 h 59"/>
                      <a:gd name="T66" fmla="*/ 25 w 88"/>
                      <a:gd name="T67" fmla="*/ 27 h 59"/>
                      <a:gd name="T68" fmla="*/ 14 w 88"/>
                      <a:gd name="T69" fmla="*/ 27 h 59"/>
                      <a:gd name="T70" fmla="*/ 9 w 88"/>
                      <a:gd name="T71" fmla="*/ 28 h 59"/>
                      <a:gd name="T72" fmla="*/ 6 w 88"/>
                      <a:gd name="T73" fmla="*/ 28 h 59"/>
                      <a:gd name="T74" fmla="*/ 6 w 88"/>
                      <a:gd name="T75" fmla="*/ 28 h 59"/>
                      <a:gd name="T76" fmla="*/ 2 w 88"/>
                      <a:gd name="T77" fmla="*/ 31 h 59"/>
                      <a:gd name="T78" fmla="*/ 1 w 88"/>
                      <a:gd name="T79" fmla="*/ 33 h 59"/>
                      <a:gd name="T80" fmla="*/ 0 w 88"/>
                      <a:gd name="T81" fmla="*/ 36 h 59"/>
                      <a:gd name="T82" fmla="*/ 0 w 88"/>
                      <a:gd name="T83" fmla="*/ 39 h 59"/>
                      <a:gd name="T84" fmla="*/ 0 w 88"/>
                      <a:gd name="T85" fmla="*/ 43 h 59"/>
                      <a:gd name="T86" fmla="*/ 1 w 88"/>
                      <a:gd name="T87" fmla="*/ 46 h 59"/>
                      <a:gd name="T88" fmla="*/ 1 w 88"/>
                      <a:gd name="T89" fmla="*/ 46 h 59"/>
                      <a:gd name="T90" fmla="*/ 1 w 88"/>
                      <a:gd name="T91" fmla="*/ 53 h 59"/>
                      <a:gd name="T92" fmla="*/ 3 w 88"/>
                      <a:gd name="T93" fmla="*/ 58 h 59"/>
                      <a:gd name="T94" fmla="*/ 5 w 88"/>
                      <a:gd name="T95" fmla="*/ 59 h 59"/>
                      <a:gd name="T96" fmla="*/ 7 w 88"/>
                      <a:gd name="T97" fmla="*/ 59 h 59"/>
                      <a:gd name="T98" fmla="*/ 7 w 88"/>
                      <a:gd name="T99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88" h="59">
                        <a:moveTo>
                          <a:pt x="7" y="59"/>
                        </a:moveTo>
                        <a:lnTo>
                          <a:pt x="7" y="59"/>
                        </a:lnTo>
                        <a:lnTo>
                          <a:pt x="11" y="58"/>
                        </a:lnTo>
                        <a:lnTo>
                          <a:pt x="16" y="55"/>
                        </a:lnTo>
                        <a:lnTo>
                          <a:pt x="24" y="48"/>
                        </a:lnTo>
                        <a:lnTo>
                          <a:pt x="35" y="38"/>
                        </a:lnTo>
                        <a:lnTo>
                          <a:pt x="45" y="30"/>
                        </a:lnTo>
                        <a:lnTo>
                          <a:pt x="45" y="30"/>
                        </a:lnTo>
                        <a:lnTo>
                          <a:pt x="63" y="21"/>
                        </a:lnTo>
                        <a:lnTo>
                          <a:pt x="77" y="15"/>
                        </a:lnTo>
                        <a:lnTo>
                          <a:pt x="83" y="11"/>
                        </a:lnTo>
                        <a:lnTo>
                          <a:pt x="87" y="7"/>
                        </a:lnTo>
                        <a:lnTo>
                          <a:pt x="87" y="7"/>
                        </a:lnTo>
                        <a:lnTo>
                          <a:pt x="88" y="6"/>
                        </a:lnTo>
                        <a:lnTo>
                          <a:pt x="87" y="4"/>
                        </a:lnTo>
                        <a:lnTo>
                          <a:pt x="84" y="3"/>
                        </a:lnTo>
                        <a:lnTo>
                          <a:pt x="82" y="3"/>
                        </a:lnTo>
                        <a:lnTo>
                          <a:pt x="72" y="1"/>
                        </a:lnTo>
                        <a:lnTo>
                          <a:pt x="72" y="1"/>
                        </a:lnTo>
                        <a:lnTo>
                          <a:pt x="65" y="0"/>
                        </a:lnTo>
                        <a:lnTo>
                          <a:pt x="57" y="1"/>
                        </a:lnTo>
                        <a:lnTo>
                          <a:pt x="54" y="1"/>
                        </a:lnTo>
                        <a:lnTo>
                          <a:pt x="50" y="4"/>
                        </a:lnTo>
                        <a:lnTo>
                          <a:pt x="50" y="4"/>
                        </a:lnTo>
                        <a:lnTo>
                          <a:pt x="45" y="9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40" y="20"/>
                        </a:lnTo>
                        <a:lnTo>
                          <a:pt x="38" y="21"/>
                        </a:lnTo>
                        <a:lnTo>
                          <a:pt x="38" y="21"/>
                        </a:lnTo>
                        <a:lnTo>
                          <a:pt x="34" y="23"/>
                        </a:lnTo>
                        <a:lnTo>
                          <a:pt x="30" y="26"/>
                        </a:lnTo>
                        <a:lnTo>
                          <a:pt x="25" y="27"/>
                        </a:lnTo>
                        <a:lnTo>
                          <a:pt x="25" y="27"/>
                        </a:lnTo>
                        <a:lnTo>
                          <a:pt x="14" y="27"/>
                        </a:lnTo>
                        <a:lnTo>
                          <a:pt x="9" y="28"/>
                        </a:lnTo>
                        <a:lnTo>
                          <a:pt x="6" y="28"/>
                        </a:lnTo>
                        <a:lnTo>
                          <a:pt x="6" y="28"/>
                        </a:lnTo>
                        <a:lnTo>
                          <a:pt x="2" y="31"/>
                        </a:lnTo>
                        <a:lnTo>
                          <a:pt x="1" y="33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1" y="46"/>
                        </a:lnTo>
                        <a:lnTo>
                          <a:pt x="1" y="53"/>
                        </a:lnTo>
                        <a:lnTo>
                          <a:pt x="3" y="58"/>
                        </a:lnTo>
                        <a:lnTo>
                          <a:pt x="5" y="59"/>
                        </a:lnTo>
                        <a:lnTo>
                          <a:pt x="7" y="59"/>
                        </a:lnTo>
                        <a:lnTo>
                          <a:pt x="7" y="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Freeform: Shape 105"/>
                  <p:cNvSpPr/>
                  <p:nvPr/>
                </p:nvSpPr>
                <p:spPr bwMode="auto">
                  <a:xfrm>
                    <a:off x="9812270" y="4121862"/>
                    <a:ext cx="130089" cy="186099"/>
                  </a:xfrm>
                  <a:custGeom>
                    <a:avLst/>
                    <a:gdLst>
                      <a:gd name="T0" fmla="*/ 97 w 144"/>
                      <a:gd name="T1" fmla="*/ 85 h 206"/>
                      <a:gd name="T2" fmla="*/ 102 w 144"/>
                      <a:gd name="T3" fmla="*/ 79 h 206"/>
                      <a:gd name="T4" fmla="*/ 97 w 144"/>
                      <a:gd name="T5" fmla="*/ 71 h 206"/>
                      <a:gd name="T6" fmla="*/ 81 w 144"/>
                      <a:gd name="T7" fmla="*/ 76 h 206"/>
                      <a:gd name="T8" fmla="*/ 71 w 144"/>
                      <a:gd name="T9" fmla="*/ 74 h 206"/>
                      <a:gd name="T10" fmla="*/ 59 w 144"/>
                      <a:gd name="T11" fmla="*/ 76 h 206"/>
                      <a:gd name="T12" fmla="*/ 48 w 144"/>
                      <a:gd name="T13" fmla="*/ 80 h 206"/>
                      <a:gd name="T14" fmla="*/ 38 w 144"/>
                      <a:gd name="T15" fmla="*/ 68 h 206"/>
                      <a:gd name="T16" fmla="*/ 42 w 144"/>
                      <a:gd name="T17" fmla="*/ 41 h 206"/>
                      <a:gd name="T18" fmla="*/ 54 w 144"/>
                      <a:gd name="T19" fmla="*/ 37 h 206"/>
                      <a:gd name="T20" fmla="*/ 77 w 144"/>
                      <a:gd name="T21" fmla="*/ 41 h 206"/>
                      <a:gd name="T22" fmla="*/ 99 w 144"/>
                      <a:gd name="T23" fmla="*/ 42 h 206"/>
                      <a:gd name="T24" fmla="*/ 126 w 144"/>
                      <a:gd name="T25" fmla="*/ 41 h 206"/>
                      <a:gd name="T26" fmla="*/ 137 w 144"/>
                      <a:gd name="T27" fmla="*/ 27 h 206"/>
                      <a:gd name="T28" fmla="*/ 144 w 144"/>
                      <a:gd name="T29" fmla="*/ 10 h 206"/>
                      <a:gd name="T30" fmla="*/ 139 w 144"/>
                      <a:gd name="T31" fmla="*/ 0 h 206"/>
                      <a:gd name="T32" fmla="*/ 128 w 144"/>
                      <a:gd name="T33" fmla="*/ 10 h 206"/>
                      <a:gd name="T34" fmla="*/ 121 w 144"/>
                      <a:gd name="T35" fmla="*/ 20 h 206"/>
                      <a:gd name="T36" fmla="*/ 101 w 144"/>
                      <a:gd name="T37" fmla="*/ 22 h 206"/>
                      <a:gd name="T38" fmla="*/ 65 w 144"/>
                      <a:gd name="T39" fmla="*/ 14 h 206"/>
                      <a:gd name="T40" fmla="*/ 53 w 144"/>
                      <a:gd name="T41" fmla="*/ 10 h 206"/>
                      <a:gd name="T42" fmla="*/ 40 w 144"/>
                      <a:gd name="T43" fmla="*/ 27 h 206"/>
                      <a:gd name="T44" fmla="*/ 26 w 144"/>
                      <a:gd name="T45" fmla="*/ 32 h 206"/>
                      <a:gd name="T46" fmla="*/ 21 w 144"/>
                      <a:gd name="T47" fmla="*/ 47 h 206"/>
                      <a:gd name="T48" fmla="*/ 16 w 144"/>
                      <a:gd name="T49" fmla="*/ 86 h 206"/>
                      <a:gd name="T50" fmla="*/ 11 w 144"/>
                      <a:gd name="T51" fmla="*/ 104 h 206"/>
                      <a:gd name="T52" fmla="*/ 6 w 144"/>
                      <a:gd name="T53" fmla="*/ 119 h 206"/>
                      <a:gd name="T54" fmla="*/ 0 w 144"/>
                      <a:gd name="T55" fmla="*/ 127 h 206"/>
                      <a:gd name="T56" fmla="*/ 12 w 144"/>
                      <a:gd name="T57" fmla="*/ 151 h 206"/>
                      <a:gd name="T58" fmla="*/ 17 w 144"/>
                      <a:gd name="T59" fmla="*/ 170 h 206"/>
                      <a:gd name="T60" fmla="*/ 16 w 144"/>
                      <a:gd name="T61" fmla="*/ 193 h 206"/>
                      <a:gd name="T62" fmla="*/ 22 w 144"/>
                      <a:gd name="T63" fmla="*/ 206 h 206"/>
                      <a:gd name="T64" fmla="*/ 28 w 144"/>
                      <a:gd name="T65" fmla="*/ 201 h 206"/>
                      <a:gd name="T66" fmla="*/ 37 w 144"/>
                      <a:gd name="T67" fmla="*/ 178 h 206"/>
                      <a:gd name="T68" fmla="*/ 35 w 144"/>
                      <a:gd name="T69" fmla="*/ 145 h 206"/>
                      <a:gd name="T70" fmla="*/ 37 w 144"/>
                      <a:gd name="T71" fmla="*/ 128 h 206"/>
                      <a:gd name="T72" fmla="*/ 43 w 144"/>
                      <a:gd name="T73" fmla="*/ 129 h 206"/>
                      <a:gd name="T74" fmla="*/ 50 w 144"/>
                      <a:gd name="T75" fmla="*/ 144 h 206"/>
                      <a:gd name="T76" fmla="*/ 56 w 144"/>
                      <a:gd name="T77" fmla="*/ 162 h 206"/>
                      <a:gd name="T78" fmla="*/ 60 w 144"/>
                      <a:gd name="T79" fmla="*/ 179 h 206"/>
                      <a:gd name="T80" fmla="*/ 70 w 144"/>
                      <a:gd name="T81" fmla="*/ 178 h 206"/>
                      <a:gd name="T82" fmla="*/ 87 w 144"/>
                      <a:gd name="T83" fmla="*/ 170 h 206"/>
                      <a:gd name="T84" fmla="*/ 89 w 144"/>
                      <a:gd name="T85" fmla="*/ 163 h 206"/>
                      <a:gd name="T86" fmla="*/ 81 w 144"/>
                      <a:gd name="T87" fmla="*/ 151 h 206"/>
                      <a:gd name="T88" fmla="*/ 86 w 144"/>
                      <a:gd name="T89" fmla="*/ 140 h 206"/>
                      <a:gd name="T90" fmla="*/ 72 w 144"/>
                      <a:gd name="T91" fmla="*/ 119 h 206"/>
                      <a:gd name="T92" fmla="*/ 64 w 144"/>
                      <a:gd name="T93" fmla="*/ 104 h 206"/>
                      <a:gd name="T94" fmla="*/ 76 w 144"/>
                      <a:gd name="T95" fmla="*/ 101 h 206"/>
                      <a:gd name="T96" fmla="*/ 85 w 144"/>
                      <a:gd name="T97" fmla="*/ 9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44" h="206">
                        <a:moveTo>
                          <a:pt x="85" y="90"/>
                        </a:moveTo>
                        <a:lnTo>
                          <a:pt x="85" y="90"/>
                        </a:lnTo>
                        <a:lnTo>
                          <a:pt x="92" y="87"/>
                        </a:lnTo>
                        <a:lnTo>
                          <a:pt x="97" y="85"/>
                        </a:lnTo>
                        <a:lnTo>
                          <a:pt x="101" y="82"/>
                        </a:lnTo>
                        <a:lnTo>
                          <a:pt x="101" y="82"/>
                        </a:lnTo>
                        <a:lnTo>
                          <a:pt x="102" y="81"/>
                        </a:lnTo>
                        <a:lnTo>
                          <a:pt x="102" y="79"/>
                        </a:lnTo>
                        <a:lnTo>
                          <a:pt x="102" y="75"/>
                        </a:lnTo>
                        <a:lnTo>
                          <a:pt x="99" y="73"/>
                        </a:lnTo>
                        <a:lnTo>
                          <a:pt x="99" y="73"/>
                        </a:lnTo>
                        <a:lnTo>
                          <a:pt x="97" y="71"/>
                        </a:lnTo>
                        <a:lnTo>
                          <a:pt x="91" y="73"/>
                        </a:lnTo>
                        <a:lnTo>
                          <a:pt x="91" y="73"/>
                        </a:lnTo>
                        <a:lnTo>
                          <a:pt x="81" y="76"/>
                        </a:lnTo>
                        <a:lnTo>
                          <a:pt x="81" y="76"/>
                        </a:lnTo>
                        <a:lnTo>
                          <a:pt x="78" y="76"/>
                        </a:lnTo>
                        <a:lnTo>
                          <a:pt x="77" y="76"/>
                        </a:lnTo>
                        <a:lnTo>
                          <a:pt x="77" y="76"/>
                        </a:lnTo>
                        <a:lnTo>
                          <a:pt x="71" y="74"/>
                        </a:lnTo>
                        <a:lnTo>
                          <a:pt x="66" y="73"/>
                        </a:lnTo>
                        <a:lnTo>
                          <a:pt x="62" y="73"/>
                        </a:lnTo>
                        <a:lnTo>
                          <a:pt x="62" y="73"/>
                        </a:lnTo>
                        <a:lnTo>
                          <a:pt x="59" y="76"/>
                        </a:lnTo>
                        <a:lnTo>
                          <a:pt x="58" y="80"/>
                        </a:lnTo>
                        <a:lnTo>
                          <a:pt x="56" y="85"/>
                        </a:lnTo>
                        <a:lnTo>
                          <a:pt x="56" y="85"/>
                        </a:lnTo>
                        <a:lnTo>
                          <a:pt x="48" y="80"/>
                        </a:lnTo>
                        <a:lnTo>
                          <a:pt x="43" y="74"/>
                        </a:lnTo>
                        <a:lnTo>
                          <a:pt x="40" y="71"/>
                        </a:lnTo>
                        <a:lnTo>
                          <a:pt x="38" y="68"/>
                        </a:lnTo>
                        <a:lnTo>
                          <a:pt x="38" y="68"/>
                        </a:lnTo>
                        <a:lnTo>
                          <a:pt x="38" y="63"/>
                        </a:lnTo>
                        <a:lnTo>
                          <a:pt x="38" y="58"/>
                        </a:lnTo>
                        <a:lnTo>
                          <a:pt x="39" y="49"/>
                        </a:lnTo>
                        <a:lnTo>
                          <a:pt x="42" y="41"/>
                        </a:lnTo>
                        <a:lnTo>
                          <a:pt x="42" y="41"/>
                        </a:lnTo>
                        <a:lnTo>
                          <a:pt x="47" y="39"/>
                        </a:lnTo>
                        <a:lnTo>
                          <a:pt x="50" y="38"/>
                        </a:lnTo>
                        <a:lnTo>
                          <a:pt x="54" y="37"/>
                        </a:lnTo>
                        <a:lnTo>
                          <a:pt x="54" y="37"/>
                        </a:lnTo>
                        <a:lnTo>
                          <a:pt x="62" y="38"/>
                        </a:lnTo>
                        <a:lnTo>
                          <a:pt x="70" y="39"/>
                        </a:lnTo>
                        <a:lnTo>
                          <a:pt x="77" y="41"/>
                        </a:lnTo>
                        <a:lnTo>
                          <a:pt x="85" y="38"/>
                        </a:lnTo>
                        <a:lnTo>
                          <a:pt x="85" y="38"/>
                        </a:lnTo>
                        <a:lnTo>
                          <a:pt x="88" y="39"/>
                        </a:lnTo>
                        <a:lnTo>
                          <a:pt x="99" y="42"/>
                        </a:lnTo>
                        <a:lnTo>
                          <a:pt x="107" y="43"/>
                        </a:lnTo>
                        <a:lnTo>
                          <a:pt x="113" y="43"/>
                        </a:lnTo>
                        <a:lnTo>
                          <a:pt x="120" y="42"/>
                        </a:lnTo>
                        <a:lnTo>
                          <a:pt x="126" y="41"/>
                        </a:lnTo>
                        <a:lnTo>
                          <a:pt x="126" y="41"/>
                        </a:lnTo>
                        <a:lnTo>
                          <a:pt x="131" y="37"/>
                        </a:lnTo>
                        <a:lnTo>
                          <a:pt x="135" y="32"/>
                        </a:lnTo>
                        <a:lnTo>
                          <a:pt x="137" y="27"/>
                        </a:lnTo>
                        <a:lnTo>
                          <a:pt x="140" y="22"/>
                        </a:lnTo>
                        <a:lnTo>
                          <a:pt x="142" y="14"/>
                        </a:lnTo>
                        <a:lnTo>
                          <a:pt x="144" y="10"/>
                        </a:lnTo>
                        <a:lnTo>
                          <a:pt x="144" y="10"/>
                        </a:lnTo>
                        <a:lnTo>
                          <a:pt x="142" y="5"/>
                        </a:lnTo>
                        <a:lnTo>
                          <a:pt x="140" y="1"/>
                        </a:lnTo>
                        <a:lnTo>
                          <a:pt x="140" y="1"/>
                        </a:lnTo>
                        <a:lnTo>
                          <a:pt x="139" y="0"/>
                        </a:lnTo>
                        <a:lnTo>
                          <a:pt x="139" y="0"/>
                        </a:lnTo>
                        <a:lnTo>
                          <a:pt x="135" y="1"/>
                        </a:lnTo>
                        <a:lnTo>
                          <a:pt x="131" y="5"/>
                        </a:lnTo>
                        <a:lnTo>
                          <a:pt x="128" y="10"/>
                        </a:lnTo>
                        <a:lnTo>
                          <a:pt x="128" y="10"/>
                        </a:lnTo>
                        <a:lnTo>
                          <a:pt x="128" y="12"/>
                        </a:lnTo>
                        <a:lnTo>
                          <a:pt x="125" y="15"/>
                        </a:lnTo>
                        <a:lnTo>
                          <a:pt x="121" y="20"/>
                        </a:lnTo>
                        <a:lnTo>
                          <a:pt x="118" y="21"/>
                        </a:lnTo>
                        <a:lnTo>
                          <a:pt x="114" y="22"/>
                        </a:lnTo>
                        <a:lnTo>
                          <a:pt x="114" y="22"/>
                        </a:lnTo>
                        <a:lnTo>
                          <a:pt x="101" y="22"/>
                        </a:lnTo>
                        <a:lnTo>
                          <a:pt x="87" y="21"/>
                        </a:lnTo>
                        <a:lnTo>
                          <a:pt x="72" y="20"/>
                        </a:lnTo>
                        <a:lnTo>
                          <a:pt x="72" y="20"/>
                        </a:lnTo>
                        <a:lnTo>
                          <a:pt x="65" y="14"/>
                        </a:lnTo>
                        <a:lnTo>
                          <a:pt x="59" y="10"/>
                        </a:lnTo>
                        <a:lnTo>
                          <a:pt x="55" y="9"/>
                        </a:lnTo>
                        <a:lnTo>
                          <a:pt x="53" y="10"/>
                        </a:lnTo>
                        <a:lnTo>
                          <a:pt x="53" y="10"/>
                        </a:lnTo>
                        <a:lnTo>
                          <a:pt x="50" y="11"/>
                        </a:lnTo>
                        <a:lnTo>
                          <a:pt x="47" y="14"/>
                        </a:lnTo>
                        <a:lnTo>
                          <a:pt x="43" y="19"/>
                        </a:lnTo>
                        <a:lnTo>
                          <a:pt x="40" y="27"/>
                        </a:lnTo>
                        <a:lnTo>
                          <a:pt x="40" y="27"/>
                        </a:lnTo>
                        <a:lnTo>
                          <a:pt x="33" y="28"/>
                        </a:lnTo>
                        <a:lnTo>
                          <a:pt x="27" y="30"/>
                        </a:lnTo>
                        <a:lnTo>
                          <a:pt x="26" y="32"/>
                        </a:lnTo>
                        <a:lnTo>
                          <a:pt x="23" y="33"/>
                        </a:lnTo>
                        <a:lnTo>
                          <a:pt x="23" y="33"/>
                        </a:lnTo>
                        <a:lnTo>
                          <a:pt x="22" y="39"/>
                        </a:lnTo>
                        <a:lnTo>
                          <a:pt x="21" y="47"/>
                        </a:lnTo>
                        <a:lnTo>
                          <a:pt x="20" y="63"/>
                        </a:lnTo>
                        <a:lnTo>
                          <a:pt x="20" y="80"/>
                        </a:lnTo>
                        <a:lnTo>
                          <a:pt x="20" y="80"/>
                        </a:lnTo>
                        <a:lnTo>
                          <a:pt x="16" y="86"/>
                        </a:lnTo>
                        <a:lnTo>
                          <a:pt x="15" y="92"/>
                        </a:lnTo>
                        <a:lnTo>
                          <a:pt x="12" y="98"/>
                        </a:lnTo>
                        <a:lnTo>
                          <a:pt x="12" y="98"/>
                        </a:lnTo>
                        <a:lnTo>
                          <a:pt x="11" y="104"/>
                        </a:lnTo>
                        <a:lnTo>
                          <a:pt x="11" y="111"/>
                        </a:lnTo>
                        <a:lnTo>
                          <a:pt x="12" y="117"/>
                        </a:lnTo>
                        <a:lnTo>
                          <a:pt x="12" y="117"/>
                        </a:lnTo>
                        <a:lnTo>
                          <a:pt x="6" y="119"/>
                        </a:lnTo>
                        <a:lnTo>
                          <a:pt x="2" y="123"/>
                        </a:lnTo>
                        <a:lnTo>
                          <a:pt x="1" y="124"/>
                        </a:lnTo>
                        <a:lnTo>
                          <a:pt x="0" y="127"/>
                        </a:lnTo>
                        <a:lnTo>
                          <a:pt x="0" y="127"/>
                        </a:lnTo>
                        <a:lnTo>
                          <a:pt x="1" y="130"/>
                        </a:lnTo>
                        <a:lnTo>
                          <a:pt x="2" y="135"/>
                        </a:lnTo>
                        <a:lnTo>
                          <a:pt x="6" y="143"/>
                        </a:lnTo>
                        <a:lnTo>
                          <a:pt x="12" y="151"/>
                        </a:lnTo>
                        <a:lnTo>
                          <a:pt x="12" y="151"/>
                        </a:lnTo>
                        <a:lnTo>
                          <a:pt x="15" y="156"/>
                        </a:lnTo>
                        <a:lnTo>
                          <a:pt x="16" y="162"/>
                        </a:lnTo>
                        <a:lnTo>
                          <a:pt x="17" y="170"/>
                        </a:lnTo>
                        <a:lnTo>
                          <a:pt x="17" y="170"/>
                        </a:lnTo>
                        <a:lnTo>
                          <a:pt x="17" y="178"/>
                        </a:lnTo>
                        <a:lnTo>
                          <a:pt x="17" y="186"/>
                        </a:lnTo>
                        <a:lnTo>
                          <a:pt x="16" y="193"/>
                        </a:lnTo>
                        <a:lnTo>
                          <a:pt x="16" y="193"/>
                        </a:lnTo>
                        <a:lnTo>
                          <a:pt x="18" y="200"/>
                        </a:lnTo>
                        <a:lnTo>
                          <a:pt x="21" y="205"/>
                        </a:lnTo>
                        <a:lnTo>
                          <a:pt x="22" y="206"/>
                        </a:lnTo>
                        <a:lnTo>
                          <a:pt x="24" y="206"/>
                        </a:lnTo>
                        <a:lnTo>
                          <a:pt x="24" y="206"/>
                        </a:lnTo>
                        <a:lnTo>
                          <a:pt x="26" y="205"/>
                        </a:lnTo>
                        <a:lnTo>
                          <a:pt x="28" y="201"/>
                        </a:lnTo>
                        <a:lnTo>
                          <a:pt x="32" y="194"/>
                        </a:lnTo>
                        <a:lnTo>
                          <a:pt x="35" y="183"/>
                        </a:lnTo>
                        <a:lnTo>
                          <a:pt x="35" y="183"/>
                        </a:lnTo>
                        <a:lnTo>
                          <a:pt x="37" y="178"/>
                        </a:lnTo>
                        <a:lnTo>
                          <a:pt x="38" y="172"/>
                        </a:lnTo>
                        <a:lnTo>
                          <a:pt x="38" y="165"/>
                        </a:lnTo>
                        <a:lnTo>
                          <a:pt x="38" y="165"/>
                        </a:lnTo>
                        <a:lnTo>
                          <a:pt x="35" y="145"/>
                        </a:lnTo>
                        <a:lnTo>
                          <a:pt x="34" y="135"/>
                        </a:lnTo>
                        <a:lnTo>
                          <a:pt x="34" y="135"/>
                        </a:lnTo>
                        <a:lnTo>
                          <a:pt x="35" y="130"/>
                        </a:lnTo>
                        <a:lnTo>
                          <a:pt x="37" y="128"/>
                        </a:lnTo>
                        <a:lnTo>
                          <a:pt x="38" y="127"/>
                        </a:lnTo>
                        <a:lnTo>
                          <a:pt x="39" y="128"/>
                        </a:lnTo>
                        <a:lnTo>
                          <a:pt x="39" y="128"/>
                        </a:lnTo>
                        <a:lnTo>
                          <a:pt x="43" y="129"/>
                        </a:lnTo>
                        <a:lnTo>
                          <a:pt x="47" y="134"/>
                        </a:lnTo>
                        <a:lnTo>
                          <a:pt x="50" y="140"/>
                        </a:lnTo>
                        <a:lnTo>
                          <a:pt x="50" y="140"/>
                        </a:lnTo>
                        <a:lnTo>
                          <a:pt x="50" y="144"/>
                        </a:lnTo>
                        <a:lnTo>
                          <a:pt x="51" y="152"/>
                        </a:lnTo>
                        <a:lnTo>
                          <a:pt x="51" y="152"/>
                        </a:lnTo>
                        <a:lnTo>
                          <a:pt x="55" y="160"/>
                        </a:lnTo>
                        <a:lnTo>
                          <a:pt x="56" y="162"/>
                        </a:lnTo>
                        <a:lnTo>
                          <a:pt x="56" y="162"/>
                        </a:lnTo>
                        <a:lnTo>
                          <a:pt x="58" y="171"/>
                        </a:lnTo>
                        <a:lnTo>
                          <a:pt x="59" y="177"/>
                        </a:lnTo>
                        <a:lnTo>
                          <a:pt x="60" y="179"/>
                        </a:lnTo>
                        <a:lnTo>
                          <a:pt x="60" y="179"/>
                        </a:lnTo>
                        <a:lnTo>
                          <a:pt x="62" y="181"/>
                        </a:lnTo>
                        <a:lnTo>
                          <a:pt x="65" y="181"/>
                        </a:lnTo>
                        <a:lnTo>
                          <a:pt x="70" y="178"/>
                        </a:lnTo>
                        <a:lnTo>
                          <a:pt x="76" y="173"/>
                        </a:lnTo>
                        <a:lnTo>
                          <a:pt x="76" y="173"/>
                        </a:lnTo>
                        <a:lnTo>
                          <a:pt x="82" y="172"/>
                        </a:lnTo>
                        <a:lnTo>
                          <a:pt x="87" y="170"/>
                        </a:lnTo>
                        <a:lnTo>
                          <a:pt x="88" y="168"/>
                        </a:lnTo>
                        <a:lnTo>
                          <a:pt x="89" y="166"/>
                        </a:lnTo>
                        <a:lnTo>
                          <a:pt x="89" y="166"/>
                        </a:lnTo>
                        <a:lnTo>
                          <a:pt x="89" y="163"/>
                        </a:lnTo>
                        <a:lnTo>
                          <a:pt x="88" y="161"/>
                        </a:lnTo>
                        <a:lnTo>
                          <a:pt x="86" y="156"/>
                        </a:lnTo>
                        <a:lnTo>
                          <a:pt x="81" y="151"/>
                        </a:lnTo>
                        <a:lnTo>
                          <a:pt x="81" y="151"/>
                        </a:lnTo>
                        <a:lnTo>
                          <a:pt x="82" y="150"/>
                        </a:lnTo>
                        <a:lnTo>
                          <a:pt x="85" y="147"/>
                        </a:lnTo>
                        <a:lnTo>
                          <a:pt x="86" y="143"/>
                        </a:lnTo>
                        <a:lnTo>
                          <a:pt x="86" y="140"/>
                        </a:lnTo>
                        <a:lnTo>
                          <a:pt x="85" y="138"/>
                        </a:lnTo>
                        <a:lnTo>
                          <a:pt x="85" y="138"/>
                        </a:lnTo>
                        <a:lnTo>
                          <a:pt x="78" y="129"/>
                        </a:lnTo>
                        <a:lnTo>
                          <a:pt x="72" y="119"/>
                        </a:lnTo>
                        <a:lnTo>
                          <a:pt x="72" y="119"/>
                        </a:lnTo>
                        <a:lnTo>
                          <a:pt x="66" y="109"/>
                        </a:lnTo>
                        <a:lnTo>
                          <a:pt x="64" y="104"/>
                        </a:lnTo>
                        <a:lnTo>
                          <a:pt x="64" y="104"/>
                        </a:lnTo>
                        <a:lnTo>
                          <a:pt x="69" y="104"/>
                        </a:lnTo>
                        <a:lnTo>
                          <a:pt x="72" y="103"/>
                        </a:lnTo>
                        <a:lnTo>
                          <a:pt x="76" y="101"/>
                        </a:lnTo>
                        <a:lnTo>
                          <a:pt x="76" y="101"/>
                        </a:lnTo>
                        <a:lnTo>
                          <a:pt x="80" y="97"/>
                        </a:lnTo>
                        <a:lnTo>
                          <a:pt x="82" y="93"/>
                        </a:lnTo>
                        <a:lnTo>
                          <a:pt x="85" y="90"/>
                        </a:lnTo>
                        <a:lnTo>
                          <a:pt x="85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9" name="Freeform: Shape 106"/>
                  <p:cNvSpPr/>
                  <p:nvPr/>
                </p:nvSpPr>
                <p:spPr bwMode="auto">
                  <a:xfrm>
                    <a:off x="10054380" y="4181486"/>
                    <a:ext cx="397493" cy="254757"/>
                  </a:xfrm>
                  <a:custGeom>
                    <a:avLst/>
                    <a:gdLst>
                      <a:gd name="T0" fmla="*/ 293 w 439"/>
                      <a:gd name="T1" fmla="*/ 75 h 283"/>
                      <a:gd name="T2" fmla="*/ 282 w 439"/>
                      <a:gd name="T3" fmla="*/ 76 h 283"/>
                      <a:gd name="T4" fmla="*/ 239 w 439"/>
                      <a:gd name="T5" fmla="*/ 54 h 283"/>
                      <a:gd name="T6" fmla="*/ 227 w 439"/>
                      <a:gd name="T7" fmla="*/ 55 h 283"/>
                      <a:gd name="T8" fmla="*/ 211 w 439"/>
                      <a:gd name="T9" fmla="*/ 43 h 283"/>
                      <a:gd name="T10" fmla="*/ 173 w 439"/>
                      <a:gd name="T11" fmla="*/ 32 h 283"/>
                      <a:gd name="T12" fmla="*/ 151 w 439"/>
                      <a:gd name="T13" fmla="*/ 32 h 283"/>
                      <a:gd name="T14" fmla="*/ 140 w 439"/>
                      <a:gd name="T15" fmla="*/ 44 h 283"/>
                      <a:gd name="T16" fmla="*/ 129 w 439"/>
                      <a:gd name="T17" fmla="*/ 43 h 283"/>
                      <a:gd name="T18" fmla="*/ 114 w 439"/>
                      <a:gd name="T19" fmla="*/ 58 h 283"/>
                      <a:gd name="T20" fmla="*/ 100 w 439"/>
                      <a:gd name="T21" fmla="*/ 73 h 283"/>
                      <a:gd name="T22" fmla="*/ 87 w 439"/>
                      <a:gd name="T23" fmla="*/ 54 h 283"/>
                      <a:gd name="T24" fmla="*/ 81 w 439"/>
                      <a:gd name="T25" fmla="*/ 22 h 283"/>
                      <a:gd name="T26" fmla="*/ 75 w 439"/>
                      <a:gd name="T27" fmla="*/ 14 h 283"/>
                      <a:gd name="T28" fmla="*/ 53 w 439"/>
                      <a:gd name="T29" fmla="*/ 0 h 283"/>
                      <a:gd name="T30" fmla="*/ 28 w 439"/>
                      <a:gd name="T31" fmla="*/ 14 h 283"/>
                      <a:gd name="T32" fmla="*/ 8 w 439"/>
                      <a:gd name="T33" fmla="*/ 12 h 283"/>
                      <a:gd name="T34" fmla="*/ 0 w 439"/>
                      <a:gd name="T35" fmla="*/ 19 h 283"/>
                      <a:gd name="T36" fmla="*/ 26 w 439"/>
                      <a:gd name="T37" fmla="*/ 26 h 283"/>
                      <a:gd name="T38" fmla="*/ 39 w 439"/>
                      <a:gd name="T39" fmla="*/ 44 h 283"/>
                      <a:gd name="T40" fmla="*/ 61 w 439"/>
                      <a:gd name="T41" fmla="*/ 43 h 283"/>
                      <a:gd name="T42" fmla="*/ 72 w 439"/>
                      <a:gd name="T43" fmla="*/ 52 h 283"/>
                      <a:gd name="T44" fmla="*/ 41 w 439"/>
                      <a:gd name="T45" fmla="*/ 64 h 283"/>
                      <a:gd name="T46" fmla="*/ 34 w 439"/>
                      <a:gd name="T47" fmla="*/ 68 h 283"/>
                      <a:gd name="T48" fmla="*/ 44 w 439"/>
                      <a:gd name="T49" fmla="*/ 87 h 283"/>
                      <a:gd name="T50" fmla="*/ 51 w 439"/>
                      <a:gd name="T51" fmla="*/ 105 h 283"/>
                      <a:gd name="T52" fmla="*/ 57 w 439"/>
                      <a:gd name="T53" fmla="*/ 95 h 283"/>
                      <a:gd name="T54" fmla="*/ 65 w 439"/>
                      <a:gd name="T55" fmla="*/ 87 h 283"/>
                      <a:gd name="T56" fmla="*/ 92 w 439"/>
                      <a:gd name="T57" fmla="*/ 107 h 283"/>
                      <a:gd name="T58" fmla="*/ 130 w 439"/>
                      <a:gd name="T59" fmla="*/ 119 h 283"/>
                      <a:gd name="T60" fmla="*/ 161 w 439"/>
                      <a:gd name="T61" fmla="*/ 140 h 283"/>
                      <a:gd name="T62" fmla="*/ 172 w 439"/>
                      <a:gd name="T63" fmla="*/ 171 h 283"/>
                      <a:gd name="T64" fmla="*/ 159 w 439"/>
                      <a:gd name="T65" fmla="*/ 195 h 283"/>
                      <a:gd name="T66" fmla="*/ 154 w 439"/>
                      <a:gd name="T67" fmla="*/ 210 h 283"/>
                      <a:gd name="T68" fmla="*/ 157 w 439"/>
                      <a:gd name="T69" fmla="*/ 222 h 283"/>
                      <a:gd name="T70" fmla="*/ 178 w 439"/>
                      <a:gd name="T71" fmla="*/ 216 h 283"/>
                      <a:gd name="T72" fmla="*/ 199 w 439"/>
                      <a:gd name="T73" fmla="*/ 209 h 283"/>
                      <a:gd name="T74" fmla="*/ 208 w 439"/>
                      <a:gd name="T75" fmla="*/ 218 h 283"/>
                      <a:gd name="T76" fmla="*/ 242 w 439"/>
                      <a:gd name="T77" fmla="*/ 248 h 283"/>
                      <a:gd name="T78" fmla="*/ 273 w 439"/>
                      <a:gd name="T79" fmla="*/ 235 h 283"/>
                      <a:gd name="T80" fmla="*/ 286 w 439"/>
                      <a:gd name="T81" fmla="*/ 208 h 283"/>
                      <a:gd name="T82" fmla="*/ 302 w 439"/>
                      <a:gd name="T83" fmla="*/ 199 h 283"/>
                      <a:gd name="T84" fmla="*/ 319 w 439"/>
                      <a:gd name="T85" fmla="*/ 209 h 283"/>
                      <a:gd name="T86" fmla="*/ 337 w 439"/>
                      <a:gd name="T87" fmla="*/ 211 h 283"/>
                      <a:gd name="T88" fmla="*/ 347 w 439"/>
                      <a:gd name="T89" fmla="*/ 240 h 283"/>
                      <a:gd name="T90" fmla="*/ 367 w 439"/>
                      <a:gd name="T91" fmla="*/ 264 h 283"/>
                      <a:gd name="T92" fmla="*/ 402 w 439"/>
                      <a:gd name="T93" fmla="*/ 269 h 283"/>
                      <a:gd name="T94" fmla="*/ 428 w 439"/>
                      <a:gd name="T95" fmla="*/ 280 h 283"/>
                      <a:gd name="T96" fmla="*/ 439 w 439"/>
                      <a:gd name="T97" fmla="*/ 276 h 283"/>
                      <a:gd name="T98" fmla="*/ 429 w 439"/>
                      <a:gd name="T99" fmla="*/ 258 h 283"/>
                      <a:gd name="T100" fmla="*/ 417 w 439"/>
                      <a:gd name="T101" fmla="*/ 251 h 283"/>
                      <a:gd name="T102" fmla="*/ 413 w 439"/>
                      <a:gd name="T103" fmla="*/ 235 h 283"/>
                      <a:gd name="T104" fmla="*/ 401 w 439"/>
                      <a:gd name="T105" fmla="*/ 236 h 283"/>
                      <a:gd name="T106" fmla="*/ 393 w 439"/>
                      <a:gd name="T107" fmla="*/ 231 h 283"/>
                      <a:gd name="T108" fmla="*/ 385 w 439"/>
                      <a:gd name="T109" fmla="*/ 208 h 283"/>
                      <a:gd name="T110" fmla="*/ 369 w 439"/>
                      <a:gd name="T111" fmla="*/ 194 h 283"/>
                      <a:gd name="T112" fmla="*/ 366 w 439"/>
                      <a:gd name="T113" fmla="*/ 177 h 283"/>
                      <a:gd name="T114" fmla="*/ 384 w 439"/>
                      <a:gd name="T115" fmla="*/ 166 h 283"/>
                      <a:gd name="T116" fmla="*/ 366 w 439"/>
                      <a:gd name="T117" fmla="*/ 152 h 283"/>
                      <a:gd name="T118" fmla="*/ 355 w 439"/>
                      <a:gd name="T119" fmla="*/ 141 h 283"/>
                      <a:gd name="T120" fmla="*/ 337 w 439"/>
                      <a:gd name="T121" fmla="*/ 138 h 283"/>
                      <a:gd name="T122" fmla="*/ 340 w 439"/>
                      <a:gd name="T123" fmla="*/ 128 h 283"/>
                      <a:gd name="T124" fmla="*/ 328 w 439"/>
                      <a:gd name="T125" fmla="*/ 107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39" h="283">
                        <a:moveTo>
                          <a:pt x="309" y="89"/>
                        </a:moveTo>
                        <a:lnTo>
                          <a:pt x="309" y="89"/>
                        </a:lnTo>
                        <a:lnTo>
                          <a:pt x="303" y="82"/>
                        </a:lnTo>
                        <a:lnTo>
                          <a:pt x="298" y="79"/>
                        </a:lnTo>
                        <a:lnTo>
                          <a:pt x="293" y="75"/>
                        </a:lnTo>
                        <a:lnTo>
                          <a:pt x="293" y="75"/>
                        </a:lnTo>
                        <a:lnTo>
                          <a:pt x="288" y="74"/>
                        </a:lnTo>
                        <a:lnTo>
                          <a:pt x="286" y="75"/>
                        </a:lnTo>
                        <a:lnTo>
                          <a:pt x="282" y="76"/>
                        </a:lnTo>
                        <a:lnTo>
                          <a:pt x="282" y="76"/>
                        </a:lnTo>
                        <a:lnTo>
                          <a:pt x="269" y="68"/>
                        </a:lnTo>
                        <a:lnTo>
                          <a:pt x="256" y="62"/>
                        </a:lnTo>
                        <a:lnTo>
                          <a:pt x="244" y="55"/>
                        </a:lnTo>
                        <a:lnTo>
                          <a:pt x="244" y="55"/>
                        </a:lnTo>
                        <a:lnTo>
                          <a:pt x="239" y="54"/>
                        </a:lnTo>
                        <a:lnTo>
                          <a:pt x="237" y="55"/>
                        </a:lnTo>
                        <a:lnTo>
                          <a:pt x="232" y="57"/>
                        </a:lnTo>
                        <a:lnTo>
                          <a:pt x="232" y="57"/>
                        </a:lnTo>
                        <a:lnTo>
                          <a:pt x="229" y="55"/>
                        </a:lnTo>
                        <a:lnTo>
                          <a:pt x="227" y="55"/>
                        </a:lnTo>
                        <a:lnTo>
                          <a:pt x="227" y="55"/>
                        </a:lnTo>
                        <a:lnTo>
                          <a:pt x="222" y="51"/>
                        </a:lnTo>
                        <a:lnTo>
                          <a:pt x="217" y="47"/>
                        </a:lnTo>
                        <a:lnTo>
                          <a:pt x="211" y="43"/>
                        </a:lnTo>
                        <a:lnTo>
                          <a:pt x="211" y="43"/>
                        </a:lnTo>
                        <a:lnTo>
                          <a:pt x="201" y="39"/>
                        </a:lnTo>
                        <a:lnTo>
                          <a:pt x="192" y="37"/>
                        </a:lnTo>
                        <a:lnTo>
                          <a:pt x="183" y="36"/>
                        </a:lnTo>
                        <a:lnTo>
                          <a:pt x="183" y="36"/>
                        </a:lnTo>
                        <a:lnTo>
                          <a:pt x="173" y="32"/>
                        </a:lnTo>
                        <a:lnTo>
                          <a:pt x="164" y="30"/>
                        </a:lnTo>
                        <a:lnTo>
                          <a:pt x="159" y="30"/>
                        </a:lnTo>
                        <a:lnTo>
                          <a:pt x="154" y="31"/>
                        </a:lnTo>
                        <a:lnTo>
                          <a:pt x="154" y="31"/>
                        </a:lnTo>
                        <a:lnTo>
                          <a:pt x="151" y="32"/>
                        </a:lnTo>
                        <a:lnTo>
                          <a:pt x="147" y="35"/>
                        </a:lnTo>
                        <a:lnTo>
                          <a:pt x="142" y="42"/>
                        </a:lnTo>
                        <a:lnTo>
                          <a:pt x="142" y="42"/>
                        </a:lnTo>
                        <a:lnTo>
                          <a:pt x="141" y="43"/>
                        </a:lnTo>
                        <a:lnTo>
                          <a:pt x="140" y="44"/>
                        </a:lnTo>
                        <a:lnTo>
                          <a:pt x="138" y="44"/>
                        </a:lnTo>
                        <a:lnTo>
                          <a:pt x="138" y="44"/>
                        </a:lnTo>
                        <a:lnTo>
                          <a:pt x="137" y="43"/>
                        </a:lnTo>
                        <a:lnTo>
                          <a:pt x="134" y="42"/>
                        </a:lnTo>
                        <a:lnTo>
                          <a:pt x="129" y="43"/>
                        </a:lnTo>
                        <a:lnTo>
                          <a:pt x="125" y="44"/>
                        </a:lnTo>
                        <a:lnTo>
                          <a:pt x="122" y="47"/>
                        </a:lnTo>
                        <a:lnTo>
                          <a:pt x="122" y="47"/>
                        </a:lnTo>
                        <a:lnTo>
                          <a:pt x="119" y="51"/>
                        </a:lnTo>
                        <a:lnTo>
                          <a:pt x="114" y="58"/>
                        </a:lnTo>
                        <a:lnTo>
                          <a:pt x="109" y="68"/>
                        </a:lnTo>
                        <a:lnTo>
                          <a:pt x="109" y="68"/>
                        </a:lnTo>
                        <a:lnTo>
                          <a:pt x="108" y="69"/>
                        </a:lnTo>
                        <a:lnTo>
                          <a:pt x="105" y="71"/>
                        </a:lnTo>
                        <a:lnTo>
                          <a:pt x="100" y="73"/>
                        </a:lnTo>
                        <a:lnTo>
                          <a:pt x="98" y="71"/>
                        </a:lnTo>
                        <a:lnTo>
                          <a:pt x="95" y="70"/>
                        </a:lnTo>
                        <a:lnTo>
                          <a:pt x="95" y="70"/>
                        </a:lnTo>
                        <a:lnTo>
                          <a:pt x="91" y="64"/>
                        </a:lnTo>
                        <a:lnTo>
                          <a:pt x="87" y="54"/>
                        </a:lnTo>
                        <a:lnTo>
                          <a:pt x="83" y="44"/>
                        </a:lnTo>
                        <a:lnTo>
                          <a:pt x="83" y="44"/>
                        </a:lnTo>
                        <a:lnTo>
                          <a:pt x="83" y="36"/>
                        </a:lnTo>
                        <a:lnTo>
                          <a:pt x="82" y="30"/>
                        </a:lnTo>
                        <a:lnTo>
                          <a:pt x="81" y="22"/>
                        </a:lnTo>
                        <a:lnTo>
                          <a:pt x="81" y="22"/>
                        </a:lnTo>
                        <a:lnTo>
                          <a:pt x="80" y="19"/>
                        </a:lnTo>
                        <a:lnTo>
                          <a:pt x="77" y="16"/>
                        </a:lnTo>
                        <a:lnTo>
                          <a:pt x="75" y="14"/>
                        </a:lnTo>
                        <a:lnTo>
                          <a:pt x="75" y="14"/>
                        </a:lnTo>
                        <a:lnTo>
                          <a:pt x="73" y="11"/>
                        </a:lnTo>
                        <a:lnTo>
                          <a:pt x="67" y="6"/>
                        </a:lnTo>
                        <a:lnTo>
                          <a:pt x="61" y="1"/>
                        </a:lnTo>
                        <a:lnTo>
                          <a:pt x="56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lnTo>
                          <a:pt x="46" y="3"/>
                        </a:lnTo>
                        <a:lnTo>
                          <a:pt x="40" y="5"/>
                        </a:lnTo>
                        <a:lnTo>
                          <a:pt x="28" y="14"/>
                        </a:lnTo>
                        <a:lnTo>
                          <a:pt x="28" y="14"/>
                        </a:lnTo>
                        <a:lnTo>
                          <a:pt x="22" y="15"/>
                        </a:lnTo>
                        <a:lnTo>
                          <a:pt x="17" y="15"/>
                        </a:lnTo>
                        <a:lnTo>
                          <a:pt x="10" y="14"/>
                        </a:lnTo>
                        <a:lnTo>
                          <a:pt x="10" y="14"/>
                        </a:lnTo>
                        <a:lnTo>
                          <a:pt x="8" y="12"/>
                        </a:lnTo>
                        <a:lnTo>
                          <a:pt x="6" y="12"/>
                        </a:lnTo>
                        <a:lnTo>
                          <a:pt x="5" y="12"/>
                        </a:lnTo>
                        <a:lnTo>
                          <a:pt x="5" y="12"/>
                        </a:lnTo>
                        <a:lnTo>
                          <a:pt x="1" y="16"/>
                        </a:lnTo>
                        <a:lnTo>
                          <a:pt x="0" y="19"/>
                        </a:lnTo>
                        <a:lnTo>
                          <a:pt x="1" y="20"/>
                        </a:lnTo>
                        <a:lnTo>
                          <a:pt x="1" y="20"/>
                        </a:lnTo>
                        <a:lnTo>
                          <a:pt x="7" y="22"/>
                        </a:lnTo>
                        <a:lnTo>
                          <a:pt x="14" y="25"/>
                        </a:lnTo>
                        <a:lnTo>
                          <a:pt x="26" y="26"/>
                        </a:lnTo>
                        <a:lnTo>
                          <a:pt x="30" y="33"/>
                        </a:lnTo>
                        <a:lnTo>
                          <a:pt x="30" y="33"/>
                        </a:lnTo>
                        <a:lnTo>
                          <a:pt x="32" y="38"/>
                        </a:lnTo>
                        <a:lnTo>
                          <a:pt x="35" y="42"/>
                        </a:lnTo>
                        <a:lnTo>
                          <a:pt x="39" y="44"/>
                        </a:lnTo>
                        <a:lnTo>
                          <a:pt x="39" y="44"/>
                        </a:lnTo>
                        <a:lnTo>
                          <a:pt x="45" y="44"/>
                        </a:lnTo>
                        <a:lnTo>
                          <a:pt x="53" y="44"/>
                        </a:lnTo>
                        <a:lnTo>
                          <a:pt x="53" y="44"/>
                        </a:lnTo>
                        <a:lnTo>
                          <a:pt x="61" y="43"/>
                        </a:lnTo>
                        <a:lnTo>
                          <a:pt x="61" y="43"/>
                        </a:lnTo>
                        <a:lnTo>
                          <a:pt x="68" y="46"/>
                        </a:lnTo>
                        <a:lnTo>
                          <a:pt x="72" y="48"/>
                        </a:lnTo>
                        <a:lnTo>
                          <a:pt x="73" y="49"/>
                        </a:lnTo>
                        <a:lnTo>
                          <a:pt x="72" y="52"/>
                        </a:lnTo>
                        <a:lnTo>
                          <a:pt x="72" y="52"/>
                        </a:lnTo>
                        <a:lnTo>
                          <a:pt x="66" y="55"/>
                        </a:lnTo>
                        <a:lnTo>
                          <a:pt x="55" y="60"/>
                        </a:lnTo>
                        <a:lnTo>
                          <a:pt x="41" y="64"/>
                        </a:lnTo>
                        <a:lnTo>
                          <a:pt x="41" y="64"/>
                        </a:lnTo>
                        <a:lnTo>
                          <a:pt x="38" y="64"/>
                        </a:lnTo>
                        <a:lnTo>
                          <a:pt x="35" y="64"/>
                        </a:lnTo>
                        <a:lnTo>
                          <a:pt x="34" y="65"/>
                        </a:lnTo>
                        <a:lnTo>
                          <a:pt x="34" y="65"/>
                        </a:lnTo>
                        <a:lnTo>
                          <a:pt x="34" y="68"/>
                        </a:lnTo>
                        <a:lnTo>
                          <a:pt x="35" y="70"/>
                        </a:lnTo>
                        <a:lnTo>
                          <a:pt x="38" y="74"/>
                        </a:lnTo>
                        <a:lnTo>
                          <a:pt x="38" y="74"/>
                        </a:lnTo>
                        <a:lnTo>
                          <a:pt x="39" y="78"/>
                        </a:lnTo>
                        <a:lnTo>
                          <a:pt x="44" y="87"/>
                        </a:lnTo>
                        <a:lnTo>
                          <a:pt x="44" y="87"/>
                        </a:lnTo>
                        <a:lnTo>
                          <a:pt x="46" y="96"/>
                        </a:lnTo>
                        <a:lnTo>
                          <a:pt x="50" y="103"/>
                        </a:lnTo>
                        <a:lnTo>
                          <a:pt x="50" y="103"/>
                        </a:lnTo>
                        <a:lnTo>
                          <a:pt x="51" y="105"/>
                        </a:lnTo>
                        <a:lnTo>
                          <a:pt x="53" y="105"/>
                        </a:lnTo>
                        <a:lnTo>
                          <a:pt x="55" y="103"/>
                        </a:lnTo>
                        <a:lnTo>
                          <a:pt x="57" y="100"/>
                        </a:lnTo>
                        <a:lnTo>
                          <a:pt x="57" y="100"/>
                        </a:lnTo>
                        <a:lnTo>
                          <a:pt x="57" y="95"/>
                        </a:lnTo>
                        <a:lnTo>
                          <a:pt x="57" y="91"/>
                        </a:lnTo>
                        <a:lnTo>
                          <a:pt x="59" y="89"/>
                        </a:lnTo>
                        <a:lnTo>
                          <a:pt x="59" y="89"/>
                        </a:lnTo>
                        <a:lnTo>
                          <a:pt x="62" y="87"/>
                        </a:lnTo>
                        <a:lnTo>
                          <a:pt x="65" y="87"/>
                        </a:lnTo>
                        <a:lnTo>
                          <a:pt x="68" y="87"/>
                        </a:lnTo>
                        <a:lnTo>
                          <a:pt x="68" y="87"/>
                        </a:lnTo>
                        <a:lnTo>
                          <a:pt x="76" y="95"/>
                        </a:lnTo>
                        <a:lnTo>
                          <a:pt x="83" y="101"/>
                        </a:lnTo>
                        <a:lnTo>
                          <a:pt x="92" y="107"/>
                        </a:lnTo>
                        <a:lnTo>
                          <a:pt x="92" y="107"/>
                        </a:lnTo>
                        <a:lnTo>
                          <a:pt x="105" y="112"/>
                        </a:lnTo>
                        <a:lnTo>
                          <a:pt x="118" y="116"/>
                        </a:lnTo>
                        <a:lnTo>
                          <a:pt x="130" y="119"/>
                        </a:lnTo>
                        <a:lnTo>
                          <a:pt x="130" y="119"/>
                        </a:lnTo>
                        <a:lnTo>
                          <a:pt x="134" y="121"/>
                        </a:lnTo>
                        <a:lnTo>
                          <a:pt x="142" y="125"/>
                        </a:lnTo>
                        <a:lnTo>
                          <a:pt x="148" y="129"/>
                        </a:lnTo>
                        <a:lnTo>
                          <a:pt x="154" y="134"/>
                        </a:lnTo>
                        <a:lnTo>
                          <a:pt x="161" y="140"/>
                        </a:lnTo>
                        <a:lnTo>
                          <a:pt x="165" y="146"/>
                        </a:lnTo>
                        <a:lnTo>
                          <a:pt x="165" y="146"/>
                        </a:lnTo>
                        <a:lnTo>
                          <a:pt x="168" y="151"/>
                        </a:lnTo>
                        <a:lnTo>
                          <a:pt x="169" y="157"/>
                        </a:lnTo>
                        <a:lnTo>
                          <a:pt x="172" y="171"/>
                        </a:lnTo>
                        <a:lnTo>
                          <a:pt x="174" y="187"/>
                        </a:lnTo>
                        <a:lnTo>
                          <a:pt x="174" y="187"/>
                        </a:lnTo>
                        <a:lnTo>
                          <a:pt x="169" y="189"/>
                        </a:lnTo>
                        <a:lnTo>
                          <a:pt x="164" y="192"/>
                        </a:lnTo>
                        <a:lnTo>
                          <a:pt x="159" y="195"/>
                        </a:lnTo>
                        <a:lnTo>
                          <a:pt x="159" y="195"/>
                        </a:lnTo>
                        <a:lnTo>
                          <a:pt x="157" y="200"/>
                        </a:lnTo>
                        <a:lnTo>
                          <a:pt x="156" y="205"/>
                        </a:lnTo>
                        <a:lnTo>
                          <a:pt x="154" y="210"/>
                        </a:lnTo>
                        <a:lnTo>
                          <a:pt x="154" y="210"/>
                        </a:lnTo>
                        <a:lnTo>
                          <a:pt x="153" y="215"/>
                        </a:lnTo>
                        <a:lnTo>
                          <a:pt x="153" y="219"/>
                        </a:lnTo>
                        <a:lnTo>
                          <a:pt x="154" y="221"/>
                        </a:lnTo>
                        <a:lnTo>
                          <a:pt x="157" y="222"/>
                        </a:lnTo>
                        <a:lnTo>
                          <a:pt x="157" y="222"/>
                        </a:lnTo>
                        <a:lnTo>
                          <a:pt x="161" y="222"/>
                        </a:lnTo>
                        <a:lnTo>
                          <a:pt x="167" y="221"/>
                        </a:lnTo>
                        <a:lnTo>
                          <a:pt x="175" y="219"/>
                        </a:lnTo>
                        <a:lnTo>
                          <a:pt x="175" y="219"/>
                        </a:lnTo>
                        <a:lnTo>
                          <a:pt x="178" y="216"/>
                        </a:lnTo>
                        <a:lnTo>
                          <a:pt x="180" y="214"/>
                        </a:lnTo>
                        <a:lnTo>
                          <a:pt x="184" y="211"/>
                        </a:lnTo>
                        <a:lnTo>
                          <a:pt x="184" y="211"/>
                        </a:lnTo>
                        <a:lnTo>
                          <a:pt x="191" y="209"/>
                        </a:lnTo>
                        <a:lnTo>
                          <a:pt x="199" y="209"/>
                        </a:lnTo>
                        <a:lnTo>
                          <a:pt x="199" y="209"/>
                        </a:lnTo>
                        <a:lnTo>
                          <a:pt x="204" y="210"/>
                        </a:lnTo>
                        <a:lnTo>
                          <a:pt x="205" y="211"/>
                        </a:lnTo>
                        <a:lnTo>
                          <a:pt x="205" y="211"/>
                        </a:lnTo>
                        <a:lnTo>
                          <a:pt x="208" y="218"/>
                        </a:lnTo>
                        <a:lnTo>
                          <a:pt x="218" y="229"/>
                        </a:lnTo>
                        <a:lnTo>
                          <a:pt x="231" y="241"/>
                        </a:lnTo>
                        <a:lnTo>
                          <a:pt x="237" y="246"/>
                        </a:lnTo>
                        <a:lnTo>
                          <a:pt x="242" y="248"/>
                        </a:lnTo>
                        <a:lnTo>
                          <a:pt x="242" y="248"/>
                        </a:lnTo>
                        <a:lnTo>
                          <a:pt x="249" y="249"/>
                        </a:lnTo>
                        <a:lnTo>
                          <a:pt x="256" y="248"/>
                        </a:lnTo>
                        <a:lnTo>
                          <a:pt x="261" y="246"/>
                        </a:lnTo>
                        <a:lnTo>
                          <a:pt x="266" y="242"/>
                        </a:lnTo>
                        <a:lnTo>
                          <a:pt x="273" y="235"/>
                        </a:lnTo>
                        <a:lnTo>
                          <a:pt x="276" y="231"/>
                        </a:lnTo>
                        <a:lnTo>
                          <a:pt x="276" y="231"/>
                        </a:lnTo>
                        <a:lnTo>
                          <a:pt x="280" y="221"/>
                        </a:lnTo>
                        <a:lnTo>
                          <a:pt x="283" y="213"/>
                        </a:lnTo>
                        <a:lnTo>
                          <a:pt x="286" y="208"/>
                        </a:lnTo>
                        <a:lnTo>
                          <a:pt x="289" y="204"/>
                        </a:lnTo>
                        <a:lnTo>
                          <a:pt x="289" y="204"/>
                        </a:lnTo>
                        <a:lnTo>
                          <a:pt x="292" y="203"/>
                        </a:lnTo>
                        <a:lnTo>
                          <a:pt x="296" y="200"/>
                        </a:lnTo>
                        <a:lnTo>
                          <a:pt x="302" y="199"/>
                        </a:lnTo>
                        <a:lnTo>
                          <a:pt x="309" y="199"/>
                        </a:lnTo>
                        <a:lnTo>
                          <a:pt x="309" y="199"/>
                        </a:lnTo>
                        <a:lnTo>
                          <a:pt x="312" y="203"/>
                        </a:lnTo>
                        <a:lnTo>
                          <a:pt x="314" y="206"/>
                        </a:lnTo>
                        <a:lnTo>
                          <a:pt x="319" y="209"/>
                        </a:lnTo>
                        <a:lnTo>
                          <a:pt x="319" y="209"/>
                        </a:lnTo>
                        <a:lnTo>
                          <a:pt x="326" y="210"/>
                        </a:lnTo>
                        <a:lnTo>
                          <a:pt x="335" y="211"/>
                        </a:lnTo>
                        <a:lnTo>
                          <a:pt x="335" y="211"/>
                        </a:lnTo>
                        <a:lnTo>
                          <a:pt x="337" y="211"/>
                        </a:lnTo>
                        <a:lnTo>
                          <a:pt x="340" y="213"/>
                        </a:lnTo>
                        <a:lnTo>
                          <a:pt x="340" y="213"/>
                        </a:lnTo>
                        <a:lnTo>
                          <a:pt x="341" y="219"/>
                        </a:lnTo>
                        <a:lnTo>
                          <a:pt x="345" y="231"/>
                        </a:lnTo>
                        <a:lnTo>
                          <a:pt x="347" y="240"/>
                        </a:lnTo>
                        <a:lnTo>
                          <a:pt x="352" y="247"/>
                        </a:lnTo>
                        <a:lnTo>
                          <a:pt x="357" y="254"/>
                        </a:lnTo>
                        <a:lnTo>
                          <a:pt x="362" y="261"/>
                        </a:lnTo>
                        <a:lnTo>
                          <a:pt x="362" y="261"/>
                        </a:lnTo>
                        <a:lnTo>
                          <a:pt x="367" y="264"/>
                        </a:lnTo>
                        <a:lnTo>
                          <a:pt x="372" y="267"/>
                        </a:lnTo>
                        <a:lnTo>
                          <a:pt x="384" y="269"/>
                        </a:lnTo>
                        <a:lnTo>
                          <a:pt x="394" y="269"/>
                        </a:lnTo>
                        <a:lnTo>
                          <a:pt x="402" y="269"/>
                        </a:lnTo>
                        <a:lnTo>
                          <a:pt x="402" y="269"/>
                        </a:lnTo>
                        <a:lnTo>
                          <a:pt x="407" y="269"/>
                        </a:lnTo>
                        <a:lnTo>
                          <a:pt x="411" y="270"/>
                        </a:lnTo>
                        <a:lnTo>
                          <a:pt x="411" y="270"/>
                        </a:lnTo>
                        <a:lnTo>
                          <a:pt x="421" y="276"/>
                        </a:lnTo>
                        <a:lnTo>
                          <a:pt x="428" y="280"/>
                        </a:lnTo>
                        <a:lnTo>
                          <a:pt x="434" y="283"/>
                        </a:lnTo>
                        <a:lnTo>
                          <a:pt x="434" y="283"/>
                        </a:lnTo>
                        <a:lnTo>
                          <a:pt x="437" y="281"/>
                        </a:lnTo>
                        <a:lnTo>
                          <a:pt x="438" y="280"/>
                        </a:lnTo>
                        <a:lnTo>
                          <a:pt x="439" y="276"/>
                        </a:lnTo>
                        <a:lnTo>
                          <a:pt x="438" y="270"/>
                        </a:lnTo>
                        <a:lnTo>
                          <a:pt x="438" y="270"/>
                        </a:lnTo>
                        <a:lnTo>
                          <a:pt x="436" y="265"/>
                        </a:lnTo>
                        <a:lnTo>
                          <a:pt x="433" y="262"/>
                        </a:lnTo>
                        <a:lnTo>
                          <a:pt x="429" y="258"/>
                        </a:lnTo>
                        <a:lnTo>
                          <a:pt x="429" y="258"/>
                        </a:lnTo>
                        <a:lnTo>
                          <a:pt x="421" y="254"/>
                        </a:lnTo>
                        <a:lnTo>
                          <a:pt x="421" y="254"/>
                        </a:lnTo>
                        <a:lnTo>
                          <a:pt x="418" y="252"/>
                        </a:lnTo>
                        <a:lnTo>
                          <a:pt x="417" y="251"/>
                        </a:lnTo>
                        <a:lnTo>
                          <a:pt x="417" y="251"/>
                        </a:lnTo>
                        <a:lnTo>
                          <a:pt x="417" y="243"/>
                        </a:lnTo>
                        <a:lnTo>
                          <a:pt x="416" y="238"/>
                        </a:lnTo>
                        <a:lnTo>
                          <a:pt x="413" y="235"/>
                        </a:lnTo>
                        <a:lnTo>
                          <a:pt x="413" y="235"/>
                        </a:lnTo>
                        <a:lnTo>
                          <a:pt x="412" y="234"/>
                        </a:lnTo>
                        <a:lnTo>
                          <a:pt x="410" y="235"/>
                        </a:lnTo>
                        <a:lnTo>
                          <a:pt x="405" y="236"/>
                        </a:lnTo>
                        <a:lnTo>
                          <a:pt x="405" y="236"/>
                        </a:lnTo>
                        <a:lnTo>
                          <a:pt x="401" y="236"/>
                        </a:lnTo>
                        <a:lnTo>
                          <a:pt x="400" y="236"/>
                        </a:lnTo>
                        <a:lnTo>
                          <a:pt x="400" y="236"/>
                        </a:lnTo>
                        <a:lnTo>
                          <a:pt x="397" y="235"/>
                        </a:lnTo>
                        <a:lnTo>
                          <a:pt x="395" y="234"/>
                        </a:lnTo>
                        <a:lnTo>
                          <a:pt x="393" y="231"/>
                        </a:lnTo>
                        <a:lnTo>
                          <a:pt x="393" y="231"/>
                        </a:lnTo>
                        <a:lnTo>
                          <a:pt x="390" y="220"/>
                        </a:lnTo>
                        <a:lnTo>
                          <a:pt x="386" y="211"/>
                        </a:lnTo>
                        <a:lnTo>
                          <a:pt x="386" y="211"/>
                        </a:lnTo>
                        <a:lnTo>
                          <a:pt x="385" y="208"/>
                        </a:lnTo>
                        <a:lnTo>
                          <a:pt x="383" y="206"/>
                        </a:lnTo>
                        <a:lnTo>
                          <a:pt x="380" y="208"/>
                        </a:lnTo>
                        <a:lnTo>
                          <a:pt x="380" y="208"/>
                        </a:lnTo>
                        <a:lnTo>
                          <a:pt x="374" y="200"/>
                        </a:lnTo>
                        <a:lnTo>
                          <a:pt x="369" y="194"/>
                        </a:lnTo>
                        <a:lnTo>
                          <a:pt x="364" y="187"/>
                        </a:lnTo>
                        <a:lnTo>
                          <a:pt x="364" y="187"/>
                        </a:lnTo>
                        <a:lnTo>
                          <a:pt x="364" y="183"/>
                        </a:lnTo>
                        <a:lnTo>
                          <a:pt x="364" y="179"/>
                        </a:lnTo>
                        <a:lnTo>
                          <a:pt x="366" y="177"/>
                        </a:lnTo>
                        <a:lnTo>
                          <a:pt x="366" y="177"/>
                        </a:lnTo>
                        <a:lnTo>
                          <a:pt x="374" y="173"/>
                        </a:lnTo>
                        <a:lnTo>
                          <a:pt x="380" y="171"/>
                        </a:lnTo>
                        <a:lnTo>
                          <a:pt x="383" y="168"/>
                        </a:lnTo>
                        <a:lnTo>
                          <a:pt x="384" y="166"/>
                        </a:lnTo>
                        <a:lnTo>
                          <a:pt x="384" y="166"/>
                        </a:lnTo>
                        <a:lnTo>
                          <a:pt x="383" y="164"/>
                        </a:lnTo>
                        <a:lnTo>
                          <a:pt x="380" y="161"/>
                        </a:lnTo>
                        <a:lnTo>
                          <a:pt x="375" y="157"/>
                        </a:lnTo>
                        <a:lnTo>
                          <a:pt x="366" y="152"/>
                        </a:lnTo>
                        <a:lnTo>
                          <a:pt x="366" y="152"/>
                        </a:lnTo>
                        <a:lnTo>
                          <a:pt x="363" y="148"/>
                        </a:lnTo>
                        <a:lnTo>
                          <a:pt x="359" y="145"/>
                        </a:lnTo>
                        <a:lnTo>
                          <a:pt x="355" y="141"/>
                        </a:lnTo>
                        <a:lnTo>
                          <a:pt x="355" y="141"/>
                        </a:lnTo>
                        <a:lnTo>
                          <a:pt x="347" y="140"/>
                        </a:lnTo>
                        <a:lnTo>
                          <a:pt x="340" y="140"/>
                        </a:lnTo>
                        <a:lnTo>
                          <a:pt x="340" y="140"/>
                        </a:lnTo>
                        <a:lnTo>
                          <a:pt x="339" y="139"/>
                        </a:lnTo>
                        <a:lnTo>
                          <a:pt x="337" y="138"/>
                        </a:lnTo>
                        <a:lnTo>
                          <a:pt x="337" y="136"/>
                        </a:lnTo>
                        <a:lnTo>
                          <a:pt x="337" y="136"/>
                        </a:lnTo>
                        <a:lnTo>
                          <a:pt x="339" y="135"/>
                        </a:lnTo>
                        <a:lnTo>
                          <a:pt x="340" y="130"/>
                        </a:lnTo>
                        <a:lnTo>
                          <a:pt x="340" y="128"/>
                        </a:lnTo>
                        <a:lnTo>
                          <a:pt x="340" y="124"/>
                        </a:lnTo>
                        <a:lnTo>
                          <a:pt x="339" y="119"/>
                        </a:lnTo>
                        <a:lnTo>
                          <a:pt x="336" y="114"/>
                        </a:lnTo>
                        <a:lnTo>
                          <a:pt x="336" y="114"/>
                        </a:lnTo>
                        <a:lnTo>
                          <a:pt x="328" y="107"/>
                        </a:lnTo>
                        <a:lnTo>
                          <a:pt x="328" y="107"/>
                        </a:lnTo>
                        <a:lnTo>
                          <a:pt x="309" y="89"/>
                        </a:lnTo>
                        <a:lnTo>
                          <a:pt x="309" y="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7" name="Group 136"/>
              <p:cNvGrpSpPr/>
              <p:nvPr/>
            </p:nvGrpSpPr>
            <p:grpSpPr>
              <a:xfrm>
                <a:off x="6072227" y="2204864"/>
                <a:ext cx="1365930" cy="785952"/>
                <a:chOff x="6072227" y="2204864"/>
                <a:chExt cx="1365930" cy="785952"/>
              </a:xfrm>
              <a:grpFill/>
            </p:grpSpPr>
            <p:sp>
              <p:nvSpPr>
                <p:cNvPr id="28" name="Freeform: Shape 82"/>
                <p:cNvSpPr/>
                <p:nvPr/>
              </p:nvSpPr>
              <p:spPr bwMode="auto">
                <a:xfrm>
                  <a:off x="7313488" y="2707150"/>
                  <a:ext cx="124669" cy="204167"/>
                </a:xfrm>
                <a:custGeom>
                  <a:avLst/>
                  <a:gdLst>
                    <a:gd name="T0" fmla="*/ 9 w 139"/>
                    <a:gd name="T1" fmla="*/ 57 h 227"/>
                    <a:gd name="T2" fmla="*/ 15 w 139"/>
                    <a:gd name="T3" fmla="*/ 61 h 227"/>
                    <a:gd name="T4" fmla="*/ 6 w 139"/>
                    <a:gd name="T5" fmla="*/ 71 h 227"/>
                    <a:gd name="T6" fmla="*/ 6 w 139"/>
                    <a:gd name="T7" fmla="*/ 81 h 227"/>
                    <a:gd name="T8" fmla="*/ 16 w 139"/>
                    <a:gd name="T9" fmla="*/ 82 h 227"/>
                    <a:gd name="T10" fmla="*/ 17 w 139"/>
                    <a:gd name="T11" fmla="*/ 92 h 227"/>
                    <a:gd name="T12" fmla="*/ 23 w 139"/>
                    <a:gd name="T13" fmla="*/ 93 h 227"/>
                    <a:gd name="T14" fmla="*/ 34 w 139"/>
                    <a:gd name="T15" fmla="*/ 101 h 227"/>
                    <a:gd name="T16" fmla="*/ 41 w 139"/>
                    <a:gd name="T17" fmla="*/ 97 h 227"/>
                    <a:gd name="T18" fmla="*/ 48 w 139"/>
                    <a:gd name="T19" fmla="*/ 101 h 227"/>
                    <a:gd name="T20" fmla="*/ 50 w 139"/>
                    <a:gd name="T21" fmla="*/ 116 h 227"/>
                    <a:gd name="T22" fmla="*/ 59 w 139"/>
                    <a:gd name="T23" fmla="*/ 128 h 227"/>
                    <a:gd name="T24" fmla="*/ 54 w 139"/>
                    <a:gd name="T25" fmla="*/ 140 h 227"/>
                    <a:gd name="T26" fmla="*/ 32 w 139"/>
                    <a:gd name="T27" fmla="*/ 145 h 227"/>
                    <a:gd name="T28" fmla="*/ 23 w 139"/>
                    <a:gd name="T29" fmla="*/ 151 h 227"/>
                    <a:gd name="T30" fmla="*/ 33 w 139"/>
                    <a:gd name="T31" fmla="*/ 163 h 227"/>
                    <a:gd name="T32" fmla="*/ 25 w 139"/>
                    <a:gd name="T33" fmla="*/ 173 h 227"/>
                    <a:gd name="T34" fmla="*/ 17 w 139"/>
                    <a:gd name="T35" fmla="*/ 186 h 227"/>
                    <a:gd name="T36" fmla="*/ 41 w 139"/>
                    <a:gd name="T37" fmla="*/ 184 h 227"/>
                    <a:gd name="T38" fmla="*/ 49 w 139"/>
                    <a:gd name="T39" fmla="*/ 187 h 227"/>
                    <a:gd name="T40" fmla="*/ 28 w 139"/>
                    <a:gd name="T41" fmla="*/ 199 h 227"/>
                    <a:gd name="T42" fmla="*/ 4 w 139"/>
                    <a:gd name="T43" fmla="*/ 216 h 227"/>
                    <a:gd name="T44" fmla="*/ 9 w 139"/>
                    <a:gd name="T45" fmla="*/ 227 h 227"/>
                    <a:gd name="T46" fmla="*/ 42 w 139"/>
                    <a:gd name="T47" fmla="*/ 215 h 227"/>
                    <a:gd name="T48" fmla="*/ 53 w 139"/>
                    <a:gd name="T49" fmla="*/ 214 h 227"/>
                    <a:gd name="T50" fmla="*/ 113 w 139"/>
                    <a:gd name="T51" fmla="*/ 214 h 227"/>
                    <a:gd name="T52" fmla="*/ 134 w 139"/>
                    <a:gd name="T53" fmla="*/ 206 h 227"/>
                    <a:gd name="T54" fmla="*/ 130 w 139"/>
                    <a:gd name="T55" fmla="*/ 192 h 227"/>
                    <a:gd name="T56" fmla="*/ 120 w 139"/>
                    <a:gd name="T57" fmla="*/ 186 h 227"/>
                    <a:gd name="T58" fmla="*/ 139 w 139"/>
                    <a:gd name="T59" fmla="*/ 163 h 227"/>
                    <a:gd name="T60" fmla="*/ 129 w 139"/>
                    <a:gd name="T61" fmla="*/ 154 h 227"/>
                    <a:gd name="T62" fmla="*/ 119 w 139"/>
                    <a:gd name="T63" fmla="*/ 147 h 227"/>
                    <a:gd name="T64" fmla="*/ 113 w 139"/>
                    <a:gd name="T65" fmla="*/ 134 h 227"/>
                    <a:gd name="T66" fmla="*/ 109 w 139"/>
                    <a:gd name="T67" fmla="*/ 118 h 227"/>
                    <a:gd name="T68" fmla="*/ 93 w 139"/>
                    <a:gd name="T69" fmla="*/ 109 h 227"/>
                    <a:gd name="T70" fmla="*/ 90 w 139"/>
                    <a:gd name="T71" fmla="*/ 98 h 227"/>
                    <a:gd name="T72" fmla="*/ 77 w 139"/>
                    <a:gd name="T73" fmla="*/ 75 h 227"/>
                    <a:gd name="T74" fmla="*/ 70 w 139"/>
                    <a:gd name="T75" fmla="*/ 57 h 227"/>
                    <a:gd name="T76" fmla="*/ 82 w 139"/>
                    <a:gd name="T77" fmla="*/ 46 h 227"/>
                    <a:gd name="T78" fmla="*/ 82 w 139"/>
                    <a:gd name="T79" fmla="*/ 33 h 227"/>
                    <a:gd name="T80" fmla="*/ 70 w 139"/>
                    <a:gd name="T81" fmla="*/ 26 h 227"/>
                    <a:gd name="T82" fmla="*/ 50 w 139"/>
                    <a:gd name="T83" fmla="*/ 30 h 227"/>
                    <a:gd name="T84" fmla="*/ 41 w 139"/>
                    <a:gd name="T85" fmla="*/ 25 h 227"/>
                    <a:gd name="T86" fmla="*/ 58 w 139"/>
                    <a:gd name="T87" fmla="*/ 12 h 227"/>
                    <a:gd name="T88" fmla="*/ 59 w 139"/>
                    <a:gd name="T89" fmla="*/ 6 h 227"/>
                    <a:gd name="T90" fmla="*/ 39 w 139"/>
                    <a:gd name="T91" fmla="*/ 1 h 227"/>
                    <a:gd name="T92" fmla="*/ 22 w 139"/>
                    <a:gd name="T93" fmla="*/ 7 h 227"/>
                    <a:gd name="T94" fmla="*/ 17 w 139"/>
                    <a:gd name="T95" fmla="*/ 21 h 227"/>
                    <a:gd name="T96" fmla="*/ 12 w 139"/>
                    <a:gd name="T97" fmla="*/ 27 h 227"/>
                    <a:gd name="T98" fmla="*/ 4 w 139"/>
                    <a:gd name="T99" fmla="*/ 34 h 227"/>
                    <a:gd name="T100" fmla="*/ 3 w 139"/>
                    <a:gd name="T101" fmla="*/ 39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9" h="227">
                      <a:moveTo>
                        <a:pt x="6" y="44"/>
                      </a:moveTo>
                      <a:lnTo>
                        <a:pt x="6" y="44"/>
                      </a:lnTo>
                      <a:lnTo>
                        <a:pt x="7" y="52"/>
                      </a:lnTo>
                      <a:lnTo>
                        <a:pt x="9" y="57"/>
                      </a:lnTo>
                      <a:lnTo>
                        <a:pt x="9" y="57"/>
                      </a:lnTo>
                      <a:lnTo>
                        <a:pt x="9" y="58"/>
                      </a:lnTo>
                      <a:lnTo>
                        <a:pt x="10" y="59"/>
                      </a:lnTo>
                      <a:lnTo>
                        <a:pt x="10" y="59"/>
                      </a:lnTo>
                      <a:lnTo>
                        <a:pt x="14" y="60"/>
                      </a:lnTo>
                      <a:lnTo>
                        <a:pt x="15" y="61"/>
                      </a:lnTo>
                      <a:lnTo>
                        <a:pt x="15" y="63"/>
                      </a:lnTo>
                      <a:lnTo>
                        <a:pt x="15" y="63"/>
                      </a:lnTo>
                      <a:lnTo>
                        <a:pt x="11" y="66"/>
                      </a:lnTo>
                      <a:lnTo>
                        <a:pt x="6" y="71"/>
                      </a:lnTo>
                      <a:lnTo>
                        <a:pt x="6" y="71"/>
                      </a:lnTo>
                      <a:lnTo>
                        <a:pt x="5" y="74"/>
                      </a:lnTo>
                      <a:lnTo>
                        <a:pt x="5" y="76"/>
                      </a:lnTo>
                      <a:lnTo>
                        <a:pt x="6" y="80"/>
                      </a:lnTo>
                      <a:lnTo>
                        <a:pt x="6" y="80"/>
                      </a:lnTo>
                      <a:lnTo>
                        <a:pt x="6" y="81"/>
                      </a:lnTo>
                      <a:lnTo>
                        <a:pt x="9" y="82"/>
                      </a:lnTo>
                      <a:lnTo>
                        <a:pt x="9" y="82"/>
                      </a:lnTo>
                      <a:lnTo>
                        <a:pt x="12" y="81"/>
                      </a:lnTo>
                      <a:lnTo>
                        <a:pt x="15" y="82"/>
                      </a:lnTo>
                      <a:lnTo>
                        <a:pt x="16" y="82"/>
                      </a:lnTo>
                      <a:lnTo>
                        <a:pt x="16" y="82"/>
                      </a:lnTo>
                      <a:lnTo>
                        <a:pt x="17" y="85"/>
                      </a:lnTo>
                      <a:lnTo>
                        <a:pt x="17" y="89"/>
                      </a:lnTo>
                      <a:lnTo>
                        <a:pt x="17" y="92"/>
                      </a:lnTo>
                      <a:lnTo>
                        <a:pt x="17" y="92"/>
                      </a:lnTo>
                      <a:lnTo>
                        <a:pt x="17" y="95"/>
                      </a:lnTo>
                      <a:lnTo>
                        <a:pt x="18" y="95"/>
                      </a:lnTo>
                      <a:lnTo>
                        <a:pt x="20" y="95"/>
                      </a:lnTo>
                      <a:lnTo>
                        <a:pt x="20" y="95"/>
                      </a:lnTo>
                      <a:lnTo>
                        <a:pt x="23" y="93"/>
                      </a:lnTo>
                      <a:lnTo>
                        <a:pt x="28" y="92"/>
                      </a:lnTo>
                      <a:lnTo>
                        <a:pt x="28" y="92"/>
                      </a:lnTo>
                      <a:lnTo>
                        <a:pt x="31" y="93"/>
                      </a:lnTo>
                      <a:lnTo>
                        <a:pt x="32" y="97"/>
                      </a:lnTo>
                      <a:lnTo>
                        <a:pt x="34" y="101"/>
                      </a:lnTo>
                      <a:lnTo>
                        <a:pt x="34" y="101"/>
                      </a:lnTo>
                      <a:lnTo>
                        <a:pt x="34" y="101"/>
                      </a:lnTo>
                      <a:lnTo>
                        <a:pt x="36" y="101"/>
                      </a:lnTo>
                      <a:lnTo>
                        <a:pt x="36" y="101"/>
                      </a:lnTo>
                      <a:lnTo>
                        <a:pt x="41" y="97"/>
                      </a:lnTo>
                      <a:lnTo>
                        <a:pt x="43" y="97"/>
                      </a:lnTo>
                      <a:lnTo>
                        <a:pt x="45" y="97"/>
                      </a:lnTo>
                      <a:lnTo>
                        <a:pt x="45" y="97"/>
                      </a:lnTo>
                      <a:lnTo>
                        <a:pt x="47" y="98"/>
                      </a:lnTo>
                      <a:lnTo>
                        <a:pt x="48" y="101"/>
                      </a:lnTo>
                      <a:lnTo>
                        <a:pt x="48" y="106"/>
                      </a:lnTo>
                      <a:lnTo>
                        <a:pt x="48" y="112"/>
                      </a:lnTo>
                      <a:lnTo>
                        <a:pt x="48" y="112"/>
                      </a:lnTo>
                      <a:lnTo>
                        <a:pt x="50" y="116"/>
                      </a:lnTo>
                      <a:lnTo>
                        <a:pt x="50" y="116"/>
                      </a:lnTo>
                      <a:lnTo>
                        <a:pt x="55" y="119"/>
                      </a:lnTo>
                      <a:lnTo>
                        <a:pt x="58" y="122"/>
                      </a:lnTo>
                      <a:lnTo>
                        <a:pt x="60" y="124"/>
                      </a:lnTo>
                      <a:lnTo>
                        <a:pt x="60" y="124"/>
                      </a:lnTo>
                      <a:lnTo>
                        <a:pt x="59" y="128"/>
                      </a:lnTo>
                      <a:lnTo>
                        <a:pt x="58" y="130"/>
                      </a:lnTo>
                      <a:lnTo>
                        <a:pt x="55" y="134"/>
                      </a:lnTo>
                      <a:lnTo>
                        <a:pt x="55" y="134"/>
                      </a:lnTo>
                      <a:lnTo>
                        <a:pt x="55" y="138"/>
                      </a:lnTo>
                      <a:lnTo>
                        <a:pt x="54" y="140"/>
                      </a:lnTo>
                      <a:lnTo>
                        <a:pt x="53" y="141"/>
                      </a:lnTo>
                      <a:lnTo>
                        <a:pt x="53" y="141"/>
                      </a:lnTo>
                      <a:lnTo>
                        <a:pt x="47" y="144"/>
                      </a:lnTo>
                      <a:lnTo>
                        <a:pt x="39" y="145"/>
                      </a:lnTo>
                      <a:lnTo>
                        <a:pt x="32" y="145"/>
                      </a:lnTo>
                      <a:lnTo>
                        <a:pt x="32" y="145"/>
                      </a:lnTo>
                      <a:lnTo>
                        <a:pt x="27" y="147"/>
                      </a:lnTo>
                      <a:lnTo>
                        <a:pt x="25" y="149"/>
                      </a:lnTo>
                      <a:lnTo>
                        <a:pt x="23" y="151"/>
                      </a:lnTo>
                      <a:lnTo>
                        <a:pt x="23" y="151"/>
                      </a:lnTo>
                      <a:lnTo>
                        <a:pt x="25" y="155"/>
                      </a:lnTo>
                      <a:lnTo>
                        <a:pt x="27" y="159"/>
                      </a:lnTo>
                      <a:lnTo>
                        <a:pt x="32" y="162"/>
                      </a:lnTo>
                      <a:lnTo>
                        <a:pt x="32" y="162"/>
                      </a:lnTo>
                      <a:lnTo>
                        <a:pt x="33" y="163"/>
                      </a:lnTo>
                      <a:lnTo>
                        <a:pt x="34" y="165"/>
                      </a:lnTo>
                      <a:lnTo>
                        <a:pt x="33" y="167"/>
                      </a:lnTo>
                      <a:lnTo>
                        <a:pt x="33" y="167"/>
                      </a:lnTo>
                      <a:lnTo>
                        <a:pt x="30" y="170"/>
                      </a:lnTo>
                      <a:lnTo>
                        <a:pt x="25" y="173"/>
                      </a:lnTo>
                      <a:lnTo>
                        <a:pt x="18" y="176"/>
                      </a:lnTo>
                      <a:lnTo>
                        <a:pt x="18" y="176"/>
                      </a:lnTo>
                      <a:lnTo>
                        <a:pt x="17" y="181"/>
                      </a:lnTo>
                      <a:lnTo>
                        <a:pt x="16" y="184"/>
                      </a:lnTo>
                      <a:lnTo>
                        <a:pt x="17" y="186"/>
                      </a:lnTo>
                      <a:lnTo>
                        <a:pt x="18" y="187"/>
                      </a:lnTo>
                      <a:lnTo>
                        <a:pt x="18" y="187"/>
                      </a:lnTo>
                      <a:lnTo>
                        <a:pt x="25" y="187"/>
                      </a:lnTo>
                      <a:lnTo>
                        <a:pt x="32" y="186"/>
                      </a:lnTo>
                      <a:lnTo>
                        <a:pt x="41" y="184"/>
                      </a:lnTo>
                      <a:lnTo>
                        <a:pt x="41" y="184"/>
                      </a:lnTo>
                      <a:lnTo>
                        <a:pt x="45" y="184"/>
                      </a:lnTo>
                      <a:lnTo>
                        <a:pt x="48" y="186"/>
                      </a:lnTo>
                      <a:lnTo>
                        <a:pt x="49" y="187"/>
                      </a:lnTo>
                      <a:lnTo>
                        <a:pt x="49" y="187"/>
                      </a:lnTo>
                      <a:lnTo>
                        <a:pt x="49" y="187"/>
                      </a:lnTo>
                      <a:lnTo>
                        <a:pt x="48" y="190"/>
                      </a:lnTo>
                      <a:lnTo>
                        <a:pt x="44" y="193"/>
                      </a:lnTo>
                      <a:lnTo>
                        <a:pt x="38" y="197"/>
                      </a:lnTo>
                      <a:lnTo>
                        <a:pt x="28" y="199"/>
                      </a:lnTo>
                      <a:lnTo>
                        <a:pt x="28" y="199"/>
                      </a:lnTo>
                      <a:lnTo>
                        <a:pt x="18" y="205"/>
                      </a:lnTo>
                      <a:lnTo>
                        <a:pt x="11" y="210"/>
                      </a:lnTo>
                      <a:lnTo>
                        <a:pt x="4" y="216"/>
                      </a:lnTo>
                      <a:lnTo>
                        <a:pt x="4" y="216"/>
                      </a:lnTo>
                      <a:lnTo>
                        <a:pt x="3" y="220"/>
                      </a:lnTo>
                      <a:lnTo>
                        <a:pt x="3" y="224"/>
                      </a:lnTo>
                      <a:lnTo>
                        <a:pt x="4" y="226"/>
                      </a:lnTo>
                      <a:lnTo>
                        <a:pt x="4" y="226"/>
                      </a:lnTo>
                      <a:lnTo>
                        <a:pt x="9" y="227"/>
                      </a:lnTo>
                      <a:lnTo>
                        <a:pt x="14" y="227"/>
                      </a:lnTo>
                      <a:lnTo>
                        <a:pt x="20" y="226"/>
                      </a:lnTo>
                      <a:lnTo>
                        <a:pt x="20" y="226"/>
                      </a:lnTo>
                      <a:lnTo>
                        <a:pt x="31" y="221"/>
                      </a:lnTo>
                      <a:lnTo>
                        <a:pt x="42" y="215"/>
                      </a:lnTo>
                      <a:lnTo>
                        <a:pt x="42" y="215"/>
                      </a:lnTo>
                      <a:lnTo>
                        <a:pt x="45" y="214"/>
                      </a:lnTo>
                      <a:lnTo>
                        <a:pt x="49" y="214"/>
                      </a:lnTo>
                      <a:lnTo>
                        <a:pt x="53" y="214"/>
                      </a:lnTo>
                      <a:lnTo>
                        <a:pt x="53" y="214"/>
                      </a:lnTo>
                      <a:lnTo>
                        <a:pt x="63" y="213"/>
                      </a:lnTo>
                      <a:lnTo>
                        <a:pt x="85" y="213"/>
                      </a:lnTo>
                      <a:lnTo>
                        <a:pt x="85" y="213"/>
                      </a:lnTo>
                      <a:lnTo>
                        <a:pt x="113" y="214"/>
                      </a:lnTo>
                      <a:lnTo>
                        <a:pt x="113" y="214"/>
                      </a:lnTo>
                      <a:lnTo>
                        <a:pt x="123" y="213"/>
                      </a:lnTo>
                      <a:lnTo>
                        <a:pt x="129" y="210"/>
                      </a:lnTo>
                      <a:lnTo>
                        <a:pt x="133" y="208"/>
                      </a:lnTo>
                      <a:lnTo>
                        <a:pt x="134" y="206"/>
                      </a:lnTo>
                      <a:lnTo>
                        <a:pt x="134" y="206"/>
                      </a:lnTo>
                      <a:lnTo>
                        <a:pt x="135" y="201"/>
                      </a:lnTo>
                      <a:lnTo>
                        <a:pt x="135" y="198"/>
                      </a:lnTo>
                      <a:lnTo>
                        <a:pt x="134" y="194"/>
                      </a:lnTo>
                      <a:lnTo>
                        <a:pt x="134" y="194"/>
                      </a:lnTo>
                      <a:lnTo>
                        <a:pt x="130" y="192"/>
                      </a:lnTo>
                      <a:lnTo>
                        <a:pt x="125" y="192"/>
                      </a:lnTo>
                      <a:lnTo>
                        <a:pt x="120" y="192"/>
                      </a:lnTo>
                      <a:lnTo>
                        <a:pt x="120" y="192"/>
                      </a:lnTo>
                      <a:lnTo>
                        <a:pt x="119" y="188"/>
                      </a:lnTo>
                      <a:lnTo>
                        <a:pt x="120" y="186"/>
                      </a:lnTo>
                      <a:lnTo>
                        <a:pt x="122" y="183"/>
                      </a:lnTo>
                      <a:lnTo>
                        <a:pt x="122" y="183"/>
                      </a:lnTo>
                      <a:lnTo>
                        <a:pt x="131" y="173"/>
                      </a:lnTo>
                      <a:lnTo>
                        <a:pt x="135" y="168"/>
                      </a:lnTo>
                      <a:lnTo>
                        <a:pt x="139" y="163"/>
                      </a:lnTo>
                      <a:lnTo>
                        <a:pt x="139" y="163"/>
                      </a:lnTo>
                      <a:lnTo>
                        <a:pt x="139" y="161"/>
                      </a:lnTo>
                      <a:lnTo>
                        <a:pt x="139" y="159"/>
                      </a:lnTo>
                      <a:lnTo>
                        <a:pt x="135" y="156"/>
                      </a:lnTo>
                      <a:lnTo>
                        <a:pt x="129" y="154"/>
                      </a:lnTo>
                      <a:lnTo>
                        <a:pt x="129" y="154"/>
                      </a:lnTo>
                      <a:lnTo>
                        <a:pt x="125" y="152"/>
                      </a:lnTo>
                      <a:lnTo>
                        <a:pt x="122" y="151"/>
                      </a:lnTo>
                      <a:lnTo>
                        <a:pt x="119" y="147"/>
                      </a:lnTo>
                      <a:lnTo>
                        <a:pt x="119" y="147"/>
                      </a:lnTo>
                      <a:lnTo>
                        <a:pt x="117" y="145"/>
                      </a:lnTo>
                      <a:lnTo>
                        <a:pt x="115" y="141"/>
                      </a:lnTo>
                      <a:lnTo>
                        <a:pt x="114" y="136"/>
                      </a:lnTo>
                      <a:lnTo>
                        <a:pt x="114" y="136"/>
                      </a:lnTo>
                      <a:lnTo>
                        <a:pt x="113" y="134"/>
                      </a:lnTo>
                      <a:lnTo>
                        <a:pt x="109" y="128"/>
                      </a:lnTo>
                      <a:lnTo>
                        <a:pt x="109" y="128"/>
                      </a:lnTo>
                      <a:lnTo>
                        <a:pt x="109" y="122"/>
                      </a:lnTo>
                      <a:lnTo>
                        <a:pt x="109" y="118"/>
                      </a:lnTo>
                      <a:lnTo>
                        <a:pt x="109" y="118"/>
                      </a:lnTo>
                      <a:lnTo>
                        <a:pt x="107" y="116"/>
                      </a:lnTo>
                      <a:lnTo>
                        <a:pt x="103" y="112"/>
                      </a:lnTo>
                      <a:lnTo>
                        <a:pt x="103" y="112"/>
                      </a:lnTo>
                      <a:lnTo>
                        <a:pt x="98" y="111"/>
                      </a:lnTo>
                      <a:lnTo>
                        <a:pt x="93" y="109"/>
                      </a:lnTo>
                      <a:lnTo>
                        <a:pt x="93" y="109"/>
                      </a:lnTo>
                      <a:lnTo>
                        <a:pt x="91" y="107"/>
                      </a:lnTo>
                      <a:lnTo>
                        <a:pt x="90" y="106"/>
                      </a:lnTo>
                      <a:lnTo>
                        <a:pt x="90" y="106"/>
                      </a:lnTo>
                      <a:lnTo>
                        <a:pt x="90" y="98"/>
                      </a:lnTo>
                      <a:lnTo>
                        <a:pt x="88" y="92"/>
                      </a:lnTo>
                      <a:lnTo>
                        <a:pt x="86" y="85"/>
                      </a:lnTo>
                      <a:lnTo>
                        <a:pt x="86" y="85"/>
                      </a:lnTo>
                      <a:lnTo>
                        <a:pt x="82" y="79"/>
                      </a:lnTo>
                      <a:lnTo>
                        <a:pt x="77" y="75"/>
                      </a:lnTo>
                      <a:lnTo>
                        <a:pt x="73" y="70"/>
                      </a:lnTo>
                      <a:lnTo>
                        <a:pt x="73" y="70"/>
                      </a:lnTo>
                      <a:lnTo>
                        <a:pt x="70" y="66"/>
                      </a:lnTo>
                      <a:lnTo>
                        <a:pt x="69" y="61"/>
                      </a:lnTo>
                      <a:lnTo>
                        <a:pt x="70" y="57"/>
                      </a:lnTo>
                      <a:lnTo>
                        <a:pt x="70" y="57"/>
                      </a:lnTo>
                      <a:lnTo>
                        <a:pt x="74" y="52"/>
                      </a:lnTo>
                      <a:lnTo>
                        <a:pt x="77" y="49"/>
                      </a:lnTo>
                      <a:lnTo>
                        <a:pt x="82" y="46"/>
                      </a:lnTo>
                      <a:lnTo>
                        <a:pt x="82" y="46"/>
                      </a:lnTo>
                      <a:lnTo>
                        <a:pt x="84" y="42"/>
                      </a:lnTo>
                      <a:lnTo>
                        <a:pt x="85" y="39"/>
                      </a:lnTo>
                      <a:lnTo>
                        <a:pt x="84" y="36"/>
                      </a:lnTo>
                      <a:lnTo>
                        <a:pt x="84" y="36"/>
                      </a:lnTo>
                      <a:lnTo>
                        <a:pt x="82" y="33"/>
                      </a:lnTo>
                      <a:lnTo>
                        <a:pt x="80" y="30"/>
                      </a:lnTo>
                      <a:lnTo>
                        <a:pt x="77" y="27"/>
                      </a:lnTo>
                      <a:lnTo>
                        <a:pt x="77" y="27"/>
                      </a:lnTo>
                      <a:lnTo>
                        <a:pt x="74" y="26"/>
                      </a:lnTo>
                      <a:lnTo>
                        <a:pt x="70" y="26"/>
                      </a:lnTo>
                      <a:lnTo>
                        <a:pt x="65" y="26"/>
                      </a:lnTo>
                      <a:lnTo>
                        <a:pt x="65" y="26"/>
                      </a:lnTo>
                      <a:lnTo>
                        <a:pt x="58" y="27"/>
                      </a:lnTo>
                      <a:lnTo>
                        <a:pt x="50" y="30"/>
                      </a:lnTo>
                      <a:lnTo>
                        <a:pt x="50" y="30"/>
                      </a:lnTo>
                      <a:lnTo>
                        <a:pt x="47" y="30"/>
                      </a:lnTo>
                      <a:lnTo>
                        <a:pt x="43" y="30"/>
                      </a:lnTo>
                      <a:lnTo>
                        <a:pt x="39" y="28"/>
                      </a:lnTo>
                      <a:lnTo>
                        <a:pt x="39" y="28"/>
                      </a:lnTo>
                      <a:lnTo>
                        <a:pt x="41" y="25"/>
                      </a:lnTo>
                      <a:lnTo>
                        <a:pt x="43" y="22"/>
                      </a:lnTo>
                      <a:lnTo>
                        <a:pt x="45" y="19"/>
                      </a:lnTo>
                      <a:lnTo>
                        <a:pt x="45" y="19"/>
                      </a:lnTo>
                      <a:lnTo>
                        <a:pt x="52" y="15"/>
                      </a:lnTo>
                      <a:lnTo>
                        <a:pt x="58" y="12"/>
                      </a:lnTo>
                      <a:lnTo>
                        <a:pt x="58" y="12"/>
                      </a:lnTo>
                      <a:lnTo>
                        <a:pt x="60" y="10"/>
                      </a:lnTo>
                      <a:lnTo>
                        <a:pt x="60" y="9"/>
                      </a:ln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5" y="4"/>
                      </a:lnTo>
                      <a:lnTo>
                        <a:pt x="52" y="1"/>
                      </a:lnTo>
                      <a:lnTo>
                        <a:pt x="45" y="0"/>
                      </a:lnTo>
                      <a:lnTo>
                        <a:pt x="45" y="0"/>
                      </a:lnTo>
                      <a:lnTo>
                        <a:pt x="39" y="1"/>
                      </a:lnTo>
                      <a:lnTo>
                        <a:pt x="33" y="1"/>
                      </a:lnTo>
                      <a:lnTo>
                        <a:pt x="26" y="4"/>
                      </a:lnTo>
                      <a:lnTo>
                        <a:pt x="26" y="4"/>
                      </a:lnTo>
                      <a:lnTo>
                        <a:pt x="23" y="5"/>
                      </a:lnTo>
                      <a:lnTo>
                        <a:pt x="22" y="7"/>
                      </a:lnTo>
                      <a:lnTo>
                        <a:pt x="22" y="7"/>
                      </a:lnTo>
                      <a:lnTo>
                        <a:pt x="21" y="15"/>
                      </a:lnTo>
                      <a:lnTo>
                        <a:pt x="21" y="15"/>
                      </a:lnTo>
                      <a:lnTo>
                        <a:pt x="20" y="19"/>
                      </a:lnTo>
                      <a:lnTo>
                        <a:pt x="17" y="21"/>
                      </a:lnTo>
                      <a:lnTo>
                        <a:pt x="14" y="23"/>
                      </a:lnTo>
                      <a:lnTo>
                        <a:pt x="14" y="23"/>
                      </a:lnTo>
                      <a:lnTo>
                        <a:pt x="14" y="25"/>
                      </a:lnTo>
                      <a:lnTo>
                        <a:pt x="12" y="27"/>
                      </a:lnTo>
                      <a:lnTo>
                        <a:pt x="12" y="27"/>
                      </a:lnTo>
                      <a:lnTo>
                        <a:pt x="11" y="30"/>
                      </a:lnTo>
                      <a:lnTo>
                        <a:pt x="9" y="32"/>
                      </a:lnTo>
                      <a:lnTo>
                        <a:pt x="9" y="32"/>
                      </a:lnTo>
                      <a:lnTo>
                        <a:pt x="6" y="33"/>
                      </a:lnTo>
                      <a:lnTo>
                        <a:pt x="4" y="34"/>
                      </a:lnTo>
                      <a:lnTo>
                        <a:pt x="4" y="34"/>
                      </a:lnTo>
                      <a:lnTo>
                        <a:pt x="1" y="36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3" y="39"/>
                      </a:lnTo>
                      <a:lnTo>
                        <a:pt x="4" y="41"/>
                      </a:lnTo>
                      <a:lnTo>
                        <a:pt x="6" y="44"/>
                      </a:lnTo>
                      <a:lnTo>
                        <a:pt x="6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83"/>
                <p:cNvSpPr/>
                <p:nvPr/>
              </p:nvSpPr>
              <p:spPr bwMode="auto">
                <a:xfrm>
                  <a:off x="7232182" y="2788456"/>
                  <a:ext cx="86726" cy="90340"/>
                </a:xfrm>
                <a:custGeom>
                  <a:avLst/>
                  <a:gdLst>
                    <a:gd name="T0" fmla="*/ 91 w 96"/>
                    <a:gd name="T1" fmla="*/ 31 h 99"/>
                    <a:gd name="T2" fmla="*/ 95 w 96"/>
                    <a:gd name="T3" fmla="*/ 23 h 99"/>
                    <a:gd name="T4" fmla="*/ 95 w 96"/>
                    <a:gd name="T5" fmla="*/ 13 h 99"/>
                    <a:gd name="T6" fmla="*/ 94 w 96"/>
                    <a:gd name="T7" fmla="*/ 11 h 99"/>
                    <a:gd name="T8" fmla="*/ 85 w 96"/>
                    <a:gd name="T9" fmla="*/ 6 h 99"/>
                    <a:gd name="T10" fmla="*/ 64 w 96"/>
                    <a:gd name="T11" fmla="*/ 1 h 99"/>
                    <a:gd name="T12" fmla="*/ 59 w 96"/>
                    <a:gd name="T13" fmla="*/ 0 h 99"/>
                    <a:gd name="T14" fmla="*/ 50 w 96"/>
                    <a:gd name="T15" fmla="*/ 4 h 99"/>
                    <a:gd name="T16" fmla="*/ 46 w 96"/>
                    <a:gd name="T17" fmla="*/ 9 h 99"/>
                    <a:gd name="T18" fmla="*/ 42 w 96"/>
                    <a:gd name="T19" fmla="*/ 21 h 99"/>
                    <a:gd name="T20" fmla="*/ 34 w 96"/>
                    <a:gd name="T21" fmla="*/ 25 h 99"/>
                    <a:gd name="T22" fmla="*/ 26 w 96"/>
                    <a:gd name="T23" fmla="*/ 21 h 99"/>
                    <a:gd name="T24" fmla="*/ 21 w 96"/>
                    <a:gd name="T25" fmla="*/ 21 h 99"/>
                    <a:gd name="T26" fmla="*/ 18 w 96"/>
                    <a:gd name="T27" fmla="*/ 22 h 99"/>
                    <a:gd name="T28" fmla="*/ 15 w 96"/>
                    <a:gd name="T29" fmla="*/ 25 h 99"/>
                    <a:gd name="T30" fmla="*/ 12 w 96"/>
                    <a:gd name="T31" fmla="*/ 29 h 99"/>
                    <a:gd name="T32" fmla="*/ 10 w 96"/>
                    <a:gd name="T33" fmla="*/ 33 h 99"/>
                    <a:gd name="T34" fmla="*/ 13 w 96"/>
                    <a:gd name="T35" fmla="*/ 40 h 99"/>
                    <a:gd name="T36" fmla="*/ 15 w 96"/>
                    <a:gd name="T37" fmla="*/ 45 h 99"/>
                    <a:gd name="T38" fmla="*/ 21 w 96"/>
                    <a:gd name="T39" fmla="*/ 54 h 99"/>
                    <a:gd name="T40" fmla="*/ 20 w 96"/>
                    <a:gd name="T41" fmla="*/ 59 h 99"/>
                    <a:gd name="T42" fmla="*/ 18 w 96"/>
                    <a:gd name="T43" fmla="*/ 63 h 99"/>
                    <a:gd name="T44" fmla="*/ 3 w 96"/>
                    <a:gd name="T45" fmla="*/ 71 h 99"/>
                    <a:gd name="T46" fmla="*/ 0 w 96"/>
                    <a:gd name="T47" fmla="*/ 75 h 99"/>
                    <a:gd name="T48" fmla="*/ 0 w 96"/>
                    <a:gd name="T49" fmla="*/ 79 h 99"/>
                    <a:gd name="T50" fmla="*/ 3 w 96"/>
                    <a:gd name="T51" fmla="*/ 80 h 99"/>
                    <a:gd name="T52" fmla="*/ 7 w 96"/>
                    <a:gd name="T53" fmla="*/ 86 h 99"/>
                    <a:gd name="T54" fmla="*/ 13 w 96"/>
                    <a:gd name="T55" fmla="*/ 98 h 99"/>
                    <a:gd name="T56" fmla="*/ 16 w 96"/>
                    <a:gd name="T57" fmla="*/ 99 h 99"/>
                    <a:gd name="T58" fmla="*/ 25 w 96"/>
                    <a:gd name="T59" fmla="*/ 97 h 99"/>
                    <a:gd name="T60" fmla="*/ 29 w 96"/>
                    <a:gd name="T61" fmla="*/ 95 h 99"/>
                    <a:gd name="T62" fmla="*/ 36 w 96"/>
                    <a:gd name="T63" fmla="*/ 87 h 99"/>
                    <a:gd name="T64" fmla="*/ 41 w 96"/>
                    <a:gd name="T65" fmla="*/ 83 h 99"/>
                    <a:gd name="T66" fmla="*/ 53 w 96"/>
                    <a:gd name="T67" fmla="*/ 79 h 99"/>
                    <a:gd name="T68" fmla="*/ 61 w 96"/>
                    <a:gd name="T69" fmla="*/ 80 h 99"/>
                    <a:gd name="T70" fmla="*/ 68 w 96"/>
                    <a:gd name="T71" fmla="*/ 82 h 99"/>
                    <a:gd name="T72" fmla="*/ 72 w 96"/>
                    <a:gd name="T73" fmla="*/ 81 h 99"/>
                    <a:gd name="T74" fmla="*/ 74 w 96"/>
                    <a:gd name="T75" fmla="*/ 79 h 99"/>
                    <a:gd name="T76" fmla="*/ 75 w 96"/>
                    <a:gd name="T77" fmla="*/ 70 h 99"/>
                    <a:gd name="T78" fmla="*/ 78 w 96"/>
                    <a:gd name="T79" fmla="*/ 66 h 99"/>
                    <a:gd name="T80" fmla="*/ 81 w 96"/>
                    <a:gd name="T81" fmla="*/ 59 h 99"/>
                    <a:gd name="T82" fmla="*/ 84 w 96"/>
                    <a:gd name="T83" fmla="*/ 52 h 99"/>
                    <a:gd name="T84" fmla="*/ 83 w 96"/>
                    <a:gd name="T85" fmla="*/ 49 h 99"/>
                    <a:gd name="T86" fmla="*/ 84 w 96"/>
                    <a:gd name="T87" fmla="*/ 45 h 99"/>
                    <a:gd name="T88" fmla="*/ 85 w 96"/>
                    <a:gd name="T89" fmla="*/ 40 h 99"/>
                    <a:gd name="T90" fmla="*/ 83 w 96"/>
                    <a:gd name="T91" fmla="*/ 39 h 99"/>
                    <a:gd name="T92" fmla="*/ 89 w 96"/>
                    <a:gd name="T93" fmla="*/ 33 h 99"/>
                    <a:gd name="T94" fmla="*/ 91 w 96"/>
                    <a:gd name="T95" fmla="*/ 31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6" h="99">
                      <a:moveTo>
                        <a:pt x="91" y="31"/>
                      </a:moveTo>
                      <a:lnTo>
                        <a:pt x="91" y="31"/>
                      </a:lnTo>
                      <a:lnTo>
                        <a:pt x="93" y="28"/>
                      </a:lnTo>
                      <a:lnTo>
                        <a:pt x="95" y="23"/>
                      </a:lnTo>
                      <a:lnTo>
                        <a:pt x="96" y="17"/>
                      </a:lnTo>
                      <a:lnTo>
                        <a:pt x="95" y="13"/>
                      </a:lnTo>
                      <a:lnTo>
                        <a:pt x="94" y="11"/>
                      </a:lnTo>
                      <a:lnTo>
                        <a:pt x="94" y="11"/>
                      </a:lnTo>
                      <a:lnTo>
                        <a:pt x="90" y="9"/>
                      </a:lnTo>
                      <a:lnTo>
                        <a:pt x="85" y="6"/>
                      </a:lnTo>
                      <a:lnTo>
                        <a:pt x="77" y="2"/>
                      </a:lnTo>
                      <a:lnTo>
                        <a:pt x="64" y="1"/>
                      </a:lnTo>
                      <a:lnTo>
                        <a:pt x="64" y="1"/>
                      </a:lnTo>
                      <a:lnTo>
                        <a:pt x="59" y="0"/>
                      </a:lnTo>
                      <a:lnTo>
                        <a:pt x="54" y="1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46" y="9"/>
                      </a:lnTo>
                      <a:lnTo>
                        <a:pt x="43" y="15"/>
                      </a:lnTo>
                      <a:lnTo>
                        <a:pt x="42" y="21"/>
                      </a:lnTo>
                      <a:lnTo>
                        <a:pt x="34" y="25"/>
                      </a:lnTo>
                      <a:lnTo>
                        <a:pt x="34" y="25"/>
                      </a:lnTo>
                      <a:lnTo>
                        <a:pt x="30" y="22"/>
                      </a:lnTo>
                      <a:lnTo>
                        <a:pt x="26" y="21"/>
                      </a:lnTo>
                      <a:lnTo>
                        <a:pt x="21" y="21"/>
                      </a:lnTo>
                      <a:lnTo>
                        <a:pt x="21" y="21"/>
                      </a:lnTo>
                      <a:lnTo>
                        <a:pt x="19" y="21"/>
                      </a:lnTo>
                      <a:lnTo>
                        <a:pt x="18" y="22"/>
                      </a:lnTo>
                      <a:lnTo>
                        <a:pt x="15" y="25"/>
                      </a:lnTo>
                      <a:lnTo>
                        <a:pt x="15" y="25"/>
                      </a:lnTo>
                      <a:lnTo>
                        <a:pt x="13" y="27"/>
                      </a:lnTo>
                      <a:lnTo>
                        <a:pt x="12" y="29"/>
                      </a:lnTo>
                      <a:lnTo>
                        <a:pt x="10" y="33"/>
                      </a:lnTo>
                      <a:lnTo>
                        <a:pt x="10" y="33"/>
                      </a:lnTo>
                      <a:lnTo>
                        <a:pt x="12" y="37"/>
                      </a:lnTo>
                      <a:lnTo>
                        <a:pt x="13" y="40"/>
                      </a:lnTo>
                      <a:lnTo>
                        <a:pt x="15" y="45"/>
                      </a:lnTo>
                      <a:lnTo>
                        <a:pt x="15" y="45"/>
                      </a:lnTo>
                      <a:lnTo>
                        <a:pt x="19" y="50"/>
                      </a:lnTo>
                      <a:lnTo>
                        <a:pt x="21" y="54"/>
                      </a:lnTo>
                      <a:lnTo>
                        <a:pt x="21" y="56"/>
                      </a:lnTo>
                      <a:lnTo>
                        <a:pt x="20" y="59"/>
                      </a:lnTo>
                      <a:lnTo>
                        <a:pt x="20" y="59"/>
                      </a:lnTo>
                      <a:lnTo>
                        <a:pt x="18" y="63"/>
                      </a:lnTo>
                      <a:lnTo>
                        <a:pt x="13" y="65"/>
                      </a:lnTo>
                      <a:lnTo>
                        <a:pt x="3" y="71"/>
                      </a:lnTo>
                      <a:lnTo>
                        <a:pt x="3" y="71"/>
                      </a:lnTo>
                      <a:lnTo>
                        <a:pt x="0" y="75"/>
                      </a:lnTo>
                      <a:lnTo>
                        <a:pt x="0" y="76"/>
                      </a:lnTo>
                      <a:lnTo>
                        <a:pt x="0" y="79"/>
                      </a:lnTo>
                      <a:lnTo>
                        <a:pt x="0" y="79"/>
                      </a:lnTo>
                      <a:lnTo>
                        <a:pt x="3" y="80"/>
                      </a:lnTo>
                      <a:lnTo>
                        <a:pt x="7" y="86"/>
                      </a:lnTo>
                      <a:lnTo>
                        <a:pt x="7" y="86"/>
                      </a:lnTo>
                      <a:lnTo>
                        <a:pt x="12" y="95"/>
                      </a:lnTo>
                      <a:lnTo>
                        <a:pt x="13" y="98"/>
                      </a:lnTo>
                      <a:lnTo>
                        <a:pt x="13" y="98"/>
                      </a:lnTo>
                      <a:lnTo>
                        <a:pt x="16" y="99"/>
                      </a:lnTo>
                      <a:lnTo>
                        <a:pt x="21" y="98"/>
                      </a:lnTo>
                      <a:lnTo>
                        <a:pt x="25" y="97"/>
                      </a:lnTo>
                      <a:lnTo>
                        <a:pt x="25" y="97"/>
                      </a:lnTo>
                      <a:lnTo>
                        <a:pt x="29" y="95"/>
                      </a:lnTo>
                      <a:lnTo>
                        <a:pt x="32" y="91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41" y="83"/>
                      </a:lnTo>
                      <a:lnTo>
                        <a:pt x="46" y="80"/>
                      </a:lnTo>
                      <a:lnTo>
                        <a:pt x="53" y="79"/>
                      </a:lnTo>
                      <a:lnTo>
                        <a:pt x="53" y="79"/>
                      </a:lnTo>
                      <a:lnTo>
                        <a:pt x="61" y="80"/>
                      </a:lnTo>
                      <a:lnTo>
                        <a:pt x="68" y="82"/>
                      </a:lnTo>
                      <a:lnTo>
                        <a:pt x="68" y="82"/>
                      </a:lnTo>
                      <a:lnTo>
                        <a:pt x="70" y="82"/>
                      </a:lnTo>
                      <a:lnTo>
                        <a:pt x="72" y="81"/>
                      </a:lnTo>
                      <a:lnTo>
                        <a:pt x="74" y="79"/>
                      </a:lnTo>
                      <a:lnTo>
                        <a:pt x="74" y="79"/>
                      </a:lnTo>
                      <a:lnTo>
                        <a:pt x="74" y="75"/>
                      </a:lnTo>
                      <a:lnTo>
                        <a:pt x="75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81" y="59"/>
                      </a:lnTo>
                      <a:lnTo>
                        <a:pt x="81" y="59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83" y="49"/>
                      </a:lnTo>
                      <a:lnTo>
                        <a:pt x="83" y="49"/>
                      </a:lnTo>
                      <a:lnTo>
                        <a:pt x="84" y="45"/>
                      </a:lnTo>
                      <a:lnTo>
                        <a:pt x="85" y="40"/>
                      </a:lnTo>
                      <a:lnTo>
                        <a:pt x="85" y="40"/>
                      </a:lnTo>
                      <a:lnTo>
                        <a:pt x="83" y="39"/>
                      </a:lnTo>
                      <a:lnTo>
                        <a:pt x="83" y="39"/>
                      </a:lnTo>
                      <a:lnTo>
                        <a:pt x="85" y="36"/>
                      </a:lnTo>
                      <a:lnTo>
                        <a:pt x="89" y="33"/>
                      </a:lnTo>
                      <a:lnTo>
                        <a:pt x="91" y="31"/>
                      </a:lnTo>
                      <a:lnTo>
                        <a:pt x="9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84"/>
                <p:cNvSpPr/>
                <p:nvPr/>
              </p:nvSpPr>
              <p:spPr bwMode="auto">
                <a:xfrm>
                  <a:off x="7060538" y="2531892"/>
                  <a:ext cx="157191" cy="65044"/>
                </a:xfrm>
                <a:custGeom>
                  <a:avLst/>
                  <a:gdLst>
                    <a:gd name="T0" fmla="*/ 30 w 174"/>
                    <a:gd name="T1" fmla="*/ 61 h 74"/>
                    <a:gd name="T2" fmla="*/ 27 w 174"/>
                    <a:gd name="T3" fmla="*/ 64 h 74"/>
                    <a:gd name="T4" fmla="*/ 35 w 174"/>
                    <a:gd name="T5" fmla="*/ 68 h 74"/>
                    <a:gd name="T6" fmla="*/ 47 w 174"/>
                    <a:gd name="T7" fmla="*/ 66 h 74"/>
                    <a:gd name="T8" fmla="*/ 64 w 174"/>
                    <a:gd name="T9" fmla="*/ 69 h 74"/>
                    <a:gd name="T10" fmla="*/ 81 w 174"/>
                    <a:gd name="T11" fmla="*/ 74 h 74"/>
                    <a:gd name="T12" fmla="*/ 90 w 174"/>
                    <a:gd name="T13" fmla="*/ 73 h 74"/>
                    <a:gd name="T14" fmla="*/ 101 w 174"/>
                    <a:gd name="T15" fmla="*/ 64 h 74"/>
                    <a:gd name="T16" fmla="*/ 111 w 174"/>
                    <a:gd name="T17" fmla="*/ 59 h 74"/>
                    <a:gd name="T18" fmla="*/ 120 w 174"/>
                    <a:gd name="T19" fmla="*/ 59 h 74"/>
                    <a:gd name="T20" fmla="*/ 133 w 174"/>
                    <a:gd name="T21" fmla="*/ 52 h 74"/>
                    <a:gd name="T22" fmla="*/ 139 w 174"/>
                    <a:gd name="T23" fmla="*/ 49 h 74"/>
                    <a:gd name="T24" fmla="*/ 170 w 174"/>
                    <a:gd name="T25" fmla="*/ 42 h 74"/>
                    <a:gd name="T26" fmla="*/ 174 w 174"/>
                    <a:gd name="T27" fmla="*/ 36 h 74"/>
                    <a:gd name="T28" fmla="*/ 173 w 174"/>
                    <a:gd name="T29" fmla="*/ 26 h 74"/>
                    <a:gd name="T30" fmla="*/ 170 w 174"/>
                    <a:gd name="T31" fmla="*/ 21 h 74"/>
                    <a:gd name="T32" fmla="*/ 162 w 174"/>
                    <a:gd name="T33" fmla="*/ 7 h 74"/>
                    <a:gd name="T34" fmla="*/ 156 w 174"/>
                    <a:gd name="T35" fmla="*/ 4 h 74"/>
                    <a:gd name="T36" fmla="*/ 143 w 174"/>
                    <a:gd name="T37" fmla="*/ 1 h 74"/>
                    <a:gd name="T38" fmla="*/ 133 w 174"/>
                    <a:gd name="T39" fmla="*/ 4 h 74"/>
                    <a:gd name="T40" fmla="*/ 128 w 174"/>
                    <a:gd name="T41" fmla="*/ 9 h 74"/>
                    <a:gd name="T42" fmla="*/ 127 w 174"/>
                    <a:gd name="T43" fmla="*/ 12 h 74"/>
                    <a:gd name="T44" fmla="*/ 109 w 174"/>
                    <a:gd name="T45" fmla="*/ 6 h 74"/>
                    <a:gd name="T46" fmla="*/ 98 w 174"/>
                    <a:gd name="T47" fmla="*/ 6 h 74"/>
                    <a:gd name="T48" fmla="*/ 87 w 174"/>
                    <a:gd name="T49" fmla="*/ 12 h 74"/>
                    <a:gd name="T50" fmla="*/ 80 w 174"/>
                    <a:gd name="T51" fmla="*/ 10 h 74"/>
                    <a:gd name="T52" fmla="*/ 68 w 174"/>
                    <a:gd name="T53" fmla="*/ 7 h 74"/>
                    <a:gd name="T54" fmla="*/ 64 w 174"/>
                    <a:gd name="T55" fmla="*/ 11 h 74"/>
                    <a:gd name="T56" fmla="*/ 57 w 174"/>
                    <a:gd name="T57" fmla="*/ 25 h 74"/>
                    <a:gd name="T58" fmla="*/ 52 w 174"/>
                    <a:gd name="T59" fmla="*/ 17 h 74"/>
                    <a:gd name="T60" fmla="*/ 44 w 174"/>
                    <a:gd name="T61" fmla="*/ 1 h 74"/>
                    <a:gd name="T62" fmla="*/ 36 w 174"/>
                    <a:gd name="T63" fmla="*/ 0 h 74"/>
                    <a:gd name="T64" fmla="*/ 22 w 174"/>
                    <a:gd name="T65" fmla="*/ 7 h 74"/>
                    <a:gd name="T66" fmla="*/ 14 w 174"/>
                    <a:gd name="T67" fmla="*/ 11 h 74"/>
                    <a:gd name="T68" fmla="*/ 4 w 174"/>
                    <a:gd name="T69" fmla="*/ 15 h 74"/>
                    <a:gd name="T70" fmla="*/ 0 w 174"/>
                    <a:gd name="T71" fmla="*/ 23 h 74"/>
                    <a:gd name="T72" fmla="*/ 3 w 174"/>
                    <a:gd name="T73" fmla="*/ 26 h 74"/>
                    <a:gd name="T74" fmla="*/ 9 w 174"/>
                    <a:gd name="T75" fmla="*/ 27 h 74"/>
                    <a:gd name="T76" fmla="*/ 26 w 174"/>
                    <a:gd name="T77" fmla="*/ 21 h 74"/>
                    <a:gd name="T78" fmla="*/ 33 w 174"/>
                    <a:gd name="T79" fmla="*/ 25 h 74"/>
                    <a:gd name="T80" fmla="*/ 31 w 174"/>
                    <a:gd name="T81" fmla="*/ 32 h 74"/>
                    <a:gd name="T82" fmla="*/ 26 w 174"/>
                    <a:gd name="T83" fmla="*/ 39 h 74"/>
                    <a:gd name="T84" fmla="*/ 32 w 174"/>
                    <a:gd name="T85" fmla="*/ 47 h 74"/>
                    <a:gd name="T86" fmla="*/ 37 w 174"/>
                    <a:gd name="T87" fmla="*/ 55 h 74"/>
                    <a:gd name="T88" fmla="*/ 35 w 174"/>
                    <a:gd name="T89" fmla="*/ 5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4" h="74">
                      <a:moveTo>
                        <a:pt x="35" y="59"/>
                      </a:moveTo>
                      <a:lnTo>
                        <a:pt x="35" y="59"/>
                      </a:lnTo>
                      <a:lnTo>
                        <a:pt x="30" y="61"/>
                      </a:lnTo>
                      <a:lnTo>
                        <a:pt x="28" y="63"/>
                      </a:lnTo>
                      <a:lnTo>
                        <a:pt x="27" y="64"/>
                      </a:lnTo>
                      <a:lnTo>
                        <a:pt x="27" y="64"/>
                      </a:lnTo>
                      <a:lnTo>
                        <a:pt x="27" y="65"/>
                      </a:lnTo>
                      <a:lnTo>
                        <a:pt x="31" y="66"/>
                      </a:lnTo>
                      <a:lnTo>
                        <a:pt x="35" y="68"/>
                      </a:lnTo>
                      <a:lnTo>
                        <a:pt x="35" y="68"/>
                      </a:lnTo>
                      <a:lnTo>
                        <a:pt x="39" y="66"/>
                      </a:lnTo>
                      <a:lnTo>
                        <a:pt x="47" y="66"/>
                      </a:lnTo>
                      <a:lnTo>
                        <a:pt x="47" y="66"/>
                      </a:lnTo>
                      <a:lnTo>
                        <a:pt x="59" y="68"/>
                      </a:lnTo>
                      <a:lnTo>
                        <a:pt x="64" y="69"/>
                      </a:lnTo>
                      <a:lnTo>
                        <a:pt x="78" y="71"/>
                      </a:lnTo>
                      <a:lnTo>
                        <a:pt x="78" y="71"/>
                      </a:lnTo>
                      <a:lnTo>
                        <a:pt x="81" y="74"/>
                      </a:lnTo>
                      <a:lnTo>
                        <a:pt x="85" y="74"/>
                      </a:lnTo>
                      <a:lnTo>
                        <a:pt x="90" y="73"/>
                      </a:lnTo>
                      <a:lnTo>
                        <a:pt x="90" y="73"/>
                      </a:lnTo>
                      <a:lnTo>
                        <a:pt x="96" y="69"/>
                      </a:lnTo>
                      <a:lnTo>
                        <a:pt x="101" y="64"/>
                      </a:lnTo>
                      <a:lnTo>
                        <a:pt x="101" y="64"/>
                      </a:lnTo>
                      <a:lnTo>
                        <a:pt x="108" y="60"/>
                      </a:lnTo>
                      <a:lnTo>
                        <a:pt x="111" y="59"/>
                      </a:lnTo>
                      <a:lnTo>
                        <a:pt x="111" y="59"/>
                      </a:lnTo>
                      <a:lnTo>
                        <a:pt x="114" y="59"/>
                      </a:lnTo>
                      <a:lnTo>
                        <a:pt x="120" y="59"/>
                      </a:lnTo>
                      <a:lnTo>
                        <a:pt x="120" y="59"/>
                      </a:lnTo>
                      <a:lnTo>
                        <a:pt x="129" y="54"/>
                      </a:lnTo>
                      <a:lnTo>
                        <a:pt x="133" y="52"/>
                      </a:lnTo>
                      <a:lnTo>
                        <a:pt x="133" y="52"/>
                      </a:lnTo>
                      <a:lnTo>
                        <a:pt x="134" y="50"/>
                      </a:lnTo>
                      <a:lnTo>
                        <a:pt x="139" y="49"/>
                      </a:lnTo>
                      <a:lnTo>
                        <a:pt x="139" y="49"/>
                      </a:lnTo>
                      <a:lnTo>
                        <a:pt x="155" y="47"/>
                      </a:lnTo>
                      <a:lnTo>
                        <a:pt x="162" y="44"/>
                      </a:lnTo>
                      <a:lnTo>
                        <a:pt x="170" y="42"/>
                      </a:lnTo>
                      <a:lnTo>
                        <a:pt x="170" y="42"/>
                      </a:lnTo>
                      <a:lnTo>
                        <a:pt x="172" y="38"/>
                      </a:lnTo>
                      <a:lnTo>
                        <a:pt x="174" y="36"/>
                      </a:lnTo>
                      <a:lnTo>
                        <a:pt x="174" y="33"/>
                      </a:lnTo>
                      <a:lnTo>
                        <a:pt x="174" y="30"/>
                      </a:lnTo>
                      <a:lnTo>
                        <a:pt x="173" y="26"/>
                      </a:lnTo>
                      <a:lnTo>
                        <a:pt x="173" y="23"/>
                      </a:lnTo>
                      <a:lnTo>
                        <a:pt x="173" y="23"/>
                      </a:lnTo>
                      <a:lnTo>
                        <a:pt x="170" y="21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62" y="7"/>
                      </a:lnTo>
                      <a:lnTo>
                        <a:pt x="162" y="7"/>
                      </a:lnTo>
                      <a:lnTo>
                        <a:pt x="159" y="4"/>
                      </a:lnTo>
                      <a:lnTo>
                        <a:pt x="156" y="4"/>
                      </a:lnTo>
                      <a:lnTo>
                        <a:pt x="156" y="4"/>
                      </a:lnTo>
                      <a:lnTo>
                        <a:pt x="149" y="3"/>
                      </a:lnTo>
                      <a:lnTo>
                        <a:pt x="143" y="1"/>
                      </a:lnTo>
                      <a:lnTo>
                        <a:pt x="136" y="1"/>
                      </a:lnTo>
                      <a:lnTo>
                        <a:pt x="136" y="1"/>
                      </a:lnTo>
                      <a:lnTo>
                        <a:pt x="133" y="4"/>
                      </a:lnTo>
                      <a:lnTo>
                        <a:pt x="129" y="6"/>
                      </a:lnTo>
                      <a:lnTo>
                        <a:pt x="128" y="9"/>
                      </a:lnTo>
                      <a:lnTo>
                        <a:pt x="128" y="9"/>
                      </a:lnTo>
                      <a:lnTo>
                        <a:pt x="129" y="11"/>
                      </a:lnTo>
                      <a:lnTo>
                        <a:pt x="129" y="12"/>
                      </a:lnTo>
                      <a:lnTo>
                        <a:pt x="127" y="12"/>
                      </a:lnTo>
                      <a:lnTo>
                        <a:pt x="127" y="12"/>
                      </a:lnTo>
                      <a:lnTo>
                        <a:pt x="116" y="9"/>
                      </a:lnTo>
                      <a:lnTo>
                        <a:pt x="109" y="6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98" y="6"/>
                      </a:lnTo>
                      <a:lnTo>
                        <a:pt x="92" y="9"/>
                      </a:lnTo>
                      <a:lnTo>
                        <a:pt x="87" y="12"/>
                      </a:lnTo>
                      <a:lnTo>
                        <a:pt x="87" y="12"/>
                      </a:lnTo>
                      <a:lnTo>
                        <a:pt x="85" y="12"/>
                      </a:lnTo>
                      <a:lnTo>
                        <a:pt x="80" y="10"/>
                      </a:lnTo>
                      <a:lnTo>
                        <a:pt x="80" y="10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68" y="7"/>
                      </a:lnTo>
                      <a:lnTo>
                        <a:pt x="68" y="7"/>
                      </a:lnTo>
                      <a:lnTo>
                        <a:pt x="65" y="9"/>
                      </a:lnTo>
                      <a:lnTo>
                        <a:pt x="64" y="11"/>
                      </a:lnTo>
                      <a:lnTo>
                        <a:pt x="60" y="17"/>
                      </a:lnTo>
                      <a:lnTo>
                        <a:pt x="57" y="25"/>
                      </a:lnTo>
                      <a:lnTo>
                        <a:pt x="57" y="25"/>
                      </a:lnTo>
                      <a:lnTo>
                        <a:pt x="54" y="22"/>
                      </a:lnTo>
                      <a:lnTo>
                        <a:pt x="52" y="17"/>
                      </a:lnTo>
                      <a:lnTo>
                        <a:pt x="52" y="17"/>
                      </a:lnTo>
                      <a:lnTo>
                        <a:pt x="48" y="7"/>
                      </a:lnTo>
                      <a:lnTo>
                        <a:pt x="47" y="4"/>
                      </a:lnTo>
                      <a:lnTo>
                        <a:pt x="44" y="1"/>
                      </a:lnTo>
                      <a:lnTo>
                        <a:pt x="44" y="1"/>
                      </a:lnTo>
                      <a:lnTo>
                        <a:pt x="41" y="0"/>
                      </a:lnTo>
                      <a:lnTo>
                        <a:pt x="36" y="0"/>
                      </a:lnTo>
                      <a:lnTo>
                        <a:pt x="32" y="1"/>
                      </a:lnTo>
                      <a:lnTo>
                        <a:pt x="28" y="3"/>
                      </a:lnTo>
                      <a:lnTo>
                        <a:pt x="22" y="7"/>
                      </a:lnTo>
                      <a:lnTo>
                        <a:pt x="20" y="9"/>
                      </a:lnTo>
                      <a:lnTo>
                        <a:pt x="20" y="9"/>
                      </a:lnTo>
                      <a:lnTo>
                        <a:pt x="14" y="11"/>
                      </a:lnTo>
                      <a:lnTo>
                        <a:pt x="9" y="12"/>
                      </a:lnTo>
                      <a:lnTo>
                        <a:pt x="4" y="15"/>
                      </a:lnTo>
                      <a:lnTo>
                        <a:pt x="4" y="15"/>
                      </a:lnTo>
                      <a:lnTo>
                        <a:pt x="1" y="18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1" y="25"/>
                      </a:lnTo>
                      <a:lnTo>
                        <a:pt x="1" y="25"/>
                      </a:lnTo>
                      <a:lnTo>
                        <a:pt x="3" y="26"/>
                      </a:lnTo>
                      <a:lnTo>
                        <a:pt x="5" y="27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16" y="23"/>
                      </a:lnTo>
                      <a:lnTo>
                        <a:pt x="21" y="22"/>
                      </a:lnTo>
                      <a:lnTo>
                        <a:pt x="26" y="21"/>
                      </a:lnTo>
                      <a:lnTo>
                        <a:pt x="26" y="21"/>
                      </a:lnTo>
                      <a:lnTo>
                        <a:pt x="30" y="22"/>
                      </a:lnTo>
                      <a:lnTo>
                        <a:pt x="33" y="25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31" y="32"/>
                      </a:lnTo>
                      <a:lnTo>
                        <a:pt x="27" y="34"/>
                      </a:lnTo>
                      <a:lnTo>
                        <a:pt x="27" y="37"/>
                      </a:lnTo>
                      <a:lnTo>
                        <a:pt x="26" y="39"/>
                      </a:lnTo>
                      <a:lnTo>
                        <a:pt x="26" y="39"/>
                      </a:lnTo>
                      <a:lnTo>
                        <a:pt x="28" y="43"/>
                      </a:lnTo>
                      <a:lnTo>
                        <a:pt x="32" y="47"/>
                      </a:lnTo>
                      <a:lnTo>
                        <a:pt x="32" y="47"/>
                      </a:lnTo>
                      <a:lnTo>
                        <a:pt x="36" y="52"/>
                      </a:lnTo>
                      <a:lnTo>
                        <a:pt x="37" y="55"/>
                      </a:lnTo>
                      <a:lnTo>
                        <a:pt x="37" y="55"/>
                      </a:lnTo>
                      <a:lnTo>
                        <a:pt x="36" y="57"/>
                      </a:lnTo>
                      <a:lnTo>
                        <a:pt x="35" y="59"/>
                      </a:lnTo>
                      <a:lnTo>
                        <a:pt x="35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110"/>
                <p:cNvSpPr/>
                <p:nvPr/>
              </p:nvSpPr>
              <p:spPr bwMode="auto">
                <a:xfrm>
                  <a:off x="6337825" y="2884215"/>
                  <a:ext cx="119248" cy="106601"/>
                </a:xfrm>
                <a:custGeom>
                  <a:avLst/>
                  <a:gdLst>
                    <a:gd name="T0" fmla="*/ 131 w 131"/>
                    <a:gd name="T1" fmla="*/ 50 h 116"/>
                    <a:gd name="T2" fmla="*/ 131 w 131"/>
                    <a:gd name="T3" fmla="*/ 45 h 116"/>
                    <a:gd name="T4" fmla="*/ 124 w 131"/>
                    <a:gd name="T5" fmla="*/ 38 h 116"/>
                    <a:gd name="T6" fmla="*/ 118 w 131"/>
                    <a:gd name="T7" fmla="*/ 39 h 116"/>
                    <a:gd name="T8" fmla="*/ 107 w 131"/>
                    <a:gd name="T9" fmla="*/ 42 h 116"/>
                    <a:gd name="T10" fmla="*/ 96 w 131"/>
                    <a:gd name="T11" fmla="*/ 48 h 116"/>
                    <a:gd name="T12" fmla="*/ 94 w 131"/>
                    <a:gd name="T13" fmla="*/ 45 h 116"/>
                    <a:gd name="T14" fmla="*/ 91 w 131"/>
                    <a:gd name="T15" fmla="*/ 39 h 116"/>
                    <a:gd name="T16" fmla="*/ 82 w 131"/>
                    <a:gd name="T17" fmla="*/ 33 h 116"/>
                    <a:gd name="T18" fmla="*/ 81 w 131"/>
                    <a:gd name="T19" fmla="*/ 31 h 116"/>
                    <a:gd name="T20" fmla="*/ 80 w 131"/>
                    <a:gd name="T21" fmla="*/ 27 h 116"/>
                    <a:gd name="T22" fmla="*/ 82 w 131"/>
                    <a:gd name="T23" fmla="*/ 23 h 116"/>
                    <a:gd name="T24" fmla="*/ 89 w 131"/>
                    <a:gd name="T25" fmla="*/ 17 h 116"/>
                    <a:gd name="T26" fmla="*/ 96 w 131"/>
                    <a:gd name="T27" fmla="*/ 7 h 116"/>
                    <a:gd name="T28" fmla="*/ 92 w 131"/>
                    <a:gd name="T29" fmla="*/ 1 h 116"/>
                    <a:gd name="T30" fmla="*/ 88 w 131"/>
                    <a:gd name="T31" fmla="*/ 0 h 116"/>
                    <a:gd name="T32" fmla="*/ 81 w 131"/>
                    <a:gd name="T33" fmla="*/ 3 h 116"/>
                    <a:gd name="T34" fmla="*/ 76 w 131"/>
                    <a:gd name="T35" fmla="*/ 7 h 116"/>
                    <a:gd name="T36" fmla="*/ 66 w 131"/>
                    <a:gd name="T37" fmla="*/ 15 h 116"/>
                    <a:gd name="T38" fmla="*/ 62 w 131"/>
                    <a:gd name="T39" fmla="*/ 21 h 116"/>
                    <a:gd name="T40" fmla="*/ 46 w 131"/>
                    <a:gd name="T41" fmla="*/ 49 h 116"/>
                    <a:gd name="T42" fmla="*/ 35 w 131"/>
                    <a:gd name="T43" fmla="*/ 61 h 116"/>
                    <a:gd name="T44" fmla="*/ 18 w 131"/>
                    <a:gd name="T45" fmla="*/ 77 h 116"/>
                    <a:gd name="T46" fmla="*/ 11 w 131"/>
                    <a:gd name="T47" fmla="*/ 82 h 116"/>
                    <a:gd name="T48" fmla="*/ 1 w 131"/>
                    <a:gd name="T49" fmla="*/ 92 h 116"/>
                    <a:gd name="T50" fmla="*/ 0 w 131"/>
                    <a:gd name="T51" fmla="*/ 94 h 116"/>
                    <a:gd name="T52" fmla="*/ 2 w 131"/>
                    <a:gd name="T53" fmla="*/ 98 h 116"/>
                    <a:gd name="T54" fmla="*/ 5 w 131"/>
                    <a:gd name="T55" fmla="*/ 101 h 116"/>
                    <a:gd name="T56" fmla="*/ 24 w 131"/>
                    <a:gd name="T57" fmla="*/ 104 h 116"/>
                    <a:gd name="T58" fmla="*/ 33 w 131"/>
                    <a:gd name="T59" fmla="*/ 104 h 116"/>
                    <a:gd name="T60" fmla="*/ 38 w 131"/>
                    <a:gd name="T61" fmla="*/ 101 h 116"/>
                    <a:gd name="T62" fmla="*/ 40 w 131"/>
                    <a:gd name="T63" fmla="*/ 97 h 116"/>
                    <a:gd name="T64" fmla="*/ 51 w 131"/>
                    <a:gd name="T65" fmla="*/ 98 h 116"/>
                    <a:gd name="T66" fmla="*/ 56 w 131"/>
                    <a:gd name="T67" fmla="*/ 98 h 116"/>
                    <a:gd name="T68" fmla="*/ 66 w 131"/>
                    <a:gd name="T69" fmla="*/ 94 h 116"/>
                    <a:gd name="T70" fmla="*/ 71 w 131"/>
                    <a:gd name="T71" fmla="*/ 92 h 116"/>
                    <a:gd name="T72" fmla="*/ 75 w 131"/>
                    <a:gd name="T73" fmla="*/ 97 h 116"/>
                    <a:gd name="T74" fmla="*/ 76 w 131"/>
                    <a:gd name="T75" fmla="*/ 98 h 116"/>
                    <a:gd name="T76" fmla="*/ 84 w 131"/>
                    <a:gd name="T77" fmla="*/ 98 h 116"/>
                    <a:gd name="T78" fmla="*/ 88 w 131"/>
                    <a:gd name="T79" fmla="*/ 98 h 116"/>
                    <a:gd name="T80" fmla="*/ 84 w 131"/>
                    <a:gd name="T81" fmla="*/ 104 h 116"/>
                    <a:gd name="T82" fmla="*/ 86 w 131"/>
                    <a:gd name="T83" fmla="*/ 107 h 116"/>
                    <a:gd name="T84" fmla="*/ 91 w 131"/>
                    <a:gd name="T85" fmla="*/ 109 h 116"/>
                    <a:gd name="T86" fmla="*/ 94 w 131"/>
                    <a:gd name="T87" fmla="*/ 109 h 116"/>
                    <a:gd name="T88" fmla="*/ 105 w 131"/>
                    <a:gd name="T89" fmla="*/ 115 h 116"/>
                    <a:gd name="T90" fmla="*/ 110 w 131"/>
                    <a:gd name="T91" fmla="*/ 116 h 116"/>
                    <a:gd name="T92" fmla="*/ 121 w 131"/>
                    <a:gd name="T93" fmla="*/ 112 h 116"/>
                    <a:gd name="T94" fmla="*/ 125 w 131"/>
                    <a:gd name="T95" fmla="*/ 107 h 116"/>
                    <a:gd name="T96" fmla="*/ 127 w 131"/>
                    <a:gd name="T97" fmla="*/ 101 h 116"/>
                    <a:gd name="T98" fmla="*/ 126 w 131"/>
                    <a:gd name="T99" fmla="*/ 98 h 116"/>
                    <a:gd name="T100" fmla="*/ 123 w 131"/>
                    <a:gd name="T101" fmla="*/ 96 h 116"/>
                    <a:gd name="T102" fmla="*/ 119 w 131"/>
                    <a:gd name="T103" fmla="*/ 94 h 116"/>
                    <a:gd name="T104" fmla="*/ 115 w 131"/>
                    <a:gd name="T105" fmla="*/ 92 h 116"/>
                    <a:gd name="T106" fmla="*/ 115 w 131"/>
                    <a:gd name="T107" fmla="*/ 88 h 116"/>
                    <a:gd name="T108" fmla="*/ 120 w 131"/>
                    <a:gd name="T109" fmla="*/ 75 h 116"/>
                    <a:gd name="T110" fmla="*/ 120 w 131"/>
                    <a:gd name="T111" fmla="*/ 67 h 116"/>
                    <a:gd name="T112" fmla="*/ 119 w 131"/>
                    <a:gd name="T113" fmla="*/ 65 h 116"/>
                    <a:gd name="T114" fmla="*/ 129 w 131"/>
                    <a:gd name="T115" fmla="*/ 55 h 116"/>
                    <a:gd name="T116" fmla="*/ 131 w 131"/>
                    <a:gd name="T117" fmla="*/ 5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1" h="116">
                      <a:moveTo>
                        <a:pt x="131" y="50"/>
                      </a:moveTo>
                      <a:lnTo>
                        <a:pt x="131" y="50"/>
                      </a:lnTo>
                      <a:lnTo>
                        <a:pt x="131" y="48"/>
                      </a:lnTo>
                      <a:lnTo>
                        <a:pt x="131" y="45"/>
                      </a:lnTo>
                      <a:lnTo>
                        <a:pt x="127" y="42"/>
                      </a:lnTo>
                      <a:lnTo>
                        <a:pt x="124" y="38"/>
                      </a:lnTo>
                      <a:lnTo>
                        <a:pt x="124" y="38"/>
                      </a:lnTo>
                      <a:lnTo>
                        <a:pt x="118" y="39"/>
                      </a:lnTo>
                      <a:lnTo>
                        <a:pt x="107" y="42"/>
                      </a:lnTo>
                      <a:lnTo>
                        <a:pt x="107" y="42"/>
                      </a:lnTo>
                      <a:lnTo>
                        <a:pt x="99" y="45"/>
                      </a:lnTo>
                      <a:lnTo>
                        <a:pt x="96" y="48"/>
                      </a:lnTo>
                      <a:lnTo>
                        <a:pt x="96" y="48"/>
                      </a:lnTo>
                      <a:lnTo>
                        <a:pt x="94" y="45"/>
                      </a:lnTo>
                      <a:lnTo>
                        <a:pt x="91" y="39"/>
                      </a:lnTo>
                      <a:lnTo>
                        <a:pt x="91" y="39"/>
                      </a:lnTo>
                      <a:lnTo>
                        <a:pt x="84" y="34"/>
                      </a:lnTo>
                      <a:lnTo>
                        <a:pt x="82" y="33"/>
                      </a:lnTo>
                      <a:lnTo>
                        <a:pt x="82" y="33"/>
                      </a:lnTo>
                      <a:lnTo>
                        <a:pt x="81" y="31"/>
                      </a:lnTo>
                      <a:lnTo>
                        <a:pt x="80" y="29"/>
                      </a:lnTo>
                      <a:lnTo>
                        <a:pt x="80" y="27"/>
                      </a:lnTo>
                      <a:lnTo>
                        <a:pt x="80" y="27"/>
                      </a:lnTo>
                      <a:lnTo>
                        <a:pt x="82" y="23"/>
                      </a:lnTo>
                      <a:lnTo>
                        <a:pt x="86" y="19"/>
                      </a:lnTo>
                      <a:lnTo>
                        <a:pt x="89" y="17"/>
                      </a:lnTo>
                      <a:lnTo>
                        <a:pt x="96" y="7"/>
                      </a:lnTo>
                      <a:lnTo>
                        <a:pt x="96" y="7"/>
                      </a:lnTo>
                      <a:lnTo>
                        <a:pt x="94" y="3"/>
                      </a:lnTo>
                      <a:lnTo>
                        <a:pt x="92" y="1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84" y="1"/>
                      </a:lnTo>
                      <a:lnTo>
                        <a:pt x="81" y="3"/>
                      </a:lnTo>
                      <a:lnTo>
                        <a:pt x="76" y="7"/>
                      </a:lnTo>
                      <a:lnTo>
                        <a:pt x="76" y="7"/>
                      </a:lnTo>
                      <a:lnTo>
                        <a:pt x="71" y="10"/>
                      </a:lnTo>
                      <a:lnTo>
                        <a:pt x="66" y="15"/>
                      </a:lnTo>
                      <a:lnTo>
                        <a:pt x="62" y="21"/>
                      </a:lnTo>
                      <a:lnTo>
                        <a:pt x="62" y="21"/>
                      </a:lnTo>
                      <a:lnTo>
                        <a:pt x="55" y="35"/>
                      </a:lnTo>
                      <a:lnTo>
                        <a:pt x="46" y="49"/>
                      </a:lnTo>
                      <a:lnTo>
                        <a:pt x="46" y="49"/>
                      </a:lnTo>
                      <a:lnTo>
                        <a:pt x="35" y="61"/>
                      </a:lnTo>
                      <a:lnTo>
                        <a:pt x="27" y="70"/>
                      </a:lnTo>
                      <a:lnTo>
                        <a:pt x="18" y="77"/>
                      </a:lnTo>
                      <a:lnTo>
                        <a:pt x="18" y="77"/>
                      </a:lnTo>
                      <a:lnTo>
                        <a:pt x="11" y="82"/>
                      </a:lnTo>
                      <a:lnTo>
                        <a:pt x="5" y="87"/>
                      </a:lnTo>
                      <a:lnTo>
                        <a:pt x="1" y="92"/>
                      </a:lnTo>
                      <a:lnTo>
                        <a:pt x="1" y="92"/>
                      </a:lnTo>
                      <a:lnTo>
                        <a:pt x="0" y="94"/>
                      </a:lnTo>
                      <a:lnTo>
                        <a:pt x="0" y="96"/>
                      </a:lnTo>
                      <a:lnTo>
                        <a:pt x="2" y="98"/>
                      </a:lnTo>
                      <a:lnTo>
                        <a:pt x="5" y="101"/>
                      </a:lnTo>
                      <a:lnTo>
                        <a:pt x="5" y="101"/>
                      </a:lnTo>
                      <a:lnTo>
                        <a:pt x="16" y="103"/>
                      </a:lnTo>
                      <a:lnTo>
                        <a:pt x="24" y="104"/>
                      </a:lnTo>
                      <a:lnTo>
                        <a:pt x="33" y="104"/>
                      </a:lnTo>
                      <a:lnTo>
                        <a:pt x="33" y="104"/>
                      </a:lnTo>
                      <a:lnTo>
                        <a:pt x="35" y="103"/>
                      </a:lnTo>
                      <a:lnTo>
                        <a:pt x="38" y="101"/>
                      </a:lnTo>
                      <a:lnTo>
                        <a:pt x="40" y="97"/>
                      </a:lnTo>
                      <a:lnTo>
                        <a:pt x="40" y="97"/>
                      </a:lnTo>
                      <a:lnTo>
                        <a:pt x="46" y="98"/>
                      </a:lnTo>
                      <a:lnTo>
                        <a:pt x="51" y="98"/>
                      </a:lnTo>
                      <a:lnTo>
                        <a:pt x="56" y="98"/>
                      </a:lnTo>
                      <a:lnTo>
                        <a:pt x="56" y="98"/>
                      </a:lnTo>
                      <a:lnTo>
                        <a:pt x="62" y="97"/>
                      </a:lnTo>
                      <a:lnTo>
                        <a:pt x="66" y="94"/>
                      </a:lnTo>
                      <a:lnTo>
                        <a:pt x="71" y="92"/>
                      </a:lnTo>
                      <a:lnTo>
                        <a:pt x="71" y="92"/>
                      </a:lnTo>
                      <a:lnTo>
                        <a:pt x="72" y="94"/>
                      </a:lnTo>
                      <a:lnTo>
                        <a:pt x="75" y="97"/>
                      </a:lnTo>
                      <a:lnTo>
                        <a:pt x="76" y="98"/>
                      </a:lnTo>
                      <a:lnTo>
                        <a:pt x="76" y="98"/>
                      </a:lnTo>
                      <a:lnTo>
                        <a:pt x="81" y="98"/>
                      </a:lnTo>
                      <a:lnTo>
                        <a:pt x="84" y="98"/>
                      </a:lnTo>
                      <a:lnTo>
                        <a:pt x="88" y="98"/>
                      </a:lnTo>
                      <a:lnTo>
                        <a:pt x="88" y="98"/>
                      </a:lnTo>
                      <a:lnTo>
                        <a:pt x="86" y="101"/>
                      </a:lnTo>
                      <a:lnTo>
                        <a:pt x="84" y="104"/>
                      </a:lnTo>
                      <a:lnTo>
                        <a:pt x="86" y="107"/>
                      </a:lnTo>
                      <a:lnTo>
                        <a:pt x="86" y="107"/>
                      </a:lnTo>
                      <a:lnTo>
                        <a:pt x="87" y="108"/>
                      </a:lnTo>
                      <a:lnTo>
                        <a:pt x="91" y="109"/>
                      </a:lnTo>
                      <a:lnTo>
                        <a:pt x="94" y="109"/>
                      </a:lnTo>
                      <a:lnTo>
                        <a:pt x="94" y="109"/>
                      </a:lnTo>
                      <a:lnTo>
                        <a:pt x="99" y="113"/>
                      </a:lnTo>
                      <a:lnTo>
                        <a:pt x="105" y="115"/>
                      </a:lnTo>
                      <a:lnTo>
                        <a:pt x="110" y="116"/>
                      </a:lnTo>
                      <a:lnTo>
                        <a:pt x="110" y="116"/>
                      </a:lnTo>
                      <a:lnTo>
                        <a:pt x="116" y="115"/>
                      </a:lnTo>
                      <a:lnTo>
                        <a:pt x="121" y="112"/>
                      </a:lnTo>
                      <a:lnTo>
                        <a:pt x="125" y="107"/>
                      </a:lnTo>
                      <a:lnTo>
                        <a:pt x="125" y="107"/>
                      </a:lnTo>
                      <a:lnTo>
                        <a:pt x="126" y="103"/>
                      </a:lnTo>
                      <a:lnTo>
                        <a:pt x="127" y="101"/>
                      </a:lnTo>
                      <a:lnTo>
                        <a:pt x="126" y="98"/>
                      </a:lnTo>
                      <a:lnTo>
                        <a:pt x="126" y="98"/>
                      </a:lnTo>
                      <a:lnTo>
                        <a:pt x="125" y="96"/>
                      </a:lnTo>
                      <a:lnTo>
                        <a:pt x="123" y="96"/>
                      </a:lnTo>
                      <a:lnTo>
                        <a:pt x="119" y="94"/>
                      </a:lnTo>
                      <a:lnTo>
                        <a:pt x="119" y="94"/>
                      </a:lnTo>
                      <a:lnTo>
                        <a:pt x="116" y="93"/>
                      </a:lnTo>
                      <a:lnTo>
                        <a:pt x="115" y="92"/>
                      </a:lnTo>
                      <a:lnTo>
                        <a:pt x="115" y="88"/>
                      </a:lnTo>
                      <a:lnTo>
                        <a:pt x="115" y="88"/>
                      </a:lnTo>
                      <a:lnTo>
                        <a:pt x="120" y="75"/>
                      </a:lnTo>
                      <a:lnTo>
                        <a:pt x="120" y="75"/>
                      </a:lnTo>
                      <a:lnTo>
                        <a:pt x="121" y="71"/>
                      </a:lnTo>
                      <a:lnTo>
                        <a:pt x="120" y="67"/>
                      </a:lnTo>
                      <a:lnTo>
                        <a:pt x="119" y="65"/>
                      </a:lnTo>
                      <a:lnTo>
                        <a:pt x="119" y="65"/>
                      </a:lnTo>
                      <a:lnTo>
                        <a:pt x="125" y="59"/>
                      </a:lnTo>
                      <a:lnTo>
                        <a:pt x="129" y="55"/>
                      </a:lnTo>
                      <a:lnTo>
                        <a:pt x="131" y="50"/>
                      </a:lnTo>
                      <a:lnTo>
                        <a:pt x="13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111"/>
                <p:cNvSpPr/>
                <p:nvPr/>
              </p:nvSpPr>
              <p:spPr bwMode="auto">
                <a:xfrm>
                  <a:off x="6072227" y="2546347"/>
                  <a:ext cx="83112" cy="56010"/>
                </a:xfrm>
                <a:custGeom>
                  <a:avLst/>
                  <a:gdLst>
                    <a:gd name="T0" fmla="*/ 20 w 92"/>
                    <a:gd name="T1" fmla="*/ 62 h 63"/>
                    <a:gd name="T2" fmla="*/ 37 w 92"/>
                    <a:gd name="T3" fmla="*/ 52 h 63"/>
                    <a:gd name="T4" fmla="*/ 49 w 92"/>
                    <a:gd name="T5" fmla="*/ 46 h 63"/>
                    <a:gd name="T6" fmla="*/ 55 w 92"/>
                    <a:gd name="T7" fmla="*/ 44 h 63"/>
                    <a:gd name="T8" fmla="*/ 62 w 92"/>
                    <a:gd name="T9" fmla="*/ 43 h 63"/>
                    <a:gd name="T10" fmla="*/ 66 w 92"/>
                    <a:gd name="T11" fmla="*/ 44 h 63"/>
                    <a:gd name="T12" fmla="*/ 76 w 92"/>
                    <a:gd name="T13" fmla="*/ 52 h 63"/>
                    <a:gd name="T14" fmla="*/ 79 w 92"/>
                    <a:gd name="T15" fmla="*/ 53 h 63"/>
                    <a:gd name="T16" fmla="*/ 84 w 92"/>
                    <a:gd name="T17" fmla="*/ 52 h 63"/>
                    <a:gd name="T18" fmla="*/ 89 w 92"/>
                    <a:gd name="T19" fmla="*/ 49 h 63"/>
                    <a:gd name="T20" fmla="*/ 92 w 92"/>
                    <a:gd name="T21" fmla="*/ 46 h 63"/>
                    <a:gd name="T22" fmla="*/ 92 w 92"/>
                    <a:gd name="T23" fmla="*/ 43 h 63"/>
                    <a:gd name="T24" fmla="*/ 86 w 92"/>
                    <a:gd name="T25" fmla="*/ 35 h 63"/>
                    <a:gd name="T26" fmla="*/ 80 w 92"/>
                    <a:gd name="T27" fmla="*/ 31 h 63"/>
                    <a:gd name="T28" fmla="*/ 80 w 92"/>
                    <a:gd name="T29" fmla="*/ 16 h 63"/>
                    <a:gd name="T30" fmla="*/ 77 w 92"/>
                    <a:gd name="T31" fmla="*/ 10 h 63"/>
                    <a:gd name="T32" fmla="*/ 68 w 92"/>
                    <a:gd name="T33" fmla="*/ 3 h 63"/>
                    <a:gd name="T34" fmla="*/ 60 w 92"/>
                    <a:gd name="T35" fmla="*/ 0 h 63"/>
                    <a:gd name="T36" fmla="*/ 52 w 92"/>
                    <a:gd name="T37" fmla="*/ 0 h 63"/>
                    <a:gd name="T38" fmla="*/ 42 w 92"/>
                    <a:gd name="T39" fmla="*/ 4 h 63"/>
                    <a:gd name="T40" fmla="*/ 32 w 92"/>
                    <a:gd name="T41" fmla="*/ 11 h 63"/>
                    <a:gd name="T42" fmla="*/ 26 w 92"/>
                    <a:gd name="T43" fmla="*/ 19 h 63"/>
                    <a:gd name="T44" fmla="*/ 21 w 92"/>
                    <a:gd name="T45" fmla="*/ 27 h 63"/>
                    <a:gd name="T46" fmla="*/ 11 w 92"/>
                    <a:gd name="T47" fmla="*/ 40 h 63"/>
                    <a:gd name="T48" fmla="*/ 4 w 92"/>
                    <a:gd name="T49" fmla="*/ 44 h 63"/>
                    <a:gd name="T50" fmla="*/ 0 w 92"/>
                    <a:gd name="T51" fmla="*/ 47 h 63"/>
                    <a:gd name="T52" fmla="*/ 1 w 92"/>
                    <a:gd name="T53" fmla="*/ 49 h 63"/>
                    <a:gd name="T54" fmla="*/ 10 w 92"/>
                    <a:gd name="T55" fmla="*/ 52 h 63"/>
                    <a:gd name="T56" fmla="*/ 10 w 92"/>
                    <a:gd name="T57" fmla="*/ 53 h 63"/>
                    <a:gd name="T58" fmla="*/ 12 w 92"/>
                    <a:gd name="T59" fmla="*/ 60 h 63"/>
                    <a:gd name="T60" fmla="*/ 16 w 92"/>
                    <a:gd name="T61" fmla="*/ 63 h 63"/>
                    <a:gd name="T62" fmla="*/ 20 w 92"/>
                    <a:gd name="T63" fmla="*/ 6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63">
                      <a:moveTo>
                        <a:pt x="20" y="62"/>
                      </a:moveTo>
                      <a:lnTo>
                        <a:pt x="20" y="62"/>
                      </a:lnTo>
                      <a:lnTo>
                        <a:pt x="27" y="58"/>
                      </a:lnTo>
                      <a:lnTo>
                        <a:pt x="37" y="52"/>
                      </a:lnTo>
                      <a:lnTo>
                        <a:pt x="37" y="52"/>
                      </a:lnTo>
                      <a:lnTo>
                        <a:pt x="49" y="46"/>
                      </a:lnTo>
                      <a:lnTo>
                        <a:pt x="55" y="44"/>
                      </a:lnTo>
                      <a:lnTo>
                        <a:pt x="55" y="44"/>
                      </a:lnTo>
                      <a:lnTo>
                        <a:pt x="58" y="43"/>
                      </a:lnTo>
                      <a:lnTo>
                        <a:pt x="62" y="43"/>
                      </a:lnTo>
                      <a:lnTo>
                        <a:pt x="66" y="44"/>
                      </a:lnTo>
                      <a:lnTo>
                        <a:pt x="66" y="44"/>
                      </a:lnTo>
                      <a:lnTo>
                        <a:pt x="71" y="48"/>
                      </a:lnTo>
                      <a:lnTo>
                        <a:pt x="76" y="52"/>
                      </a:lnTo>
                      <a:lnTo>
                        <a:pt x="76" y="52"/>
                      </a:lnTo>
                      <a:lnTo>
                        <a:pt x="79" y="53"/>
                      </a:lnTo>
                      <a:lnTo>
                        <a:pt x="81" y="53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89" y="49"/>
                      </a:lnTo>
                      <a:lnTo>
                        <a:pt x="91" y="47"/>
                      </a:lnTo>
                      <a:lnTo>
                        <a:pt x="92" y="46"/>
                      </a:lnTo>
                      <a:lnTo>
                        <a:pt x="92" y="43"/>
                      </a:lnTo>
                      <a:lnTo>
                        <a:pt x="92" y="43"/>
                      </a:lnTo>
                      <a:lnTo>
                        <a:pt x="90" y="40"/>
                      </a:lnTo>
                      <a:lnTo>
                        <a:pt x="86" y="35"/>
                      </a:lnTo>
                      <a:lnTo>
                        <a:pt x="80" y="31"/>
                      </a:lnTo>
                      <a:lnTo>
                        <a:pt x="80" y="31"/>
                      </a:lnTo>
                      <a:lnTo>
                        <a:pt x="80" y="24"/>
                      </a:lnTo>
                      <a:lnTo>
                        <a:pt x="80" y="16"/>
                      </a:lnTo>
                      <a:lnTo>
                        <a:pt x="77" y="10"/>
                      </a:lnTo>
                      <a:lnTo>
                        <a:pt x="77" y="10"/>
                      </a:lnTo>
                      <a:lnTo>
                        <a:pt x="73" y="5"/>
                      </a:lnTo>
                      <a:lnTo>
                        <a:pt x="68" y="3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7" y="1"/>
                      </a:lnTo>
                      <a:lnTo>
                        <a:pt x="42" y="4"/>
                      </a:lnTo>
                      <a:lnTo>
                        <a:pt x="37" y="8"/>
                      </a:lnTo>
                      <a:lnTo>
                        <a:pt x="32" y="11"/>
                      </a:lnTo>
                      <a:lnTo>
                        <a:pt x="32" y="11"/>
                      </a:lnTo>
                      <a:lnTo>
                        <a:pt x="26" y="19"/>
                      </a:lnTo>
                      <a:lnTo>
                        <a:pt x="21" y="27"/>
                      </a:lnTo>
                      <a:lnTo>
                        <a:pt x="21" y="27"/>
                      </a:lnTo>
                      <a:lnTo>
                        <a:pt x="14" y="37"/>
                      </a:lnTo>
                      <a:lnTo>
                        <a:pt x="11" y="40"/>
                      </a:lnTo>
                      <a:lnTo>
                        <a:pt x="4" y="44"/>
                      </a:lnTo>
                      <a:lnTo>
                        <a:pt x="4" y="44"/>
                      </a:lnTo>
                      <a:lnTo>
                        <a:pt x="1" y="46"/>
                      </a:lnTo>
                      <a:lnTo>
                        <a:pt x="0" y="47"/>
                      </a:lnTo>
                      <a:lnTo>
                        <a:pt x="1" y="49"/>
                      </a:lnTo>
                      <a:lnTo>
                        <a:pt x="1" y="49"/>
                      </a:lnTo>
                      <a:lnTo>
                        <a:pt x="6" y="51"/>
                      </a:lnTo>
                      <a:lnTo>
                        <a:pt x="10" y="52"/>
                      </a:lnTo>
                      <a:lnTo>
                        <a:pt x="10" y="52"/>
                      </a:lnTo>
                      <a:lnTo>
                        <a:pt x="10" y="53"/>
                      </a:lnTo>
                      <a:lnTo>
                        <a:pt x="11" y="58"/>
                      </a:lnTo>
                      <a:lnTo>
                        <a:pt x="12" y="60"/>
                      </a:lnTo>
                      <a:lnTo>
                        <a:pt x="14" y="62"/>
                      </a:lnTo>
                      <a:lnTo>
                        <a:pt x="16" y="63"/>
                      </a:lnTo>
                      <a:lnTo>
                        <a:pt x="20" y="62"/>
                      </a:lnTo>
                      <a:lnTo>
                        <a:pt x="20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112"/>
                <p:cNvSpPr/>
                <p:nvPr/>
              </p:nvSpPr>
              <p:spPr bwMode="auto">
                <a:xfrm>
                  <a:off x="6151726" y="2378315"/>
                  <a:ext cx="332448" cy="256563"/>
                </a:xfrm>
                <a:custGeom>
                  <a:avLst/>
                  <a:gdLst>
                    <a:gd name="T0" fmla="*/ 30 w 367"/>
                    <a:gd name="T1" fmla="*/ 80 h 283"/>
                    <a:gd name="T2" fmla="*/ 59 w 367"/>
                    <a:gd name="T3" fmla="*/ 77 h 283"/>
                    <a:gd name="T4" fmla="*/ 129 w 367"/>
                    <a:gd name="T5" fmla="*/ 87 h 283"/>
                    <a:gd name="T6" fmla="*/ 145 w 367"/>
                    <a:gd name="T7" fmla="*/ 77 h 283"/>
                    <a:gd name="T8" fmla="*/ 156 w 367"/>
                    <a:gd name="T9" fmla="*/ 75 h 283"/>
                    <a:gd name="T10" fmla="*/ 172 w 367"/>
                    <a:gd name="T11" fmla="*/ 89 h 283"/>
                    <a:gd name="T12" fmla="*/ 201 w 367"/>
                    <a:gd name="T13" fmla="*/ 123 h 283"/>
                    <a:gd name="T14" fmla="*/ 204 w 367"/>
                    <a:gd name="T15" fmla="*/ 140 h 283"/>
                    <a:gd name="T16" fmla="*/ 185 w 367"/>
                    <a:gd name="T17" fmla="*/ 158 h 283"/>
                    <a:gd name="T18" fmla="*/ 163 w 367"/>
                    <a:gd name="T19" fmla="*/ 178 h 283"/>
                    <a:gd name="T20" fmla="*/ 157 w 367"/>
                    <a:gd name="T21" fmla="*/ 193 h 283"/>
                    <a:gd name="T22" fmla="*/ 121 w 367"/>
                    <a:gd name="T23" fmla="*/ 196 h 283"/>
                    <a:gd name="T24" fmla="*/ 93 w 367"/>
                    <a:gd name="T25" fmla="*/ 191 h 283"/>
                    <a:gd name="T26" fmla="*/ 76 w 367"/>
                    <a:gd name="T27" fmla="*/ 207 h 283"/>
                    <a:gd name="T28" fmla="*/ 75 w 367"/>
                    <a:gd name="T29" fmla="*/ 218 h 283"/>
                    <a:gd name="T30" fmla="*/ 98 w 367"/>
                    <a:gd name="T31" fmla="*/ 217 h 283"/>
                    <a:gd name="T32" fmla="*/ 111 w 367"/>
                    <a:gd name="T33" fmla="*/ 220 h 283"/>
                    <a:gd name="T34" fmla="*/ 140 w 367"/>
                    <a:gd name="T35" fmla="*/ 217 h 283"/>
                    <a:gd name="T36" fmla="*/ 153 w 367"/>
                    <a:gd name="T37" fmla="*/ 222 h 283"/>
                    <a:gd name="T38" fmla="*/ 162 w 367"/>
                    <a:gd name="T39" fmla="*/ 247 h 283"/>
                    <a:gd name="T40" fmla="*/ 172 w 367"/>
                    <a:gd name="T41" fmla="*/ 263 h 283"/>
                    <a:gd name="T42" fmla="*/ 215 w 367"/>
                    <a:gd name="T43" fmla="*/ 277 h 283"/>
                    <a:gd name="T44" fmla="*/ 238 w 367"/>
                    <a:gd name="T45" fmla="*/ 281 h 283"/>
                    <a:gd name="T46" fmla="*/ 234 w 367"/>
                    <a:gd name="T47" fmla="*/ 270 h 283"/>
                    <a:gd name="T48" fmla="*/ 221 w 367"/>
                    <a:gd name="T49" fmla="*/ 247 h 283"/>
                    <a:gd name="T50" fmla="*/ 218 w 367"/>
                    <a:gd name="T51" fmla="*/ 238 h 283"/>
                    <a:gd name="T52" fmla="*/ 229 w 367"/>
                    <a:gd name="T53" fmla="*/ 239 h 283"/>
                    <a:gd name="T54" fmla="*/ 250 w 367"/>
                    <a:gd name="T55" fmla="*/ 254 h 283"/>
                    <a:gd name="T56" fmla="*/ 270 w 367"/>
                    <a:gd name="T57" fmla="*/ 250 h 283"/>
                    <a:gd name="T58" fmla="*/ 286 w 367"/>
                    <a:gd name="T59" fmla="*/ 222 h 283"/>
                    <a:gd name="T60" fmla="*/ 264 w 367"/>
                    <a:gd name="T61" fmla="*/ 185 h 283"/>
                    <a:gd name="T62" fmla="*/ 260 w 367"/>
                    <a:gd name="T63" fmla="*/ 177 h 283"/>
                    <a:gd name="T64" fmla="*/ 281 w 367"/>
                    <a:gd name="T65" fmla="*/ 167 h 283"/>
                    <a:gd name="T66" fmla="*/ 298 w 367"/>
                    <a:gd name="T67" fmla="*/ 177 h 283"/>
                    <a:gd name="T68" fmla="*/ 315 w 367"/>
                    <a:gd name="T69" fmla="*/ 206 h 283"/>
                    <a:gd name="T70" fmla="*/ 329 w 367"/>
                    <a:gd name="T71" fmla="*/ 205 h 283"/>
                    <a:gd name="T72" fmla="*/ 345 w 367"/>
                    <a:gd name="T73" fmla="*/ 188 h 283"/>
                    <a:gd name="T74" fmla="*/ 366 w 367"/>
                    <a:gd name="T75" fmla="*/ 166 h 283"/>
                    <a:gd name="T76" fmla="*/ 364 w 367"/>
                    <a:gd name="T77" fmla="*/ 150 h 283"/>
                    <a:gd name="T78" fmla="*/ 319 w 367"/>
                    <a:gd name="T79" fmla="*/ 126 h 283"/>
                    <a:gd name="T80" fmla="*/ 303 w 367"/>
                    <a:gd name="T81" fmla="*/ 116 h 283"/>
                    <a:gd name="T82" fmla="*/ 312 w 367"/>
                    <a:gd name="T83" fmla="*/ 104 h 283"/>
                    <a:gd name="T84" fmla="*/ 323 w 367"/>
                    <a:gd name="T85" fmla="*/ 88 h 283"/>
                    <a:gd name="T86" fmla="*/ 305 w 367"/>
                    <a:gd name="T87" fmla="*/ 60 h 283"/>
                    <a:gd name="T88" fmla="*/ 264 w 367"/>
                    <a:gd name="T89" fmla="*/ 48 h 283"/>
                    <a:gd name="T90" fmla="*/ 228 w 367"/>
                    <a:gd name="T91" fmla="*/ 32 h 283"/>
                    <a:gd name="T92" fmla="*/ 197 w 367"/>
                    <a:gd name="T93" fmla="*/ 29 h 283"/>
                    <a:gd name="T94" fmla="*/ 162 w 367"/>
                    <a:gd name="T95" fmla="*/ 29 h 283"/>
                    <a:gd name="T96" fmla="*/ 159 w 367"/>
                    <a:gd name="T97" fmla="*/ 21 h 283"/>
                    <a:gd name="T98" fmla="*/ 169 w 367"/>
                    <a:gd name="T99" fmla="*/ 6 h 283"/>
                    <a:gd name="T100" fmla="*/ 148 w 367"/>
                    <a:gd name="T101" fmla="*/ 1 h 283"/>
                    <a:gd name="T102" fmla="*/ 109 w 367"/>
                    <a:gd name="T103" fmla="*/ 12 h 283"/>
                    <a:gd name="T104" fmla="*/ 77 w 367"/>
                    <a:gd name="T105" fmla="*/ 38 h 283"/>
                    <a:gd name="T106" fmla="*/ 70 w 367"/>
                    <a:gd name="T107" fmla="*/ 54 h 283"/>
                    <a:gd name="T108" fmla="*/ 69 w 367"/>
                    <a:gd name="T109" fmla="*/ 34 h 283"/>
                    <a:gd name="T110" fmla="*/ 87 w 367"/>
                    <a:gd name="T111" fmla="*/ 12 h 283"/>
                    <a:gd name="T112" fmla="*/ 103 w 367"/>
                    <a:gd name="T113" fmla="*/ 0 h 283"/>
                    <a:gd name="T114" fmla="*/ 57 w 367"/>
                    <a:gd name="T115" fmla="*/ 3 h 283"/>
                    <a:gd name="T116" fmla="*/ 40 w 367"/>
                    <a:gd name="T117" fmla="*/ 7 h 283"/>
                    <a:gd name="T118" fmla="*/ 6 w 367"/>
                    <a:gd name="T119" fmla="*/ 44 h 283"/>
                    <a:gd name="T120" fmla="*/ 2 w 367"/>
                    <a:gd name="T121" fmla="*/ 65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67" h="283">
                      <a:moveTo>
                        <a:pt x="5" y="67"/>
                      </a:moveTo>
                      <a:lnTo>
                        <a:pt x="5" y="67"/>
                      </a:lnTo>
                      <a:lnTo>
                        <a:pt x="13" y="72"/>
                      </a:lnTo>
                      <a:lnTo>
                        <a:pt x="21" y="77"/>
                      </a:lnTo>
                      <a:lnTo>
                        <a:pt x="30" y="80"/>
                      </a:lnTo>
                      <a:lnTo>
                        <a:pt x="30" y="80"/>
                      </a:lnTo>
                      <a:lnTo>
                        <a:pt x="40" y="80"/>
                      </a:lnTo>
                      <a:lnTo>
                        <a:pt x="49" y="78"/>
                      </a:lnTo>
                      <a:lnTo>
                        <a:pt x="59" y="77"/>
                      </a:lnTo>
                      <a:lnTo>
                        <a:pt x="59" y="77"/>
                      </a:lnTo>
                      <a:lnTo>
                        <a:pt x="80" y="82"/>
                      </a:lnTo>
                      <a:lnTo>
                        <a:pt x="98" y="86"/>
                      </a:lnTo>
                      <a:lnTo>
                        <a:pt x="115" y="87"/>
                      </a:lnTo>
                      <a:lnTo>
                        <a:pt x="115" y="87"/>
                      </a:lnTo>
                      <a:lnTo>
                        <a:pt x="129" y="87"/>
                      </a:lnTo>
                      <a:lnTo>
                        <a:pt x="137" y="85"/>
                      </a:lnTo>
                      <a:lnTo>
                        <a:pt x="141" y="82"/>
                      </a:lnTo>
                      <a:lnTo>
                        <a:pt x="142" y="82"/>
                      </a:lnTo>
                      <a:lnTo>
                        <a:pt x="142" y="82"/>
                      </a:lnTo>
                      <a:lnTo>
                        <a:pt x="145" y="77"/>
                      </a:lnTo>
                      <a:lnTo>
                        <a:pt x="147" y="75"/>
                      </a:lnTo>
                      <a:lnTo>
                        <a:pt x="151" y="72"/>
                      </a:lnTo>
                      <a:lnTo>
                        <a:pt x="151" y="72"/>
                      </a:lnTo>
                      <a:lnTo>
                        <a:pt x="153" y="73"/>
                      </a:lnTo>
                      <a:lnTo>
                        <a:pt x="156" y="75"/>
                      </a:lnTo>
                      <a:lnTo>
                        <a:pt x="159" y="78"/>
                      </a:lnTo>
                      <a:lnTo>
                        <a:pt x="159" y="78"/>
                      </a:lnTo>
                      <a:lnTo>
                        <a:pt x="164" y="82"/>
                      </a:lnTo>
                      <a:lnTo>
                        <a:pt x="172" y="89"/>
                      </a:lnTo>
                      <a:lnTo>
                        <a:pt x="172" y="89"/>
                      </a:lnTo>
                      <a:lnTo>
                        <a:pt x="181" y="102"/>
                      </a:lnTo>
                      <a:lnTo>
                        <a:pt x="186" y="108"/>
                      </a:lnTo>
                      <a:lnTo>
                        <a:pt x="186" y="108"/>
                      </a:lnTo>
                      <a:lnTo>
                        <a:pt x="195" y="115"/>
                      </a:lnTo>
                      <a:lnTo>
                        <a:pt x="201" y="123"/>
                      </a:lnTo>
                      <a:lnTo>
                        <a:pt x="204" y="128"/>
                      </a:lnTo>
                      <a:lnTo>
                        <a:pt x="205" y="131"/>
                      </a:lnTo>
                      <a:lnTo>
                        <a:pt x="205" y="131"/>
                      </a:lnTo>
                      <a:lnTo>
                        <a:pt x="205" y="135"/>
                      </a:lnTo>
                      <a:lnTo>
                        <a:pt x="204" y="140"/>
                      </a:lnTo>
                      <a:lnTo>
                        <a:pt x="200" y="146"/>
                      </a:lnTo>
                      <a:lnTo>
                        <a:pt x="195" y="151"/>
                      </a:lnTo>
                      <a:lnTo>
                        <a:pt x="194" y="153"/>
                      </a:lnTo>
                      <a:lnTo>
                        <a:pt x="194" y="153"/>
                      </a:lnTo>
                      <a:lnTo>
                        <a:pt x="185" y="158"/>
                      </a:lnTo>
                      <a:lnTo>
                        <a:pt x="178" y="163"/>
                      </a:lnTo>
                      <a:lnTo>
                        <a:pt x="172" y="168"/>
                      </a:lnTo>
                      <a:lnTo>
                        <a:pt x="172" y="168"/>
                      </a:lnTo>
                      <a:lnTo>
                        <a:pt x="167" y="173"/>
                      </a:lnTo>
                      <a:lnTo>
                        <a:pt x="163" y="178"/>
                      </a:lnTo>
                      <a:lnTo>
                        <a:pt x="161" y="182"/>
                      </a:lnTo>
                      <a:lnTo>
                        <a:pt x="161" y="182"/>
                      </a:lnTo>
                      <a:lnTo>
                        <a:pt x="161" y="186"/>
                      </a:lnTo>
                      <a:lnTo>
                        <a:pt x="159" y="189"/>
                      </a:lnTo>
                      <a:lnTo>
                        <a:pt x="157" y="193"/>
                      </a:lnTo>
                      <a:lnTo>
                        <a:pt x="157" y="193"/>
                      </a:lnTo>
                      <a:lnTo>
                        <a:pt x="150" y="195"/>
                      </a:lnTo>
                      <a:lnTo>
                        <a:pt x="142" y="196"/>
                      </a:lnTo>
                      <a:lnTo>
                        <a:pt x="134" y="198"/>
                      </a:lnTo>
                      <a:lnTo>
                        <a:pt x="121" y="196"/>
                      </a:lnTo>
                      <a:lnTo>
                        <a:pt x="121" y="196"/>
                      </a:lnTo>
                      <a:lnTo>
                        <a:pt x="111" y="193"/>
                      </a:lnTo>
                      <a:lnTo>
                        <a:pt x="102" y="190"/>
                      </a:lnTo>
                      <a:lnTo>
                        <a:pt x="97" y="190"/>
                      </a:lnTo>
                      <a:lnTo>
                        <a:pt x="93" y="191"/>
                      </a:lnTo>
                      <a:lnTo>
                        <a:pt x="93" y="191"/>
                      </a:lnTo>
                      <a:lnTo>
                        <a:pt x="88" y="193"/>
                      </a:lnTo>
                      <a:lnTo>
                        <a:pt x="84" y="195"/>
                      </a:lnTo>
                      <a:lnTo>
                        <a:pt x="80" y="202"/>
                      </a:lnTo>
                      <a:lnTo>
                        <a:pt x="76" y="207"/>
                      </a:lnTo>
                      <a:lnTo>
                        <a:pt x="75" y="210"/>
                      </a:lnTo>
                      <a:lnTo>
                        <a:pt x="75" y="210"/>
                      </a:lnTo>
                      <a:lnTo>
                        <a:pt x="73" y="215"/>
                      </a:lnTo>
                      <a:lnTo>
                        <a:pt x="73" y="217"/>
                      </a:lnTo>
                      <a:lnTo>
                        <a:pt x="75" y="218"/>
                      </a:lnTo>
                      <a:lnTo>
                        <a:pt x="75" y="218"/>
                      </a:lnTo>
                      <a:lnTo>
                        <a:pt x="75" y="218"/>
                      </a:lnTo>
                      <a:lnTo>
                        <a:pt x="81" y="220"/>
                      </a:lnTo>
                      <a:lnTo>
                        <a:pt x="89" y="218"/>
                      </a:lnTo>
                      <a:lnTo>
                        <a:pt x="98" y="217"/>
                      </a:lnTo>
                      <a:lnTo>
                        <a:pt x="98" y="217"/>
                      </a:lnTo>
                      <a:lnTo>
                        <a:pt x="100" y="217"/>
                      </a:lnTo>
                      <a:lnTo>
                        <a:pt x="105" y="218"/>
                      </a:lnTo>
                      <a:lnTo>
                        <a:pt x="105" y="218"/>
                      </a:lnTo>
                      <a:lnTo>
                        <a:pt x="111" y="220"/>
                      </a:lnTo>
                      <a:lnTo>
                        <a:pt x="116" y="221"/>
                      </a:lnTo>
                      <a:lnTo>
                        <a:pt x="116" y="221"/>
                      </a:lnTo>
                      <a:lnTo>
                        <a:pt x="125" y="221"/>
                      </a:lnTo>
                      <a:lnTo>
                        <a:pt x="132" y="220"/>
                      </a:lnTo>
                      <a:lnTo>
                        <a:pt x="140" y="217"/>
                      </a:lnTo>
                      <a:lnTo>
                        <a:pt x="140" y="217"/>
                      </a:lnTo>
                      <a:lnTo>
                        <a:pt x="141" y="217"/>
                      </a:lnTo>
                      <a:lnTo>
                        <a:pt x="145" y="217"/>
                      </a:lnTo>
                      <a:lnTo>
                        <a:pt x="151" y="220"/>
                      </a:lnTo>
                      <a:lnTo>
                        <a:pt x="153" y="222"/>
                      </a:lnTo>
                      <a:lnTo>
                        <a:pt x="156" y="225"/>
                      </a:lnTo>
                      <a:lnTo>
                        <a:pt x="156" y="225"/>
                      </a:lnTo>
                      <a:lnTo>
                        <a:pt x="158" y="229"/>
                      </a:lnTo>
                      <a:lnTo>
                        <a:pt x="161" y="237"/>
                      </a:lnTo>
                      <a:lnTo>
                        <a:pt x="162" y="247"/>
                      </a:lnTo>
                      <a:lnTo>
                        <a:pt x="162" y="247"/>
                      </a:lnTo>
                      <a:lnTo>
                        <a:pt x="164" y="253"/>
                      </a:lnTo>
                      <a:lnTo>
                        <a:pt x="168" y="258"/>
                      </a:lnTo>
                      <a:lnTo>
                        <a:pt x="172" y="263"/>
                      </a:lnTo>
                      <a:lnTo>
                        <a:pt x="172" y="263"/>
                      </a:lnTo>
                      <a:lnTo>
                        <a:pt x="181" y="266"/>
                      </a:lnTo>
                      <a:lnTo>
                        <a:pt x="190" y="269"/>
                      </a:lnTo>
                      <a:lnTo>
                        <a:pt x="199" y="270"/>
                      </a:lnTo>
                      <a:lnTo>
                        <a:pt x="199" y="270"/>
                      </a:lnTo>
                      <a:lnTo>
                        <a:pt x="215" y="277"/>
                      </a:lnTo>
                      <a:lnTo>
                        <a:pt x="227" y="281"/>
                      </a:lnTo>
                      <a:lnTo>
                        <a:pt x="233" y="283"/>
                      </a:lnTo>
                      <a:lnTo>
                        <a:pt x="233" y="283"/>
                      </a:lnTo>
                      <a:lnTo>
                        <a:pt x="235" y="283"/>
                      </a:lnTo>
                      <a:lnTo>
                        <a:pt x="238" y="281"/>
                      </a:lnTo>
                      <a:lnTo>
                        <a:pt x="238" y="279"/>
                      </a:lnTo>
                      <a:lnTo>
                        <a:pt x="238" y="276"/>
                      </a:lnTo>
                      <a:lnTo>
                        <a:pt x="235" y="271"/>
                      </a:lnTo>
                      <a:lnTo>
                        <a:pt x="234" y="270"/>
                      </a:lnTo>
                      <a:lnTo>
                        <a:pt x="234" y="270"/>
                      </a:lnTo>
                      <a:lnTo>
                        <a:pt x="232" y="264"/>
                      </a:lnTo>
                      <a:lnTo>
                        <a:pt x="227" y="254"/>
                      </a:lnTo>
                      <a:lnTo>
                        <a:pt x="227" y="254"/>
                      </a:lnTo>
                      <a:lnTo>
                        <a:pt x="222" y="248"/>
                      </a:lnTo>
                      <a:lnTo>
                        <a:pt x="221" y="247"/>
                      </a:lnTo>
                      <a:lnTo>
                        <a:pt x="221" y="247"/>
                      </a:lnTo>
                      <a:lnTo>
                        <a:pt x="218" y="244"/>
                      </a:lnTo>
                      <a:lnTo>
                        <a:pt x="217" y="239"/>
                      </a:lnTo>
                      <a:lnTo>
                        <a:pt x="217" y="239"/>
                      </a:lnTo>
                      <a:lnTo>
                        <a:pt x="218" y="238"/>
                      </a:lnTo>
                      <a:lnTo>
                        <a:pt x="218" y="237"/>
                      </a:lnTo>
                      <a:lnTo>
                        <a:pt x="221" y="237"/>
                      </a:lnTo>
                      <a:lnTo>
                        <a:pt x="221" y="237"/>
                      </a:lnTo>
                      <a:lnTo>
                        <a:pt x="223" y="237"/>
                      </a:lnTo>
                      <a:lnTo>
                        <a:pt x="229" y="239"/>
                      </a:lnTo>
                      <a:lnTo>
                        <a:pt x="229" y="239"/>
                      </a:lnTo>
                      <a:lnTo>
                        <a:pt x="239" y="247"/>
                      </a:lnTo>
                      <a:lnTo>
                        <a:pt x="244" y="252"/>
                      </a:lnTo>
                      <a:lnTo>
                        <a:pt x="244" y="252"/>
                      </a:lnTo>
                      <a:lnTo>
                        <a:pt x="250" y="254"/>
                      </a:lnTo>
                      <a:lnTo>
                        <a:pt x="256" y="255"/>
                      </a:lnTo>
                      <a:lnTo>
                        <a:pt x="261" y="255"/>
                      </a:lnTo>
                      <a:lnTo>
                        <a:pt x="261" y="255"/>
                      </a:lnTo>
                      <a:lnTo>
                        <a:pt x="265" y="253"/>
                      </a:lnTo>
                      <a:lnTo>
                        <a:pt x="270" y="250"/>
                      </a:lnTo>
                      <a:lnTo>
                        <a:pt x="276" y="244"/>
                      </a:lnTo>
                      <a:lnTo>
                        <a:pt x="283" y="236"/>
                      </a:lnTo>
                      <a:lnTo>
                        <a:pt x="283" y="236"/>
                      </a:lnTo>
                      <a:lnTo>
                        <a:pt x="286" y="229"/>
                      </a:lnTo>
                      <a:lnTo>
                        <a:pt x="286" y="222"/>
                      </a:lnTo>
                      <a:lnTo>
                        <a:pt x="285" y="216"/>
                      </a:lnTo>
                      <a:lnTo>
                        <a:pt x="285" y="216"/>
                      </a:lnTo>
                      <a:lnTo>
                        <a:pt x="280" y="205"/>
                      </a:lnTo>
                      <a:lnTo>
                        <a:pt x="272" y="195"/>
                      </a:lnTo>
                      <a:lnTo>
                        <a:pt x="264" y="185"/>
                      </a:lnTo>
                      <a:lnTo>
                        <a:pt x="264" y="185"/>
                      </a:lnTo>
                      <a:lnTo>
                        <a:pt x="261" y="183"/>
                      </a:lnTo>
                      <a:lnTo>
                        <a:pt x="259" y="179"/>
                      </a:lnTo>
                      <a:lnTo>
                        <a:pt x="260" y="177"/>
                      </a:lnTo>
                      <a:lnTo>
                        <a:pt x="260" y="177"/>
                      </a:lnTo>
                      <a:lnTo>
                        <a:pt x="264" y="173"/>
                      </a:lnTo>
                      <a:lnTo>
                        <a:pt x="269" y="171"/>
                      </a:lnTo>
                      <a:lnTo>
                        <a:pt x="275" y="168"/>
                      </a:lnTo>
                      <a:lnTo>
                        <a:pt x="275" y="168"/>
                      </a:lnTo>
                      <a:lnTo>
                        <a:pt x="281" y="167"/>
                      </a:lnTo>
                      <a:lnTo>
                        <a:pt x="287" y="167"/>
                      </a:lnTo>
                      <a:lnTo>
                        <a:pt x="292" y="169"/>
                      </a:lnTo>
                      <a:lnTo>
                        <a:pt x="292" y="169"/>
                      </a:lnTo>
                      <a:lnTo>
                        <a:pt x="296" y="173"/>
                      </a:lnTo>
                      <a:lnTo>
                        <a:pt x="298" y="177"/>
                      </a:lnTo>
                      <a:lnTo>
                        <a:pt x="299" y="182"/>
                      </a:lnTo>
                      <a:lnTo>
                        <a:pt x="299" y="182"/>
                      </a:lnTo>
                      <a:lnTo>
                        <a:pt x="305" y="193"/>
                      </a:lnTo>
                      <a:lnTo>
                        <a:pt x="310" y="201"/>
                      </a:lnTo>
                      <a:lnTo>
                        <a:pt x="315" y="206"/>
                      </a:lnTo>
                      <a:lnTo>
                        <a:pt x="315" y="206"/>
                      </a:lnTo>
                      <a:lnTo>
                        <a:pt x="319" y="207"/>
                      </a:lnTo>
                      <a:lnTo>
                        <a:pt x="323" y="207"/>
                      </a:lnTo>
                      <a:lnTo>
                        <a:pt x="326" y="206"/>
                      </a:lnTo>
                      <a:lnTo>
                        <a:pt x="329" y="205"/>
                      </a:lnTo>
                      <a:lnTo>
                        <a:pt x="334" y="202"/>
                      </a:lnTo>
                      <a:lnTo>
                        <a:pt x="335" y="200"/>
                      </a:lnTo>
                      <a:lnTo>
                        <a:pt x="335" y="200"/>
                      </a:lnTo>
                      <a:lnTo>
                        <a:pt x="337" y="196"/>
                      </a:lnTo>
                      <a:lnTo>
                        <a:pt x="345" y="188"/>
                      </a:lnTo>
                      <a:lnTo>
                        <a:pt x="345" y="188"/>
                      </a:lnTo>
                      <a:lnTo>
                        <a:pt x="359" y="174"/>
                      </a:lnTo>
                      <a:lnTo>
                        <a:pt x="359" y="174"/>
                      </a:lnTo>
                      <a:lnTo>
                        <a:pt x="362" y="172"/>
                      </a:lnTo>
                      <a:lnTo>
                        <a:pt x="366" y="166"/>
                      </a:lnTo>
                      <a:lnTo>
                        <a:pt x="367" y="162"/>
                      </a:lnTo>
                      <a:lnTo>
                        <a:pt x="367" y="158"/>
                      </a:lnTo>
                      <a:lnTo>
                        <a:pt x="367" y="153"/>
                      </a:lnTo>
                      <a:lnTo>
                        <a:pt x="364" y="150"/>
                      </a:lnTo>
                      <a:lnTo>
                        <a:pt x="364" y="150"/>
                      </a:lnTo>
                      <a:lnTo>
                        <a:pt x="359" y="145"/>
                      </a:lnTo>
                      <a:lnTo>
                        <a:pt x="352" y="141"/>
                      </a:lnTo>
                      <a:lnTo>
                        <a:pt x="337" y="134"/>
                      </a:lnTo>
                      <a:lnTo>
                        <a:pt x="319" y="126"/>
                      </a:lnTo>
                      <a:lnTo>
                        <a:pt x="319" y="126"/>
                      </a:lnTo>
                      <a:lnTo>
                        <a:pt x="312" y="124"/>
                      </a:lnTo>
                      <a:lnTo>
                        <a:pt x="307" y="120"/>
                      </a:lnTo>
                      <a:lnTo>
                        <a:pt x="304" y="118"/>
                      </a:lnTo>
                      <a:lnTo>
                        <a:pt x="303" y="116"/>
                      </a:lnTo>
                      <a:lnTo>
                        <a:pt x="303" y="116"/>
                      </a:lnTo>
                      <a:lnTo>
                        <a:pt x="303" y="114"/>
                      </a:lnTo>
                      <a:lnTo>
                        <a:pt x="303" y="112"/>
                      </a:lnTo>
                      <a:lnTo>
                        <a:pt x="307" y="108"/>
                      </a:lnTo>
                      <a:lnTo>
                        <a:pt x="312" y="104"/>
                      </a:lnTo>
                      <a:lnTo>
                        <a:pt x="312" y="104"/>
                      </a:lnTo>
                      <a:lnTo>
                        <a:pt x="316" y="102"/>
                      </a:lnTo>
                      <a:lnTo>
                        <a:pt x="320" y="99"/>
                      </a:lnTo>
                      <a:lnTo>
                        <a:pt x="323" y="94"/>
                      </a:lnTo>
                      <a:lnTo>
                        <a:pt x="323" y="94"/>
                      </a:lnTo>
                      <a:lnTo>
                        <a:pt x="323" y="88"/>
                      </a:lnTo>
                      <a:lnTo>
                        <a:pt x="321" y="81"/>
                      </a:lnTo>
                      <a:lnTo>
                        <a:pt x="319" y="72"/>
                      </a:lnTo>
                      <a:lnTo>
                        <a:pt x="319" y="72"/>
                      </a:lnTo>
                      <a:lnTo>
                        <a:pt x="313" y="66"/>
                      </a:lnTo>
                      <a:lnTo>
                        <a:pt x="305" y="60"/>
                      </a:lnTo>
                      <a:lnTo>
                        <a:pt x="297" y="56"/>
                      </a:lnTo>
                      <a:lnTo>
                        <a:pt x="297" y="56"/>
                      </a:lnTo>
                      <a:lnTo>
                        <a:pt x="286" y="51"/>
                      </a:lnTo>
                      <a:lnTo>
                        <a:pt x="275" y="49"/>
                      </a:lnTo>
                      <a:lnTo>
                        <a:pt x="264" y="48"/>
                      </a:lnTo>
                      <a:lnTo>
                        <a:pt x="264" y="48"/>
                      </a:lnTo>
                      <a:lnTo>
                        <a:pt x="260" y="45"/>
                      </a:lnTo>
                      <a:lnTo>
                        <a:pt x="250" y="40"/>
                      </a:lnTo>
                      <a:lnTo>
                        <a:pt x="235" y="34"/>
                      </a:lnTo>
                      <a:lnTo>
                        <a:pt x="228" y="32"/>
                      </a:lnTo>
                      <a:lnTo>
                        <a:pt x="220" y="29"/>
                      </a:lnTo>
                      <a:lnTo>
                        <a:pt x="220" y="29"/>
                      </a:lnTo>
                      <a:lnTo>
                        <a:pt x="208" y="29"/>
                      </a:lnTo>
                      <a:lnTo>
                        <a:pt x="197" y="29"/>
                      </a:lnTo>
                      <a:lnTo>
                        <a:pt x="197" y="29"/>
                      </a:lnTo>
                      <a:lnTo>
                        <a:pt x="178" y="31"/>
                      </a:lnTo>
                      <a:lnTo>
                        <a:pt x="168" y="31"/>
                      </a:lnTo>
                      <a:lnTo>
                        <a:pt x="168" y="31"/>
                      </a:lnTo>
                      <a:lnTo>
                        <a:pt x="164" y="29"/>
                      </a:lnTo>
                      <a:lnTo>
                        <a:pt x="162" y="29"/>
                      </a:lnTo>
                      <a:lnTo>
                        <a:pt x="159" y="27"/>
                      </a:lnTo>
                      <a:lnTo>
                        <a:pt x="159" y="27"/>
                      </a:lnTo>
                      <a:lnTo>
                        <a:pt x="158" y="26"/>
                      </a:lnTo>
                      <a:lnTo>
                        <a:pt x="158" y="23"/>
                      </a:lnTo>
                      <a:lnTo>
                        <a:pt x="159" y="21"/>
                      </a:lnTo>
                      <a:lnTo>
                        <a:pt x="159" y="21"/>
                      </a:lnTo>
                      <a:lnTo>
                        <a:pt x="165" y="16"/>
                      </a:lnTo>
                      <a:lnTo>
                        <a:pt x="169" y="11"/>
                      </a:lnTo>
                      <a:lnTo>
                        <a:pt x="169" y="8"/>
                      </a:lnTo>
                      <a:lnTo>
                        <a:pt x="169" y="6"/>
                      </a:lnTo>
                      <a:lnTo>
                        <a:pt x="169" y="6"/>
                      </a:lnTo>
                      <a:lnTo>
                        <a:pt x="167" y="5"/>
                      </a:lnTo>
                      <a:lnTo>
                        <a:pt x="164" y="3"/>
                      </a:lnTo>
                      <a:lnTo>
                        <a:pt x="158" y="2"/>
                      </a:lnTo>
                      <a:lnTo>
                        <a:pt x="148" y="1"/>
                      </a:lnTo>
                      <a:lnTo>
                        <a:pt x="148" y="1"/>
                      </a:lnTo>
                      <a:lnTo>
                        <a:pt x="134" y="5"/>
                      </a:lnTo>
                      <a:lnTo>
                        <a:pt x="120" y="8"/>
                      </a:lnTo>
                      <a:lnTo>
                        <a:pt x="109" y="12"/>
                      </a:lnTo>
                      <a:lnTo>
                        <a:pt x="109" y="12"/>
                      </a:lnTo>
                      <a:lnTo>
                        <a:pt x="96" y="21"/>
                      </a:lnTo>
                      <a:lnTo>
                        <a:pt x="84" y="29"/>
                      </a:lnTo>
                      <a:lnTo>
                        <a:pt x="80" y="35"/>
                      </a:lnTo>
                      <a:lnTo>
                        <a:pt x="77" y="38"/>
                      </a:lnTo>
                      <a:lnTo>
                        <a:pt x="77" y="38"/>
                      </a:lnTo>
                      <a:lnTo>
                        <a:pt x="76" y="44"/>
                      </a:lnTo>
                      <a:lnTo>
                        <a:pt x="73" y="51"/>
                      </a:lnTo>
                      <a:lnTo>
                        <a:pt x="73" y="51"/>
                      </a:lnTo>
                      <a:lnTo>
                        <a:pt x="72" y="54"/>
                      </a:lnTo>
                      <a:lnTo>
                        <a:pt x="70" y="54"/>
                      </a:lnTo>
                      <a:lnTo>
                        <a:pt x="69" y="54"/>
                      </a:lnTo>
                      <a:lnTo>
                        <a:pt x="69" y="54"/>
                      </a:lnTo>
                      <a:lnTo>
                        <a:pt x="69" y="51"/>
                      </a:lnTo>
                      <a:lnTo>
                        <a:pt x="67" y="44"/>
                      </a:lnTo>
                      <a:lnTo>
                        <a:pt x="69" y="34"/>
                      </a:lnTo>
                      <a:lnTo>
                        <a:pt x="70" y="29"/>
                      </a:lnTo>
                      <a:lnTo>
                        <a:pt x="72" y="24"/>
                      </a:lnTo>
                      <a:lnTo>
                        <a:pt x="72" y="24"/>
                      </a:lnTo>
                      <a:lnTo>
                        <a:pt x="78" y="18"/>
                      </a:lnTo>
                      <a:lnTo>
                        <a:pt x="87" y="12"/>
                      </a:lnTo>
                      <a:lnTo>
                        <a:pt x="99" y="3"/>
                      </a:lnTo>
                      <a:lnTo>
                        <a:pt x="99" y="3"/>
                      </a:lnTo>
                      <a:lnTo>
                        <a:pt x="103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77" y="3"/>
                      </a:lnTo>
                      <a:lnTo>
                        <a:pt x="77" y="3"/>
                      </a:lnTo>
                      <a:lnTo>
                        <a:pt x="57" y="3"/>
                      </a:lnTo>
                      <a:lnTo>
                        <a:pt x="49" y="3"/>
                      </a:lnTo>
                      <a:lnTo>
                        <a:pt x="49" y="3"/>
                      </a:lnTo>
                      <a:lnTo>
                        <a:pt x="46" y="5"/>
                      </a:lnTo>
                      <a:lnTo>
                        <a:pt x="43" y="6"/>
                      </a:lnTo>
                      <a:lnTo>
                        <a:pt x="40" y="7"/>
                      </a:lnTo>
                      <a:lnTo>
                        <a:pt x="40" y="7"/>
                      </a:lnTo>
                      <a:lnTo>
                        <a:pt x="19" y="31"/>
                      </a:lnTo>
                      <a:lnTo>
                        <a:pt x="19" y="31"/>
                      </a:lnTo>
                      <a:lnTo>
                        <a:pt x="6" y="44"/>
                      </a:lnTo>
                      <a:lnTo>
                        <a:pt x="6" y="44"/>
                      </a:lnTo>
                      <a:lnTo>
                        <a:pt x="2" y="50"/>
                      </a:lnTo>
                      <a:lnTo>
                        <a:pt x="0" y="55"/>
                      </a:lnTo>
                      <a:lnTo>
                        <a:pt x="0" y="59"/>
                      </a:lnTo>
                      <a:lnTo>
                        <a:pt x="0" y="62"/>
                      </a:lnTo>
                      <a:lnTo>
                        <a:pt x="2" y="65"/>
                      </a:lnTo>
                      <a:lnTo>
                        <a:pt x="3" y="66"/>
                      </a:lnTo>
                      <a:lnTo>
                        <a:pt x="5" y="67"/>
                      </a:lnTo>
                      <a:lnTo>
                        <a:pt x="5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113"/>
                <p:cNvSpPr/>
                <p:nvPr/>
              </p:nvSpPr>
              <p:spPr bwMode="auto">
                <a:xfrm>
                  <a:off x="6509469" y="2204864"/>
                  <a:ext cx="802212" cy="467958"/>
                </a:xfrm>
                <a:custGeom>
                  <a:avLst/>
                  <a:gdLst>
                    <a:gd name="T0" fmla="*/ 641 w 888"/>
                    <a:gd name="T1" fmla="*/ 265 h 518"/>
                    <a:gd name="T2" fmla="*/ 614 w 888"/>
                    <a:gd name="T3" fmla="*/ 262 h 518"/>
                    <a:gd name="T4" fmla="*/ 619 w 888"/>
                    <a:gd name="T5" fmla="*/ 244 h 518"/>
                    <a:gd name="T6" fmla="*/ 648 w 888"/>
                    <a:gd name="T7" fmla="*/ 259 h 518"/>
                    <a:gd name="T8" fmla="*/ 673 w 888"/>
                    <a:gd name="T9" fmla="*/ 258 h 518"/>
                    <a:gd name="T10" fmla="*/ 669 w 888"/>
                    <a:gd name="T11" fmla="*/ 239 h 518"/>
                    <a:gd name="T12" fmla="*/ 643 w 888"/>
                    <a:gd name="T13" fmla="*/ 222 h 518"/>
                    <a:gd name="T14" fmla="*/ 634 w 888"/>
                    <a:gd name="T15" fmla="*/ 209 h 518"/>
                    <a:gd name="T16" fmla="*/ 689 w 888"/>
                    <a:gd name="T17" fmla="*/ 205 h 518"/>
                    <a:gd name="T18" fmla="*/ 716 w 888"/>
                    <a:gd name="T19" fmla="*/ 193 h 518"/>
                    <a:gd name="T20" fmla="*/ 737 w 888"/>
                    <a:gd name="T21" fmla="*/ 154 h 518"/>
                    <a:gd name="T22" fmla="*/ 737 w 888"/>
                    <a:gd name="T23" fmla="*/ 125 h 518"/>
                    <a:gd name="T24" fmla="*/ 756 w 888"/>
                    <a:gd name="T25" fmla="*/ 117 h 518"/>
                    <a:gd name="T26" fmla="*/ 738 w 888"/>
                    <a:gd name="T27" fmla="*/ 99 h 518"/>
                    <a:gd name="T28" fmla="*/ 754 w 888"/>
                    <a:gd name="T29" fmla="*/ 87 h 518"/>
                    <a:gd name="T30" fmla="*/ 780 w 888"/>
                    <a:gd name="T31" fmla="*/ 64 h 518"/>
                    <a:gd name="T32" fmla="*/ 837 w 888"/>
                    <a:gd name="T33" fmla="*/ 48 h 518"/>
                    <a:gd name="T34" fmla="*/ 885 w 888"/>
                    <a:gd name="T35" fmla="*/ 34 h 518"/>
                    <a:gd name="T36" fmla="*/ 864 w 888"/>
                    <a:gd name="T37" fmla="*/ 23 h 518"/>
                    <a:gd name="T38" fmla="*/ 825 w 888"/>
                    <a:gd name="T39" fmla="*/ 27 h 518"/>
                    <a:gd name="T40" fmla="*/ 756 w 888"/>
                    <a:gd name="T41" fmla="*/ 26 h 518"/>
                    <a:gd name="T42" fmla="*/ 729 w 888"/>
                    <a:gd name="T43" fmla="*/ 6 h 518"/>
                    <a:gd name="T44" fmla="*/ 626 w 888"/>
                    <a:gd name="T45" fmla="*/ 5 h 518"/>
                    <a:gd name="T46" fmla="*/ 554 w 888"/>
                    <a:gd name="T47" fmla="*/ 4 h 518"/>
                    <a:gd name="T48" fmla="*/ 452 w 888"/>
                    <a:gd name="T49" fmla="*/ 16 h 518"/>
                    <a:gd name="T50" fmla="*/ 345 w 888"/>
                    <a:gd name="T51" fmla="*/ 22 h 518"/>
                    <a:gd name="T52" fmla="*/ 238 w 888"/>
                    <a:gd name="T53" fmla="*/ 29 h 518"/>
                    <a:gd name="T54" fmla="*/ 167 w 888"/>
                    <a:gd name="T55" fmla="*/ 52 h 518"/>
                    <a:gd name="T56" fmla="*/ 128 w 888"/>
                    <a:gd name="T57" fmla="*/ 63 h 518"/>
                    <a:gd name="T58" fmla="*/ 87 w 888"/>
                    <a:gd name="T59" fmla="*/ 81 h 518"/>
                    <a:gd name="T60" fmla="*/ 6 w 888"/>
                    <a:gd name="T61" fmla="*/ 95 h 518"/>
                    <a:gd name="T62" fmla="*/ 5 w 888"/>
                    <a:gd name="T63" fmla="*/ 112 h 518"/>
                    <a:gd name="T64" fmla="*/ 11 w 888"/>
                    <a:gd name="T65" fmla="*/ 130 h 518"/>
                    <a:gd name="T66" fmla="*/ 61 w 888"/>
                    <a:gd name="T67" fmla="*/ 128 h 518"/>
                    <a:gd name="T68" fmla="*/ 128 w 888"/>
                    <a:gd name="T69" fmla="*/ 136 h 518"/>
                    <a:gd name="T70" fmla="*/ 156 w 888"/>
                    <a:gd name="T71" fmla="*/ 156 h 518"/>
                    <a:gd name="T72" fmla="*/ 166 w 888"/>
                    <a:gd name="T73" fmla="*/ 217 h 518"/>
                    <a:gd name="T74" fmla="*/ 200 w 888"/>
                    <a:gd name="T75" fmla="*/ 254 h 518"/>
                    <a:gd name="T76" fmla="*/ 184 w 888"/>
                    <a:gd name="T77" fmla="*/ 265 h 518"/>
                    <a:gd name="T78" fmla="*/ 174 w 888"/>
                    <a:gd name="T79" fmla="*/ 279 h 518"/>
                    <a:gd name="T80" fmla="*/ 181 w 888"/>
                    <a:gd name="T81" fmla="*/ 298 h 518"/>
                    <a:gd name="T82" fmla="*/ 142 w 888"/>
                    <a:gd name="T83" fmla="*/ 325 h 518"/>
                    <a:gd name="T84" fmla="*/ 120 w 888"/>
                    <a:gd name="T85" fmla="*/ 356 h 518"/>
                    <a:gd name="T86" fmla="*/ 128 w 888"/>
                    <a:gd name="T87" fmla="*/ 415 h 518"/>
                    <a:gd name="T88" fmla="*/ 139 w 888"/>
                    <a:gd name="T89" fmla="*/ 480 h 518"/>
                    <a:gd name="T90" fmla="*/ 155 w 888"/>
                    <a:gd name="T91" fmla="*/ 500 h 518"/>
                    <a:gd name="T92" fmla="*/ 171 w 888"/>
                    <a:gd name="T93" fmla="*/ 488 h 518"/>
                    <a:gd name="T94" fmla="*/ 196 w 888"/>
                    <a:gd name="T95" fmla="*/ 496 h 518"/>
                    <a:gd name="T96" fmla="*/ 219 w 888"/>
                    <a:gd name="T97" fmla="*/ 518 h 518"/>
                    <a:gd name="T98" fmla="*/ 254 w 888"/>
                    <a:gd name="T99" fmla="*/ 484 h 518"/>
                    <a:gd name="T100" fmla="*/ 296 w 888"/>
                    <a:gd name="T101" fmla="*/ 436 h 518"/>
                    <a:gd name="T102" fmla="*/ 335 w 888"/>
                    <a:gd name="T103" fmla="*/ 386 h 518"/>
                    <a:gd name="T104" fmla="*/ 359 w 888"/>
                    <a:gd name="T105" fmla="*/ 378 h 518"/>
                    <a:gd name="T106" fmla="*/ 387 w 888"/>
                    <a:gd name="T107" fmla="*/ 366 h 518"/>
                    <a:gd name="T108" fmla="*/ 401 w 888"/>
                    <a:gd name="T109" fmla="*/ 377 h 518"/>
                    <a:gd name="T110" fmla="*/ 495 w 888"/>
                    <a:gd name="T111" fmla="*/ 319 h 518"/>
                    <a:gd name="T112" fmla="*/ 616 w 888"/>
                    <a:gd name="T113" fmla="*/ 294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88" h="518">
                      <a:moveTo>
                        <a:pt x="647" y="276"/>
                      </a:moveTo>
                      <a:lnTo>
                        <a:pt x="647" y="276"/>
                      </a:lnTo>
                      <a:lnTo>
                        <a:pt x="647" y="275"/>
                      </a:lnTo>
                      <a:lnTo>
                        <a:pt x="646" y="271"/>
                      </a:lnTo>
                      <a:lnTo>
                        <a:pt x="643" y="266"/>
                      </a:lnTo>
                      <a:lnTo>
                        <a:pt x="641" y="265"/>
                      </a:lnTo>
                      <a:lnTo>
                        <a:pt x="637" y="263"/>
                      </a:lnTo>
                      <a:lnTo>
                        <a:pt x="637" y="263"/>
                      </a:lnTo>
                      <a:lnTo>
                        <a:pt x="632" y="262"/>
                      </a:lnTo>
                      <a:lnTo>
                        <a:pt x="624" y="262"/>
                      </a:lnTo>
                      <a:lnTo>
                        <a:pt x="614" y="262"/>
                      </a:lnTo>
                      <a:lnTo>
                        <a:pt x="614" y="262"/>
                      </a:lnTo>
                      <a:lnTo>
                        <a:pt x="613" y="255"/>
                      </a:lnTo>
                      <a:lnTo>
                        <a:pt x="614" y="249"/>
                      </a:lnTo>
                      <a:lnTo>
                        <a:pt x="614" y="247"/>
                      </a:lnTo>
                      <a:lnTo>
                        <a:pt x="615" y="246"/>
                      </a:lnTo>
                      <a:lnTo>
                        <a:pt x="615" y="246"/>
                      </a:lnTo>
                      <a:lnTo>
                        <a:pt x="619" y="244"/>
                      </a:lnTo>
                      <a:lnTo>
                        <a:pt x="624" y="244"/>
                      </a:lnTo>
                      <a:lnTo>
                        <a:pt x="629" y="246"/>
                      </a:lnTo>
                      <a:lnTo>
                        <a:pt x="629" y="246"/>
                      </a:lnTo>
                      <a:lnTo>
                        <a:pt x="635" y="251"/>
                      </a:lnTo>
                      <a:lnTo>
                        <a:pt x="641" y="255"/>
                      </a:lnTo>
                      <a:lnTo>
                        <a:pt x="648" y="259"/>
                      </a:lnTo>
                      <a:lnTo>
                        <a:pt x="648" y="259"/>
                      </a:lnTo>
                      <a:lnTo>
                        <a:pt x="657" y="260"/>
                      </a:lnTo>
                      <a:lnTo>
                        <a:pt x="663" y="262"/>
                      </a:lnTo>
                      <a:lnTo>
                        <a:pt x="670" y="262"/>
                      </a:lnTo>
                      <a:lnTo>
                        <a:pt x="670" y="262"/>
                      </a:lnTo>
                      <a:lnTo>
                        <a:pt x="673" y="258"/>
                      </a:lnTo>
                      <a:lnTo>
                        <a:pt x="674" y="254"/>
                      </a:lnTo>
                      <a:lnTo>
                        <a:pt x="674" y="251"/>
                      </a:lnTo>
                      <a:lnTo>
                        <a:pt x="674" y="251"/>
                      </a:lnTo>
                      <a:lnTo>
                        <a:pt x="674" y="247"/>
                      </a:lnTo>
                      <a:lnTo>
                        <a:pt x="672" y="243"/>
                      </a:lnTo>
                      <a:lnTo>
                        <a:pt x="669" y="239"/>
                      </a:lnTo>
                      <a:lnTo>
                        <a:pt x="669" y="239"/>
                      </a:lnTo>
                      <a:lnTo>
                        <a:pt x="665" y="235"/>
                      </a:lnTo>
                      <a:lnTo>
                        <a:pt x="661" y="230"/>
                      </a:lnTo>
                      <a:lnTo>
                        <a:pt x="654" y="227"/>
                      </a:lnTo>
                      <a:lnTo>
                        <a:pt x="654" y="227"/>
                      </a:lnTo>
                      <a:lnTo>
                        <a:pt x="643" y="222"/>
                      </a:lnTo>
                      <a:lnTo>
                        <a:pt x="643" y="222"/>
                      </a:lnTo>
                      <a:lnTo>
                        <a:pt x="637" y="219"/>
                      </a:lnTo>
                      <a:lnTo>
                        <a:pt x="634" y="215"/>
                      </a:lnTo>
                      <a:lnTo>
                        <a:pt x="629" y="211"/>
                      </a:lnTo>
                      <a:lnTo>
                        <a:pt x="629" y="211"/>
                      </a:lnTo>
                      <a:lnTo>
                        <a:pt x="634" y="209"/>
                      </a:lnTo>
                      <a:lnTo>
                        <a:pt x="640" y="206"/>
                      </a:lnTo>
                      <a:lnTo>
                        <a:pt x="646" y="206"/>
                      </a:lnTo>
                      <a:lnTo>
                        <a:pt x="646" y="206"/>
                      </a:lnTo>
                      <a:lnTo>
                        <a:pt x="669" y="205"/>
                      </a:lnTo>
                      <a:lnTo>
                        <a:pt x="689" y="205"/>
                      </a:lnTo>
                      <a:lnTo>
                        <a:pt x="689" y="205"/>
                      </a:lnTo>
                      <a:lnTo>
                        <a:pt x="692" y="204"/>
                      </a:lnTo>
                      <a:lnTo>
                        <a:pt x="696" y="203"/>
                      </a:lnTo>
                      <a:lnTo>
                        <a:pt x="701" y="200"/>
                      </a:lnTo>
                      <a:lnTo>
                        <a:pt x="701" y="200"/>
                      </a:lnTo>
                      <a:lnTo>
                        <a:pt x="705" y="198"/>
                      </a:lnTo>
                      <a:lnTo>
                        <a:pt x="716" y="193"/>
                      </a:lnTo>
                      <a:lnTo>
                        <a:pt x="727" y="183"/>
                      </a:lnTo>
                      <a:lnTo>
                        <a:pt x="732" y="178"/>
                      </a:lnTo>
                      <a:lnTo>
                        <a:pt x="734" y="173"/>
                      </a:lnTo>
                      <a:lnTo>
                        <a:pt x="734" y="173"/>
                      </a:lnTo>
                      <a:lnTo>
                        <a:pt x="737" y="163"/>
                      </a:lnTo>
                      <a:lnTo>
                        <a:pt x="737" y="154"/>
                      </a:lnTo>
                      <a:lnTo>
                        <a:pt x="735" y="145"/>
                      </a:lnTo>
                      <a:lnTo>
                        <a:pt x="734" y="138"/>
                      </a:lnTo>
                      <a:lnTo>
                        <a:pt x="734" y="138"/>
                      </a:lnTo>
                      <a:lnTo>
                        <a:pt x="734" y="134"/>
                      </a:lnTo>
                      <a:lnTo>
                        <a:pt x="734" y="130"/>
                      </a:lnTo>
                      <a:lnTo>
                        <a:pt x="737" y="125"/>
                      </a:lnTo>
                      <a:lnTo>
                        <a:pt x="737" y="125"/>
                      </a:lnTo>
                      <a:lnTo>
                        <a:pt x="746" y="124"/>
                      </a:lnTo>
                      <a:lnTo>
                        <a:pt x="754" y="120"/>
                      </a:lnTo>
                      <a:lnTo>
                        <a:pt x="755" y="119"/>
                      </a:lnTo>
                      <a:lnTo>
                        <a:pt x="756" y="117"/>
                      </a:lnTo>
                      <a:lnTo>
                        <a:pt x="756" y="117"/>
                      </a:lnTo>
                      <a:lnTo>
                        <a:pt x="755" y="114"/>
                      </a:lnTo>
                      <a:lnTo>
                        <a:pt x="751" y="111"/>
                      </a:lnTo>
                      <a:lnTo>
                        <a:pt x="743" y="106"/>
                      </a:lnTo>
                      <a:lnTo>
                        <a:pt x="743" y="106"/>
                      </a:lnTo>
                      <a:lnTo>
                        <a:pt x="740" y="103"/>
                      </a:lnTo>
                      <a:lnTo>
                        <a:pt x="738" y="99"/>
                      </a:lnTo>
                      <a:lnTo>
                        <a:pt x="737" y="95"/>
                      </a:lnTo>
                      <a:lnTo>
                        <a:pt x="737" y="95"/>
                      </a:lnTo>
                      <a:lnTo>
                        <a:pt x="743" y="92"/>
                      </a:lnTo>
                      <a:lnTo>
                        <a:pt x="749" y="91"/>
                      </a:lnTo>
                      <a:lnTo>
                        <a:pt x="754" y="87"/>
                      </a:lnTo>
                      <a:lnTo>
                        <a:pt x="754" y="87"/>
                      </a:lnTo>
                      <a:lnTo>
                        <a:pt x="759" y="84"/>
                      </a:lnTo>
                      <a:lnTo>
                        <a:pt x="761" y="80"/>
                      </a:lnTo>
                      <a:lnTo>
                        <a:pt x="764" y="76"/>
                      </a:lnTo>
                      <a:lnTo>
                        <a:pt x="764" y="76"/>
                      </a:lnTo>
                      <a:lnTo>
                        <a:pt x="771" y="70"/>
                      </a:lnTo>
                      <a:lnTo>
                        <a:pt x="780" y="64"/>
                      </a:lnTo>
                      <a:lnTo>
                        <a:pt x="792" y="59"/>
                      </a:lnTo>
                      <a:lnTo>
                        <a:pt x="792" y="59"/>
                      </a:lnTo>
                      <a:lnTo>
                        <a:pt x="807" y="54"/>
                      </a:lnTo>
                      <a:lnTo>
                        <a:pt x="823" y="50"/>
                      </a:lnTo>
                      <a:lnTo>
                        <a:pt x="837" y="48"/>
                      </a:lnTo>
                      <a:lnTo>
                        <a:pt x="837" y="48"/>
                      </a:lnTo>
                      <a:lnTo>
                        <a:pt x="851" y="47"/>
                      </a:lnTo>
                      <a:lnTo>
                        <a:pt x="862" y="44"/>
                      </a:lnTo>
                      <a:lnTo>
                        <a:pt x="872" y="42"/>
                      </a:lnTo>
                      <a:lnTo>
                        <a:pt x="872" y="42"/>
                      </a:lnTo>
                      <a:lnTo>
                        <a:pt x="880" y="38"/>
                      </a:lnTo>
                      <a:lnTo>
                        <a:pt x="885" y="34"/>
                      </a:lnTo>
                      <a:lnTo>
                        <a:pt x="886" y="32"/>
                      </a:lnTo>
                      <a:lnTo>
                        <a:pt x="888" y="31"/>
                      </a:lnTo>
                      <a:lnTo>
                        <a:pt x="888" y="31"/>
                      </a:lnTo>
                      <a:lnTo>
                        <a:pt x="881" y="27"/>
                      </a:lnTo>
                      <a:lnTo>
                        <a:pt x="874" y="25"/>
                      </a:lnTo>
                      <a:lnTo>
                        <a:pt x="864" y="23"/>
                      </a:lnTo>
                      <a:lnTo>
                        <a:pt x="864" y="23"/>
                      </a:lnTo>
                      <a:lnTo>
                        <a:pt x="854" y="25"/>
                      </a:lnTo>
                      <a:lnTo>
                        <a:pt x="845" y="27"/>
                      </a:lnTo>
                      <a:lnTo>
                        <a:pt x="835" y="31"/>
                      </a:lnTo>
                      <a:lnTo>
                        <a:pt x="835" y="31"/>
                      </a:lnTo>
                      <a:lnTo>
                        <a:pt x="825" y="27"/>
                      </a:lnTo>
                      <a:lnTo>
                        <a:pt x="814" y="26"/>
                      </a:lnTo>
                      <a:lnTo>
                        <a:pt x="802" y="23"/>
                      </a:lnTo>
                      <a:lnTo>
                        <a:pt x="802" y="23"/>
                      </a:lnTo>
                      <a:lnTo>
                        <a:pt x="786" y="23"/>
                      </a:lnTo>
                      <a:lnTo>
                        <a:pt x="771" y="25"/>
                      </a:lnTo>
                      <a:lnTo>
                        <a:pt x="756" y="26"/>
                      </a:lnTo>
                      <a:lnTo>
                        <a:pt x="756" y="26"/>
                      </a:lnTo>
                      <a:lnTo>
                        <a:pt x="755" y="22"/>
                      </a:lnTo>
                      <a:lnTo>
                        <a:pt x="751" y="18"/>
                      </a:lnTo>
                      <a:lnTo>
                        <a:pt x="746" y="15"/>
                      </a:lnTo>
                      <a:lnTo>
                        <a:pt x="739" y="11"/>
                      </a:lnTo>
                      <a:lnTo>
                        <a:pt x="729" y="6"/>
                      </a:lnTo>
                      <a:lnTo>
                        <a:pt x="717" y="4"/>
                      </a:lnTo>
                      <a:lnTo>
                        <a:pt x="701" y="1"/>
                      </a:lnTo>
                      <a:lnTo>
                        <a:pt x="701" y="1"/>
                      </a:lnTo>
                      <a:lnTo>
                        <a:pt x="684" y="0"/>
                      </a:lnTo>
                      <a:lnTo>
                        <a:pt x="665" y="1"/>
                      </a:lnTo>
                      <a:lnTo>
                        <a:pt x="626" y="5"/>
                      </a:lnTo>
                      <a:lnTo>
                        <a:pt x="595" y="9"/>
                      </a:lnTo>
                      <a:lnTo>
                        <a:pt x="582" y="11"/>
                      </a:lnTo>
                      <a:lnTo>
                        <a:pt x="582" y="11"/>
                      </a:lnTo>
                      <a:lnTo>
                        <a:pt x="577" y="9"/>
                      </a:lnTo>
                      <a:lnTo>
                        <a:pt x="564" y="5"/>
                      </a:lnTo>
                      <a:lnTo>
                        <a:pt x="554" y="4"/>
                      </a:lnTo>
                      <a:lnTo>
                        <a:pt x="543" y="2"/>
                      </a:lnTo>
                      <a:lnTo>
                        <a:pt x="530" y="2"/>
                      </a:lnTo>
                      <a:lnTo>
                        <a:pt x="516" y="4"/>
                      </a:lnTo>
                      <a:lnTo>
                        <a:pt x="516" y="4"/>
                      </a:lnTo>
                      <a:lnTo>
                        <a:pt x="474" y="11"/>
                      </a:lnTo>
                      <a:lnTo>
                        <a:pt x="452" y="16"/>
                      </a:lnTo>
                      <a:lnTo>
                        <a:pt x="430" y="18"/>
                      </a:lnTo>
                      <a:lnTo>
                        <a:pt x="430" y="18"/>
                      </a:lnTo>
                      <a:lnTo>
                        <a:pt x="411" y="21"/>
                      </a:lnTo>
                      <a:lnTo>
                        <a:pt x="394" y="22"/>
                      </a:lnTo>
                      <a:lnTo>
                        <a:pt x="366" y="22"/>
                      </a:lnTo>
                      <a:lnTo>
                        <a:pt x="345" y="22"/>
                      </a:lnTo>
                      <a:lnTo>
                        <a:pt x="338" y="21"/>
                      </a:lnTo>
                      <a:lnTo>
                        <a:pt x="338" y="21"/>
                      </a:lnTo>
                      <a:lnTo>
                        <a:pt x="305" y="22"/>
                      </a:lnTo>
                      <a:lnTo>
                        <a:pt x="273" y="25"/>
                      </a:lnTo>
                      <a:lnTo>
                        <a:pt x="238" y="29"/>
                      </a:lnTo>
                      <a:lnTo>
                        <a:pt x="238" y="29"/>
                      </a:lnTo>
                      <a:lnTo>
                        <a:pt x="223" y="33"/>
                      </a:lnTo>
                      <a:lnTo>
                        <a:pt x="210" y="36"/>
                      </a:lnTo>
                      <a:lnTo>
                        <a:pt x="187" y="43"/>
                      </a:lnTo>
                      <a:lnTo>
                        <a:pt x="172" y="49"/>
                      </a:lnTo>
                      <a:lnTo>
                        <a:pt x="167" y="52"/>
                      </a:lnTo>
                      <a:lnTo>
                        <a:pt x="167" y="52"/>
                      </a:lnTo>
                      <a:lnTo>
                        <a:pt x="154" y="53"/>
                      </a:lnTo>
                      <a:lnTo>
                        <a:pt x="142" y="55"/>
                      </a:lnTo>
                      <a:lnTo>
                        <a:pt x="133" y="59"/>
                      </a:lnTo>
                      <a:lnTo>
                        <a:pt x="133" y="59"/>
                      </a:lnTo>
                      <a:lnTo>
                        <a:pt x="130" y="60"/>
                      </a:lnTo>
                      <a:lnTo>
                        <a:pt x="128" y="63"/>
                      </a:lnTo>
                      <a:lnTo>
                        <a:pt x="125" y="68"/>
                      </a:lnTo>
                      <a:lnTo>
                        <a:pt x="124" y="72"/>
                      </a:lnTo>
                      <a:lnTo>
                        <a:pt x="124" y="74"/>
                      </a:lnTo>
                      <a:lnTo>
                        <a:pt x="108" y="81"/>
                      </a:lnTo>
                      <a:lnTo>
                        <a:pt x="108" y="81"/>
                      </a:lnTo>
                      <a:lnTo>
                        <a:pt x="87" y="81"/>
                      </a:lnTo>
                      <a:lnTo>
                        <a:pt x="68" y="81"/>
                      </a:lnTo>
                      <a:lnTo>
                        <a:pt x="45" y="84"/>
                      </a:lnTo>
                      <a:lnTo>
                        <a:pt x="45" y="84"/>
                      </a:lnTo>
                      <a:lnTo>
                        <a:pt x="31" y="86"/>
                      </a:lnTo>
                      <a:lnTo>
                        <a:pt x="17" y="90"/>
                      </a:lnTo>
                      <a:lnTo>
                        <a:pt x="6" y="95"/>
                      </a:lnTo>
                      <a:lnTo>
                        <a:pt x="6" y="95"/>
                      </a:lnTo>
                      <a:lnTo>
                        <a:pt x="3" y="96"/>
                      </a:lnTo>
                      <a:lnTo>
                        <a:pt x="0" y="97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5" y="112"/>
                      </a:lnTo>
                      <a:lnTo>
                        <a:pt x="5" y="112"/>
                      </a:lnTo>
                      <a:lnTo>
                        <a:pt x="6" y="118"/>
                      </a:lnTo>
                      <a:lnTo>
                        <a:pt x="6" y="122"/>
                      </a:lnTo>
                      <a:lnTo>
                        <a:pt x="6" y="125"/>
                      </a:lnTo>
                      <a:lnTo>
                        <a:pt x="6" y="125"/>
                      </a:lnTo>
                      <a:lnTo>
                        <a:pt x="11" y="130"/>
                      </a:lnTo>
                      <a:lnTo>
                        <a:pt x="17" y="134"/>
                      </a:lnTo>
                      <a:lnTo>
                        <a:pt x="23" y="135"/>
                      </a:lnTo>
                      <a:lnTo>
                        <a:pt x="23" y="135"/>
                      </a:lnTo>
                      <a:lnTo>
                        <a:pt x="37" y="134"/>
                      </a:lnTo>
                      <a:lnTo>
                        <a:pt x="49" y="131"/>
                      </a:lnTo>
                      <a:lnTo>
                        <a:pt x="61" y="128"/>
                      </a:lnTo>
                      <a:lnTo>
                        <a:pt x="61" y="128"/>
                      </a:lnTo>
                      <a:lnTo>
                        <a:pt x="72" y="128"/>
                      </a:lnTo>
                      <a:lnTo>
                        <a:pt x="84" y="128"/>
                      </a:lnTo>
                      <a:lnTo>
                        <a:pt x="98" y="129"/>
                      </a:lnTo>
                      <a:lnTo>
                        <a:pt x="113" y="131"/>
                      </a:lnTo>
                      <a:lnTo>
                        <a:pt x="128" y="136"/>
                      </a:lnTo>
                      <a:lnTo>
                        <a:pt x="135" y="139"/>
                      </a:lnTo>
                      <a:lnTo>
                        <a:pt x="141" y="141"/>
                      </a:lnTo>
                      <a:lnTo>
                        <a:pt x="147" y="146"/>
                      </a:lnTo>
                      <a:lnTo>
                        <a:pt x="152" y="150"/>
                      </a:lnTo>
                      <a:lnTo>
                        <a:pt x="152" y="150"/>
                      </a:lnTo>
                      <a:lnTo>
                        <a:pt x="156" y="156"/>
                      </a:lnTo>
                      <a:lnTo>
                        <a:pt x="160" y="162"/>
                      </a:lnTo>
                      <a:lnTo>
                        <a:pt x="163" y="169"/>
                      </a:lnTo>
                      <a:lnTo>
                        <a:pt x="165" y="176"/>
                      </a:lnTo>
                      <a:lnTo>
                        <a:pt x="167" y="190"/>
                      </a:lnTo>
                      <a:lnTo>
                        <a:pt x="167" y="205"/>
                      </a:lnTo>
                      <a:lnTo>
                        <a:pt x="166" y="217"/>
                      </a:lnTo>
                      <a:lnTo>
                        <a:pt x="165" y="228"/>
                      </a:lnTo>
                      <a:lnTo>
                        <a:pt x="162" y="238"/>
                      </a:lnTo>
                      <a:lnTo>
                        <a:pt x="195" y="244"/>
                      </a:lnTo>
                      <a:lnTo>
                        <a:pt x="195" y="244"/>
                      </a:lnTo>
                      <a:lnTo>
                        <a:pt x="199" y="249"/>
                      </a:lnTo>
                      <a:lnTo>
                        <a:pt x="200" y="254"/>
                      </a:lnTo>
                      <a:lnTo>
                        <a:pt x="200" y="257"/>
                      </a:lnTo>
                      <a:lnTo>
                        <a:pt x="199" y="259"/>
                      </a:lnTo>
                      <a:lnTo>
                        <a:pt x="199" y="259"/>
                      </a:lnTo>
                      <a:lnTo>
                        <a:pt x="195" y="260"/>
                      </a:lnTo>
                      <a:lnTo>
                        <a:pt x="192" y="263"/>
                      </a:lnTo>
                      <a:lnTo>
                        <a:pt x="184" y="265"/>
                      </a:lnTo>
                      <a:lnTo>
                        <a:pt x="173" y="268"/>
                      </a:lnTo>
                      <a:lnTo>
                        <a:pt x="173" y="268"/>
                      </a:lnTo>
                      <a:lnTo>
                        <a:pt x="172" y="270"/>
                      </a:lnTo>
                      <a:lnTo>
                        <a:pt x="172" y="274"/>
                      </a:lnTo>
                      <a:lnTo>
                        <a:pt x="174" y="279"/>
                      </a:lnTo>
                      <a:lnTo>
                        <a:pt x="174" y="279"/>
                      </a:lnTo>
                      <a:lnTo>
                        <a:pt x="178" y="284"/>
                      </a:lnTo>
                      <a:lnTo>
                        <a:pt x="181" y="289"/>
                      </a:lnTo>
                      <a:lnTo>
                        <a:pt x="181" y="289"/>
                      </a:lnTo>
                      <a:lnTo>
                        <a:pt x="182" y="292"/>
                      </a:lnTo>
                      <a:lnTo>
                        <a:pt x="182" y="296"/>
                      </a:lnTo>
                      <a:lnTo>
                        <a:pt x="181" y="298"/>
                      </a:lnTo>
                      <a:lnTo>
                        <a:pt x="181" y="298"/>
                      </a:lnTo>
                      <a:lnTo>
                        <a:pt x="176" y="305"/>
                      </a:lnTo>
                      <a:lnTo>
                        <a:pt x="171" y="311"/>
                      </a:lnTo>
                      <a:lnTo>
                        <a:pt x="165" y="314"/>
                      </a:lnTo>
                      <a:lnTo>
                        <a:pt x="165" y="314"/>
                      </a:lnTo>
                      <a:lnTo>
                        <a:pt x="142" y="325"/>
                      </a:lnTo>
                      <a:lnTo>
                        <a:pt x="133" y="332"/>
                      </a:lnTo>
                      <a:lnTo>
                        <a:pt x="129" y="334"/>
                      </a:lnTo>
                      <a:lnTo>
                        <a:pt x="126" y="338"/>
                      </a:lnTo>
                      <a:lnTo>
                        <a:pt x="126" y="338"/>
                      </a:lnTo>
                      <a:lnTo>
                        <a:pt x="123" y="348"/>
                      </a:lnTo>
                      <a:lnTo>
                        <a:pt x="120" y="356"/>
                      </a:lnTo>
                      <a:lnTo>
                        <a:pt x="120" y="366"/>
                      </a:lnTo>
                      <a:lnTo>
                        <a:pt x="123" y="375"/>
                      </a:lnTo>
                      <a:lnTo>
                        <a:pt x="126" y="388"/>
                      </a:lnTo>
                      <a:lnTo>
                        <a:pt x="129" y="393"/>
                      </a:lnTo>
                      <a:lnTo>
                        <a:pt x="129" y="393"/>
                      </a:lnTo>
                      <a:lnTo>
                        <a:pt x="128" y="415"/>
                      </a:lnTo>
                      <a:lnTo>
                        <a:pt x="128" y="436"/>
                      </a:lnTo>
                      <a:lnTo>
                        <a:pt x="129" y="447"/>
                      </a:lnTo>
                      <a:lnTo>
                        <a:pt x="131" y="457"/>
                      </a:lnTo>
                      <a:lnTo>
                        <a:pt x="131" y="457"/>
                      </a:lnTo>
                      <a:lnTo>
                        <a:pt x="135" y="469"/>
                      </a:lnTo>
                      <a:lnTo>
                        <a:pt x="139" y="480"/>
                      </a:lnTo>
                      <a:lnTo>
                        <a:pt x="144" y="490"/>
                      </a:lnTo>
                      <a:lnTo>
                        <a:pt x="149" y="497"/>
                      </a:lnTo>
                      <a:lnTo>
                        <a:pt x="149" y="497"/>
                      </a:lnTo>
                      <a:lnTo>
                        <a:pt x="151" y="500"/>
                      </a:lnTo>
                      <a:lnTo>
                        <a:pt x="154" y="501"/>
                      </a:lnTo>
                      <a:lnTo>
                        <a:pt x="155" y="500"/>
                      </a:lnTo>
                      <a:lnTo>
                        <a:pt x="157" y="500"/>
                      </a:lnTo>
                      <a:lnTo>
                        <a:pt x="160" y="497"/>
                      </a:lnTo>
                      <a:lnTo>
                        <a:pt x="161" y="496"/>
                      </a:lnTo>
                      <a:lnTo>
                        <a:pt x="161" y="496"/>
                      </a:lnTo>
                      <a:lnTo>
                        <a:pt x="166" y="491"/>
                      </a:lnTo>
                      <a:lnTo>
                        <a:pt x="171" y="488"/>
                      </a:lnTo>
                      <a:lnTo>
                        <a:pt x="176" y="485"/>
                      </a:lnTo>
                      <a:lnTo>
                        <a:pt x="176" y="485"/>
                      </a:lnTo>
                      <a:lnTo>
                        <a:pt x="181" y="486"/>
                      </a:lnTo>
                      <a:lnTo>
                        <a:pt x="184" y="488"/>
                      </a:lnTo>
                      <a:lnTo>
                        <a:pt x="190" y="491"/>
                      </a:lnTo>
                      <a:lnTo>
                        <a:pt x="196" y="496"/>
                      </a:lnTo>
                      <a:lnTo>
                        <a:pt x="196" y="496"/>
                      </a:lnTo>
                      <a:lnTo>
                        <a:pt x="199" y="500"/>
                      </a:lnTo>
                      <a:lnTo>
                        <a:pt x="206" y="508"/>
                      </a:lnTo>
                      <a:lnTo>
                        <a:pt x="210" y="513"/>
                      </a:lnTo>
                      <a:lnTo>
                        <a:pt x="214" y="517"/>
                      </a:lnTo>
                      <a:lnTo>
                        <a:pt x="219" y="518"/>
                      </a:lnTo>
                      <a:lnTo>
                        <a:pt x="221" y="518"/>
                      </a:lnTo>
                      <a:lnTo>
                        <a:pt x="221" y="518"/>
                      </a:lnTo>
                      <a:lnTo>
                        <a:pt x="230" y="512"/>
                      </a:lnTo>
                      <a:lnTo>
                        <a:pt x="238" y="504"/>
                      </a:lnTo>
                      <a:lnTo>
                        <a:pt x="247" y="494"/>
                      </a:lnTo>
                      <a:lnTo>
                        <a:pt x="254" y="484"/>
                      </a:lnTo>
                      <a:lnTo>
                        <a:pt x="266" y="465"/>
                      </a:lnTo>
                      <a:lnTo>
                        <a:pt x="271" y="457"/>
                      </a:lnTo>
                      <a:lnTo>
                        <a:pt x="271" y="457"/>
                      </a:lnTo>
                      <a:lnTo>
                        <a:pt x="280" y="451"/>
                      </a:lnTo>
                      <a:lnTo>
                        <a:pt x="287" y="445"/>
                      </a:lnTo>
                      <a:lnTo>
                        <a:pt x="296" y="436"/>
                      </a:lnTo>
                      <a:lnTo>
                        <a:pt x="296" y="436"/>
                      </a:lnTo>
                      <a:lnTo>
                        <a:pt x="307" y="419"/>
                      </a:lnTo>
                      <a:lnTo>
                        <a:pt x="318" y="402"/>
                      </a:lnTo>
                      <a:lnTo>
                        <a:pt x="327" y="384"/>
                      </a:lnTo>
                      <a:lnTo>
                        <a:pt x="327" y="384"/>
                      </a:lnTo>
                      <a:lnTo>
                        <a:pt x="335" y="386"/>
                      </a:lnTo>
                      <a:lnTo>
                        <a:pt x="343" y="387"/>
                      </a:lnTo>
                      <a:lnTo>
                        <a:pt x="346" y="387"/>
                      </a:lnTo>
                      <a:lnTo>
                        <a:pt x="350" y="386"/>
                      </a:lnTo>
                      <a:lnTo>
                        <a:pt x="350" y="386"/>
                      </a:lnTo>
                      <a:lnTo>
                        <a:pt x="355" y="382"/>
                      </a:lnTo>
                      <a:lnTo>
                        <a:pt x="359" y="378"/>
                      </a:lnTo>
                      <a:lnTo>
                        <a:pt x="367" y="371"/>
                      </a:lnTo>
                      <a:lnTo>
                        <a:pt x="367" y="371"/>
                      </a:lnTo>
                      <a:lnTo>
                        <a:pt x="371" y="368"/>
                      </a:lnTo>
                      <a:lnTo>
                        <a:pt x="378" y="367"/>
                      </a:lnTo>
                      <a:lnTo>
                        <a:pt x="387" y="366"/>
                      </a:lnTo>
                      <a:lnTo>
                        <a:pt x="387" y="366"/>
                      </a:lnTo>
                      <a:lnTo>
                        <a:pt x="387" y="368"/>
                      </a:lnTo>
                      <a:lnTo>
                        <a:pt x="390" y="373"/>
                      </a:lnTo>
                      <a:lnTo>
                        <a:pt x="393" y="375"/>
                      </a:lnTo>
                      <a:lnTo>
                        <a:pt x="395" y="377"/>
                      </a:lnTo>
                      <a:lnTo>
                        <a:pt x="398" y="377"/>
                      </a:lnTo>
                      <a:lnTo>
                        <a:pt x="401" y="377"/>
                      </a:lnTo>
                      <a:lnTo>
                        <a:pt x="401" y="377"/>
                      </a:lnTo>
                      <a:lnTo>
                        <a:pt x="414" y="371"/>
                      </a:lnTo>
                      <a:lnTo>
                        <a:pt x="428" y="362"/>
                      </a:lnTo>
                      <a:lnTo>
                        <a:pt x="459" y="344"/>
                      </a:lnTo>
                      <a:lnTo>
                        <a:pt x="495" y="319"/>
                      </a:lnTo>
                      <a:lnTo>
                        <a:pt x="495" y="319"/>
                      </a:lnTo>
                      <a:lnTo>
                        <a:pt x="537" y="313"/>
                      </a:lnTo>
                      <a:lnTo>
                        <a:pt x="568" y="308"/>
                      </a:lnTo>
                      <a:lnTo>
                        <a:pt x="589" y="303"/>
                      </a:lnTo>
                      <a:lnTo>
                        <a:pt x="589" y="303"/>
                      </a:lnTo>
                      <a:lnTo>
                        <a:pt x="604" y="298"/>
                      </a:lnTo>
                      <a:lnTo>
                        <a:pt x="616" y="294"/>
                      </a:lnTo>
                      <a:lnTo>
                        <a:pt x="635" y="285"/>
                      </a:lnTo>
                      <a:lnTo>
                        <a:pt x="645" y="279"/>
                      </a:lnTo>
                      <a:lnTo>
                        <a:pt x="647" y="276"/>
                      </a:lnTo>
                      <a:lnTo>
                        <a:pt x="647" y="2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5" name="Freeform: Shape 114"/>
                <p:cNvSpPr/>
                <p:nvPr/>
              </p:nvSpPr>
              <p:spPr bwMode="auto">
                <a:xfrm>
                  <a:off x="6256519" y="2213899"/>
                  <a:ext cx="426401" cy="119248"/>
                </a:xfrm>
                <a:custGeom>
                  <a:avLst/>
                  <a:gdLst>
                    <a:gd name="T0" fmla="*/ 28 w 473"/>
                    <a:gd name="T1" fmla="*/ 131 h 131"/>
                    <a:gd name="T2" fmla="*/ 58 w 473"/>
                    <a:gd name="T3" fmla="*/ 126 h 131"/>
                    <a:gd name="T4" fmla="*/ 77 w 473"/>
                    <a:gd name="T5" fmla="*/ 121 h 131"/>
                    <a:gd name="T6" fmla="*/ 124 w 473"/>
                    <a:gd name="T7" fmla="*/ 121 h 131"/>
                    <a:gd name="T8" fmla="*/ 143 w 473"/>
                    <a:gd name="T9" fmla="*/ 119 h 131"/>
                    <a:gd name="T10" fmla="*/ 149 w 473"/>
                    <a:gd name="T11" fmla="*/ 116 h 131"/>
                    <a:gd name="T12" fmla="*/ 156 w 473"/>
                    <a:gd name="T13" fmla="*/ 112 h 131"/>
                    <a:gd name="T14" fmla="*/ 156 w 473"/>
                    <a:gd name="T15" fmla="*/ 105 h 131"/>
                    <a:gd name="T16" fmla="*/ 156 w 473"/>
                    <a:gd name="T17" fmla="*/ 104 h 131"/>
                    <a:gd name="T18" fmla="*/ 194 w 473"/>
                    <a:gd name="T19" fmla="*/ 94 h 131"/>
                    <a:gd name="T20" fmla="*/ 215 w 473"/>
                    <a:gd name="T21" fmla="*/ 86 h 131"/>
                    <a:gd name="T22" fmla="*/ 235 w 473"/>
                    <a:gd name="T23" fmla="*/ 76 h 131"/>
                    <a:gd name="T24" fmla="*/ 257 w 473"/>
                    <a:gd name="T25" fmla="*/ 69 h 131"/>
                    <a:gd name="T26" fmla="*/ 268 w 473"/>
                    <a:gd name="T27" fmla="*/ 69 h 131"/>
                    <a:gd name="T28" fmla="*/ 400 w 473"/>
                    <a:gd name="T29" fmla="*/ 39 h 131"/>
                    <a:gd name="T30" fmla="*/ 454 w 473"/>
                    <a:gd name="T31" fmla="*/ 24 h 131"/>
                    <a:gd name="T32" fmla="*/ 463 w 473"/>
                    <a:gd name="T33" fmla="*/ 22 h 131"/>
                    <a:gd name="T34" fmla="*/ 472 w 473"/>
                    <a:gd name="T35" fmla="*/ 16 h 131"/>
                    <a:gd name="T36" fmla="*/ 473 w 473"/>
                    <a:gd name="T37" fmla="*/ 11 h 131"/>
                    <a:gd name="T38" fmla="*/ 473 w 473"/>
                    <a:gd name="T39" fmla="*/ 7 h 131"/>
                    <a:gd name="T40" fmla="*/ 468 w 473"/>
                    <a:gd name="T41" fmla="*/ 6 h 131"/>
                    <a:gd name="T42" fmla="*/ 436 w 473"/>
                    <a:gd name="T43" fmla="*/ 1 h 131"/>
                    <a:gd name="T44" fmla="*/ 413 w 473"/>
                    <a:gd name="T45" fmla="*/ 1 h 131"/>
                    <a:gd name="T46" fmla="*/ 394 w 473"/>
                    <a:gd name="T47" fmla="*/ 4 h 131"/>
                    <a:gd name="T48" fmla="*/ 361 w 473"/>
                    <a:gd name="T49" fmla="*/ 12 h 131"/>
                    <a:gd name="T50" fmla="*/ 346 w 473"/>
                    <a:gd name="T51" fmla="*/ 16 h 131"/>
                    <a:gd name="T52" fmla="*/ 333 w 473"/>
                    <a:gd name="T53" fmla="*/ 15 h 131"/>
                    <a:gd name="T54" fmla="*/ 327 w 473"/>
                    <a:gd name="T55" fmla="*/ 11 h 131"/>
                    <a:gd name="T56" fmla="*/ 303 w 473"/>
                    <a:gd name="T57" fmla="*/ 5 h 131"/>
                    <a:gd name="T58" fmla="*/ 278 w 473"/>
                    <a:gd name="T59" fmla="*/ 2 h 131"/>
                    <a:gd name="T60" fmla="*/ 244 w 473"/>
                    <a:gd name="T61" fmla="*/ 4 h 131"/>
                    <a:gd name="T62" fmla="*/ 225 w 473"/>
                    <a:gd name="T63" fmla="*/ 7 h 131"/>
                    <a:gd name="T64" fmla="*/ 165 w 473"/>
                    <a:gd name="T65" fmla="*/ 18 h 131"/>
                    <a:gd name="T66" fmla="*/ 145 w 473"/>
                    <a:gd name="T67" fmla="*/ 22 h 131"/>
                    <a:gd name="T68" fmla="*/ 112 w 473"/>
                    <a:gd name="T69" fmla="*/ 22 h 131"/>
                    <a:gd name="T70" fmla="*/ 113 w 473"/>
                    <a:gd name="T71" fmla="*/ 38 h 131"/>
                    <a:gd name="T72" fmla="*/ 146 w 473"/>
                    <a:gd name="T73" fmla="*/ 35 h 131"/>
                    <a:gd name="T74" fmla="*/ 156 w 473"/>
                    <a:gd name="T75" fmla="*/ 35 h 131"/>
                    <a:gd name="T76" fmla="*/ 170 w 473"/>
                    <a:gd name="T77" fmla="*/ 38 h 131"/>
                    <a:gd name="T78" fmla="*/ 157 w 473"/>
                    <a:gd name="T79" fmla="*/ 44 h 131"/>
                    <a:gd name="T80" fmla="*/ 139 w 473"/>
                    <a:gd name="T81" fmla="*/ 55 h 131"/>
                    <a:gd name="T82" fmla="*/ 138 w 473"/>
                    <a:gd name="T83" fmla="*/ 56 h 131"/>
                    <a:gd name="T84" fmla="*/ 140 w 473"/>
                    <a:gd name="T85" fmla="*/ 62 h 131"/>
                    <a:gd name="T86" fmla="*/ 145 w 473"/>
                    <a:gd name="T87" fmla="*/ 65 h 131"/>
                    <a:gd name="T88" fmla="*/ 135 w 473"/>
                    <a:gd name="T89" fmla="*/ 74 h 131"/>
                    <a:gd name="T90" fmla="*/ 118 w 473"/>
                    <a:gd name="T91" fmla="*/ 83 h 131"/>
                    <a:gd name="T92" fmla="*/ 112 w 473"/>
                    <a:gd name="T93" fmla="*/ 86 h 131"/>
                    <a:gd name="T94" fmla="*/ 86 w 473"/>
                    <a:gd name="T95" fmla="*/ 88 h 131"/>
                    <a:gd name="T96" fmla="*/ 64 w 473"/>
                    <a:gd name="T97" fmla="*/ 88 h 131"/>
                    <a:gd name="T98" fmla="*/ 60 w 473"/>
                    <a:gd name="T99" fmla="*/ 89 h 131"/>
                    <a:gd name="T100" fmla="*/ 57 w 473"/>
                    <a:gd name="T101" fmla="*/ 97 h 131"/>
                    <a:gd name="T102" fmla="*/ 57 w 473"/>
                    <a:gd name="T103" fmla="*/ 98 h 131"/>
                    <a:gd name="T104" fmla="*/ 52 w 473"/>
                    <a:gd name="T105" fmla="*/ 104 h 131"/>
                    <a:gd name="T106" fmla="*/ 46 w 473"/>
                    <a:gd name="T107" fmla="*/ 107 h 131"/>
                    <a:gd name="T108" fmla="*/ 20 w 473"/>
                    <a:gd name="T109" fmla="*/ 112 h 131"/>
                    <a:gd name="T110" fmla="*/ 9 w 473"/>
                    <a:gd name="T111" fmla="*/ 114 h 131"/>
                    <a:gd name="T112" fmla="*/ 1 w 473"/>
                    <a:gd name="T113" fmla="*/ 120 h 131"/>
                    <a:gd name="T114" fmla="*/ 0 w 473"/>
                    <a:gd name="T115" fmla="*/ 121 h 131"/>
                    <a:gd name="T116" fmla="*/ 6 w 473"/>
                    <a:gd name="T117" fmla="*/ 126 h 131"/>
                    <a:gd name="T118" fmla="*/ 20 w 473"/>
                    <a:gd name="T119" fmla="*/ 130 h 131"/>
                    <a:gd name="T120" fmla="*/ 28 w 473"/>
                    <a:gd name="T121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73" h="131">
                      <a:moveTo>
                        <a:pt x="28" y="131"/>
                      </a:moveTo>
                      <a:lnTo>
                        <a:pt x="28" y="131"/>
                      </a:lnTo>
                      <a:lnTo>
                        <a:pt x="42" y="129"/>
                      </a:lnTo>
                      <a:lnTo>
                        <a:pt x="58" y="126"/>
                      </a:lnTo>
                      <a:lnTo>
                        <a:pt x="77" y="121"/>
                      </a:lnTo>
                      <a:lnTo>
                        <a:pt x="77" y="121"/>
                      </a:lnTo>
                      <a:lnTo>
                        <a:pt x="103" y="121"/>
                      </a:lnTo>
                      <a:lnTo>
                        <a:pt x="124" y="121"/>
                      </a:lnTo>
                      <a:lnTo>
                        <a:pt x="135" y="120"/>
                      </a:lnTo>
                      <a:lnTo>
                        <a:pt x="143" y="119"/>
                      </a:lnTo>
                      <a:lnTo>
                        <a:pt x="143" y="119"/>
                      </a:lnTo>
                      <a:lnTo>
                        <a:pt x="149" y="116"/>
                      </a:lnTo>
                      <a:lnTo>
                        <a:pt x="154" y="114"/>
                      </a:lnTo>
                      <a:lnTo>
                        <a:pt x="156" y="112"/>
                      </a:lnTo>
                      <a:lnTo>
                        <a:pt x="156" y="109"/>
                      </a:lnTo>
                      <a:lnTo>
                        <a:pt x="156" y="105"/>
                      </a:lnTo>
                      <a:lnTo>
                        <a:pt x="156" y="104"/>
                      </a:lnTo>
                      <a:lnTo>
                        <a:pt x="156" y="104"/>
                      </a:lnTo>
                      <a:lnTo>
                        <a:pt x="176" y="99"/>
                      </a:lnTo>
                      <a:lnTo>
                        <a:pt x="194" y="94"/>
                      </a:lnTo>
                      <a:lnTo>
                        <a:pt x="215" y="86"/>
                      </a:lnTo>
                      <a:lnTo>
                        <a:pt x="215" y="86"/>
                      </a:lnTo>
                      <a:lnTo>
                        <a:pt x="235" y="76"/>
                      </a:lnTo>
                      <a:lnTo>
                        <a:pt x="235" y="76"/>
                      </a:lnTo>
                      <a:lnTo>
                        <a:pt x="246" y="71"/>
                      </a:lnTo>
                      <a:lnTo>
                        <a:pt x="257" y="69"/>
                      </a:lnTo>
                      <a:lnTo>
                        <a:pt x="268" y="69"/>
                      </a:lnTo>
                      <a:lnTo>
                        <a:pt x="268" y="69"/>
                      </a:lnTo>
                      <a:lnTo>
                        <a:pt x="339" y="53"/>
                      </a:lnTo>
                      <a:lnTo>
                        <a:pt x="400" y="39"/>
                      </a:lnTo>
                      <a:lnTo>
                        <a:pt x="430" y="32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3" y="22"/>
                      </a:lnTo>
                      <a:lnTo>
                        <a:pt x="468" y="19"/>
                      </a:lnTo>
                      <a:lnTo>
                        <a:pt x="472" y="16"/>
                      </a:lnTo>
                      <a:lnTo>
                        <a:pt x="473" y="13"/>
                      </a:lnTo>
                      <a:lnTo>
                        <a:pt x="473" y="11"/>
                      </a:lnTo>
                      <a:lnTo>
                        <a:pt x="473" y="8"/>
                      </a:lnTo>
                      <a:lnTo>
                        <a:pt x="473" y="7"/>
                      </a:lnTo>
                      <a:lnTo>
                        <a:pt x="473" y="7"/>
                      </a:lnTo>
                      <a:lnTo>
                        <a:pt x="468" y="6"/>
                      </a:lnTo>
                      <a:lnTo>
                        <a:pt x="454" y="2"/>
                      </a:lnTo>
                      <a:lnTo>
                        <a:pt x="436" y="1"/>
                      </a:lnTo>
                      <a:lnTo>
                        <a:pt x="424" y="0"/>
                      </a:lnTo>
                      <a:lnTo>
                        <a:pt x="413" y="1"/>
                      </a:lnTo>
                      <a:lnTo>
                        <a:pt x="413" y="1"/>
                      </a:lnTo>
                      <a:lnTo>
                        <a:pt x="394" y="4"/>
                      </a:lnTo>
                      <a:lnTo>
                        <a:pt x="377" y="7"/>
                      </a:lnTo>
                      <a:lnTo>
                        <a:pt x="361" y="12"/>
                      </a:lnTo>
                      <a:lnTo>
                        <a:pt x="346" y="16"/>
                      </a:lnTo>
                      <a:lnTo>
                        <a:pt x="346" y="16"/>
                      </a:lnTo>
                      <a:lnTo>
                        <a:pt x="339" y="16"/>
                      </a:lnTo>
                      <a:lnTo>
                        <a:pt x="333" y="15"/>
                      </a:lnTo>
                      <a:lnTo>
                        <a:pt x="327" y="11"/>
                      </a:lnTo>
                      <a:lnTo>
                        <a:pt x="327" y="11"/>
                      </a:lnTo>
                      <a:lnTo>
                        <a:pt x="321" y="10"/>
                      </a:lnTo>
                      <a:lnTo>
                        <a:pt x="303" y="5"/>
                      </a:lnTo>
                      <a:lnTo>
                        <a:pt x="292" y="4"/>
                      </a:lnTo>
                      <a:lnTo>
                        <a:pt x="278" y="2"/>
                      </a:lnTo>
                      <a:lnTo>
                        <a:pt x="262" y="2"/>
                      </a:lnTo>
                      <a:lnTo>
                        <a:pt x="244" y="4"/>
                      </a:lnTo>
                      <a:lnTo>
                        <a:pt x="244" y="4"/>
                      </a:lnTo>
                      <a:lnTo>
                        <a:pt x="225" y="7"/>
                      </a:lnTo>
                      <a:lnTo>
                        <a:pt x="204" y="11"/>
                      </a:lnTo>
                      <a:lnTo>
                        <a:pt x="165" y="18"/>
                      </a:lnTo>
                      <a:lnTo>
                        <a:pt x="165" y="18"/>
                      </a:lnTo>
                      <a:lnTo>
                        <a:pt x="145" y="22"/>
                      </a:lnTo>
                      <a:lnTo>
                        <a:pt x="128" y="22"/>
                      </a:lnTo>
                      <a:lnTo>
                        <a:pt x="112" y="22"/>
                      </a:lnTo>
                      <a:lnTo>
                        <a:pt x="113" y="38"/>
                      </a:lnTo>
                      <a:lnTo>
                        <a:pt x="113" y="38"/>
                      </a:lnTo>
                      <a:lnTo>
                        <a:pt x="124" y="37"/>
                      </a:lnTo>
                      <a:lnTo>
                        <a:pt x="146" y="35"/>
                      </a:lnTo>
                      <a:lnTo>
                        <a:pt x="146" y="35"/>
                      </a:lnTo>
                      <a:lnTo>
                        <a:pt x="156" y="35"/>
                      </a:lnTo>
                      <a:lnTo>
                        <a:pt x="163" y="37"/>
                      </a:lnTo>
                      <a:lnTo>
                        <a:pt x="170" y="38"/>
                      </a:lnTo>
                      <a:lnTo>
                        <a:pt x="170" y="38"/>
                      </a:lnTo>
                      <a:lnTo>
                        <a:pt x="157" y="44"/>
                      </a:lnTo>
                      <a:lnTo>
                        <a:pt x="146" y="49"/>
                      </a:lnTo>
                      <a:lnTo>
                        <a:pt x="139" y="55"/>
                      </a:lnTo>
                      <a:lnTo>
                        <a:pt x="139" y="55"/>
                      </a:lnTo>
                      <a:lnTo>
                        <a:pt x="138" y="56"/>
                      </a:lnTo>
                      <a:lnTo>
                        <a:pt x="138" y="59"/>
                      </a:lnTo>
                      <a:lnTo>
                        <a:pt x="140" y="62"/>
                      </a:lnTo>
                      <a:lnTo>
                        <a:pt x="145" y="65"/>
                      </a:lnTo>
                      <a:lnTo>
                        <a:pt x="145" y="65"/>
                      </a:lnTo>
                      <a:lnTo>
                        <a:pt x="141" y="67"/>
                      </a:lnTo>
                      <a:lnTo>
                        <a:pt x="135" y="74"/>
                      </a:lnTo>
                      <a:lnTo>
                        <a:pt x="124" y="81"/>
                      </a:lnTo>
                      <a:lnTo>
                        <a:pt x="118" y="83"/>
                      </a:lnTo>
                      <a:lnTo>
                        <a:pt x="112" y="86"/>
                      </a:lnTo>
                      <a:lnTo>
                        <a:pt x="112" y="86"/>
                      </a:lnTo>
                      <a:lnTo>
                        <a:pt x="98" y="88"/>
                      </a:lnTo>
                      <a:lnTo>
                        <a:pt x="86" y="88"/>
                      </a:lnTo>
                      <a:lnTo>
                        <a:pt x="74" y="87"/>
                      </a:lnTo>
                      <a:lnTo>
                        <a:pt x="64" y="88"/>
                      </a:lnTo>
                      <a:lnTo>
                        <a:pt x="64" y="88"/>
                      </a:lnTo>
                      <a:lnTo>
                        <a:pt x="60" y="89"/>
                      </a:lnTo>
                      <a:lnTo>
                        <a:pt x="58" y="92"/>
                      </a:lnTo>
                      <a:lnTo>
                        <a:pt x="57" y="97"/>
                      </a:lnTo>
                      <a:lnTo>
                        <a:pt x="57" y="97"/>
                      </a:lnTo>
                      <a:lnTo>
                        <a:pt x="57" y="98"/>
                      </a:lnTo>
                      <a:lnTo>
                        <a:pt x="55" y="101"/>
                      </a:lnTo>
                      <a:lnTo>
                        <a:pt x="52" y="104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33" y="109"/>
                      </a:lnTo>
                      <a:lnTo>
                        <a:pt x="20" y="112"/>
                      </a:lnTo>
                      <a:lnTo>
                        <a:pt x="20" y="112"/>
                      </a:lnTo>
                      <a:lnTo>
                        <a:pt x="9" y="114"/>
                      </a:lnTo>
                      <a:lnTo>
                        <a:pt x="4" y="118"/>
                      </a:lnTo>
                      <a:lnTo>
                        <a:pt x="1" y="120"/>
                      </a:lnTo>
                      <a:lnTo>
                        <a:pt x="0" y="121"/>
                      </a:lnTo>
                      <a:lnTo>
                        <a:pt x="0" y="121"/>
                      </a:lnTo>
                      <a:lnTo>
                        <a:pt x="1" y="123"/>
                      </a:lnTo>
                      <a:lnTo>
                        <a:pt x="6" y="126"/>
                      </a:lnTo>
                      <a:lnTo>
                        <a:pt x="14" y="129"/>
                      </a:lnTo>
                      <a:lnTo>
                        <a:pt x="20" y="130"/>
                      </a:lnTo>
                      <a:lnTo>
                        <a:pt x="28" y="131"/>
                      </a:lnTo>
                      <a:lnTo>
                        <a:pt x="28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sp>
        <p:nvSpPr>
          <p:cNvPr id="7" name="TextBox 130"/>
          <p:cNvSpPr txBox="1"/>
          <p:nvPr/>
        </p:nvSpPr>
        <p:spPr bwMode="auto">
          <a:xfrm>
            <a:off x="8626468" y="1622655"/>
            <a:ext cx="1384995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lnSpcReduction="10000"/>
          </a:bodyPr>
          <a:lstStyle/>
          <a:p>
            <a:pPr algn="ctr">
              <a:buClr>
                <a:prstClr val="white"/>
              </a:buClr>
              <a:defRPr/>
            </a:pPr>
            <a:endParaRPr lang="zh-CN" altLang="en-US" b="1">
              <a:solidFill>
                <a:schemeClr val="accent2"/>
              </a:solidFill>
            </a:endParaRPr>
          </a:p>
        </p:txBody>
      </p:sp>
      <p:cxnSp>
        <p:nvCxnSpPr>
          <p:cNvPr id="8" name="Straight Connector 131"/>
          <p:cNvCxnSpPr/>
          <p:nvPr/>
        </p:nvCxnSpPr>
        <p:spPr>
          <a:xfrm>
            <a:off x="9318689" y="1935054"/>
            <a:ext cx="0" cy="522528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6"/>
          <p:cNvSpPr txBox="1"/>
          <p:nvPr/>
        </p:nvSpPr>
        <p:spPr bwMode="auto">
          <a:xfrm>
            <a:off x="2349343" y="1622262"/>
            <a:ext cx="1222624" cy="215444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endParaRPr lang="zh-CN" altLang="en-US" sz="1400" b="1">
              <a:solidFill>
                <a:schemeClr val="accent1"/>
              </a:solidFill>
            </a:endParaRPr>
          </a:p>
        </p:txBody>
      </p:sp>
      <p:sp>
        <p:nvSpPr>
          <p:cNvPr id="18" name="TextBox 70"/>
          <p:cNvSpPr txBox="1"/>
          <p:nvPr/>
        </p:nvSpPr>
        <p:spPr bwMode="auto">
          <a:xfrm>
            <a:off x="2349343" y="3015832"/>
            <a:ext cx="1222624" cy="215444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endParaRPr lang="zh-CN" altLang="en-US" sz="14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19" name="TextBox 71"/>
          <p:cNvSpPr txBox="1"/>
          <p:nvPr/>
        </p:nvSpPr>
        <p:spPr bwMode="auto">
          <a:xfrm>
            <a:off x="974916" y="3231276"/>
            <a:ext cx="2597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20000"/>
              </a:lnSpc>
              <a:defRPr/>
            </a:pPr>
            <a:endParaRPr lang="zh-CN" altLang="en-US" sz="1000" dirty="0"/>
          </a:p>
        </p:txBody>
      </p:sp>
      <p:sp>
        <p:nvSpPr>
          <p:cNvPr id="16" name="TextBox 73"/>
          <p:cNvSpPr txBox="1"/>
          <p:nvPr/>
        </p:nvSpPr>
        <p:spPr bwMode="auto">
          <a:xfrm>
            <a:off x="2349343" y="4501234"/>
            <a:ext cx="1222624" cy="215444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endParaRPr lang="zh-CN" altLang="en-US" sz="1400" b="1">
              <a:solidFill>
                <a:schemeClr val="accent3">
                  <a:lumMod val="100000"/>
                </a:schemeClr>
              </a:solidFill>
            </a:endParaRPr>
          </a:p>
        </p:txBody>
      </p:sp>
      <p:sp>
        <p:nvSpPr>
          <p:cNvPr id="17" name="TextBox 74"/>
          <p:cNvSpPr txBox="1"/>
          <p:nvPr/>
        </p:nvSpPr>
        <p:spPr bwMode="auto">
          <a:xfrm>
            <a:off x="974916" y="4716678"/>
            <a:ext cx="2597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20000"/>
              </a:lnSpc>
              <a:defRPr/>
            </a:pPr>
            <a:endParaRPr lang="zh-CN" altLang="en-US" sz="1000"/>
          </a:p>
        </p:txBody>
      </p:sp>
      <p:sp>
        <p:nvSpPr>
          <p:cNvPr id="68" name="文本框 67"/>
          <p:cNvSpPr txBox="1"/>
          <p:nvPr/>
        </p:nvSpPr>
        <p:spPr>
          <a:xfrm>
            <a:off x="3362057" y="-36088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去除噪声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521710" y="828040"/>
            <a:ext cx="533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z-score:</a:t>
            </a:r>
            <a:endParaRPr lang="en-US" altLang="zh-CN"/>
          </a:p>
        </p:txBody>
      </p:sp>
      <p:pic>
        <p:nvPicPr>
          <p:cNvPr id="3" name="图片 2" descr="QQ截图201912121103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780" y="631825"/>
            <a:ext cx="2466975" cy="990600"/>
          </a:xfrm>
          <a:prstGeom prst="rect">
            <a:avLst/>
          </a:prstGeom>
        </p:spPr>
      </p:pic>
      <p:pic>
        <p:nvPicPr>
          <p:cNvPr id="6" name="图片 5" descr="z-sc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067560"/>
            <a:ext cx="10058400" cy="381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4" grpId="0" animBg="1"/>
      <p:bldP spid="5" grpId="0" animBg="1"/>
      <p:bldP spid="7" grpId="0"/>
      <p:bldP spid="20" grpId="0"/>
      <p:bldP spid="18" grpId="0"/>
      <p:bldP spid="19" grpId="0"/>
      <p:bldP spid="16" grpId="0"/>
      <p:bldP spid="17" grpId="0"/>
      <p:bldP spid="68" grpId="0"/>
      <p:bldP spid="68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610" y="3317875"/>
            <a:ext cx="2270760" cy="1344930"/>
          </a:xfrm>
        </p:spPr>
        <p:txBody>
          <a:bodyPr/>
          <a:p>
            <a:r>
              <a:rPr lang="en-US" altLang="zh-CN" sz="4000">
                <a:latin typeface="+mn-lt"/>
                <a:ea typeface="+mn-ea"/>
                <a:cs typeface="+mn-cs"/>
              </a:rPr>
              <a:t>3σ原则</a:t>
            </a:r>
            <a:endParaRPr lang="en-US" altLang="zh-CN" sz="400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 descr="8cc22f4c54cc03902b1f20fd2bfaf41d_b8014a90f603738d40f3372abc1bb051f819ec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195" y="608965"/>
            <a:ext cx="4457700" cy="2638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4445" y="4995545"/>
            <a:ext cx="101479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用</a:t>
            </a:r>
            <a:r>
              <a:rPr lang="en-US" altLang="zh-CN" sz="4000"/>
              <a:t>均值或者中位数对异常值进行替换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3305810" y="3536315"/>
            <a:ext cx="8622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-----&gt;2.5σ</a:t>
            </a:r>
            <a:r>
              <a:rPr lang="zh-CN" altLang="en-US" sz="4000">
                <a:sym typeface="+mn-ea"/>
              </a:rPr>
              <a:t>原则找出异常值</a:t>
            </a:r>
            <a:endParaRPr lang="zh-CN" altLang="en-US" sz="4000"/>
          </a:p>
          <a:p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988195" y="1899092"/>
            <a:ext cx="3353062" cy="2383938"/>
            <a:chOff x="1988195" y="1478178"/>
            <a:chExt cx="3353062" cy="2383938"/>
          </a:xfrm>
        </p:grpSpPr>
        <p:sp>
          <p:nvSpPr>
            <p:cNvPr id="6" name="文本框 5"/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02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TWO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36849" y="3463336"/>
              <a:ext cx="310440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16161"/>
                  </a:solidFill>
                </a:rPr>
                <a:t>特征选择</a:t>
              </a:r>
              <a:endParaRPr lang="zh-CN" altLang="en-US" sz="2000" b="1" dirty="0">
                <a:solidFill>
                  <a:srgbClr val="616161"/>
                </a:solidFill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-308070" y="-2738405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/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过滤式：选择与目标变量相关性较强的特征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845560" y="1619885"/>
            <a:ext cx="814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卡方检验</a:t>
            </a:r>
            <a:endParaRPr lang="zh-CN" altLang="en-US"/>
          </a:p>
        </p:txBody>
      </p:sp>
      <p:pic>
        <p:nvPicPr>
          <p:cNvPr id="3" name="图片 2" descr="464169862bc4fcaa501168438b65590e_1359780693_3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880" y="1527175"/>
            <a:ext cx="933450" cy="466725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3983355" y="3318510"/>
            <a:ext cx="605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找出最好的两个特征</a:t>
            </a:r>
            <a:r>
              <a:rPr lang="zh-CN" altLang="en-US"/>
              <a:t>A和B</a:t>
            </a:r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771900" y="5001260"/>
            <a:ext cx="8560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缺点：没有考虑变量之间的</a:t>
            </a:r>
            <a:r>
              <a:rPr lang="zh-CN" altLang="en-US" b="1"/>
              <a:t>关联性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/>
      <p:bldP spid="73" grpId="0"/>
      <p:bldP spid="73" grpId="1"/>
      <p:bldP spid="2" grpId="0"/>
      <p:bldP spid="2" grpId="1"/>
      <p:bldP spid="69" grpId="0"/>
      <p:bldP spid="69" grpId="1"/>
      <p:bldP spid="70" grpId="0"/>
      <p:bldP spid="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-308070" y="-2738405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/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72324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包裹式：基于模型</a:t>
            </a:r>
            <a:r>
              <a:rPr lang="zh-CN" altLang="en-US" sz="2000" b="1" dirty="0"/>
              <a:t>逐步剔除特征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845560" y="1706880"/>
            <a:ext cx="814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RFE,即递归消除特征法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845560" y="4434840"/>
            <a:ext cx="605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找出最好的两个特征</a:t>
            </a:r>
            <a:r>
              <a:rPr lang="zh-CN" altLang="en-US"/>
              <a:t>A和B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40150" y="3244850"/>
            <a:ext cx="749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使用svm作为基模型，设置step = 1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45560" y="5624195"/>
            <a:ext cx="476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计算开销比较大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/>
      <p:bldP spid="73" grpId="0"/>
      <p:bldP spid="73" grpId="1"/>
      <p:bldP spid="2" grpId="0"/>
      <p:bldP spid="2" grpId="1"/>
      <p:bldP spid="4" grpId="0"/>
      <p:bldP spid="4" grpId="1"/>
      <p:bldP spid="69" grpId="0"/>
      <p:bldP spid="69" grpId="1"/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WPS 演示</Application>
  <PresentationFormat>自定义</PresentationFormat>
  <Paragraphs>203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Agency FB</vt:lpstr>
      <vt:lpstr>NumberOnly</vt:lpstr>
      <vt:lpstr>华文琥珀</vt:lpstr>
      <vt:lpstr>微软雅黑</vt:lpstr>
      <vt:lpstr>造字工房朗倩（非商用）常规体</vt:lpstr>
      <vt:lpstr>等线</vt:lpstr>
      <vt:lpstr>Arial Unicode MS</vt:lpstr>
      <vt:lpstr>等线 Light</vt:lpstr>
      <vt:lpstr>Segoe UI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3σ原则</vt:lpstr>
      <vt:lpstr>PowerPoint 演示文稿</vt:lpstr>
      <vt:lpstr>PowerPoint 演示文稿</vt:lpstr>
      <vt:lpstr>PowerPoint 演示文稿</vt:lpstr>
      <vt:lpstr>PowerPoint 演示文稿</vt:lpstr>
      <vt:lpstr>四个最好的特征：A B C E</vt:lpstr>
      <vt:lpstr>利用SVM，画出样本点以及决策线</vt:lpstr>
      <vt:lpstr>PowerPoint 演示文稿</vt:lpstr>
      <vt:lpstr>Handout</vt:lpstr>
      <vt:lpstr>交叉验证</vt:lpstr>
      <vt:lpstr>dataset3---&gt;vali_500_with_tag--&gt;0.3</vt:lpstr>
      <vt:lpstr>两个数据集的差别比较大</vt:lpstr>
      <vt:lpstr>总结</vt:lpstr>
      <vt:lpstr>PowerPoint 演示文稿</vt:lpstr>
      <vt:lpstr>PowerPoint 演示文稿</vt:lpstr>
      <vt:lpstr>PowerPoint 演示文稿</vt:lpstr>
      <vt:lpstr>数据预处理</vt:lpstr>
      <vt:lpstr>label1:小时候生活的地方（农村，小城市，大城市）</vt:lpstr>
      <vt:lpstr>尝试不同的label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</dc:creator>
  <cp:keywords>www.1ppt.com</cp:keywords>
  <dc:description>www.1ppt.com</dc:description>
  <cp:lastModifiedBy>在那遥远的地方</cp:lastModifiedBy>
  <cp:revision>127</cp:revision>
  <dcterms:created xsi:type="dcterms:W3CDTF">2017-04-19T01:52:00Z</dcterms:created>
  <dcterms:modified xsi:type="dcterms:W3CDTF">2019-12-17T15:30:03Z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