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8" r:id="rId3"/>
    <p:sldId id="305" r:id="rId4"/>
    <p:sldId id="30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C"/>
    <a:srgbClr val="DCE9FC"/>
    <a:srgbClr val="EEF7EF"/>
    <a:srgbClr val="DBE9FC"/>
    <a:srgbClr val="FFF2CC"/>
    <a:srgbClr val="F8CFCC"/>
    <a:srgbClr val="EEF6EF"/>
    <a:srgbClr val="F5F5F5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/>
    <p:restoredTop sz="94769"/>
  </p:normalViewPr>
  <p:slideViewPr>
    <p:cSldViewPr snapToGrid="0">
      <p:cViewPr varScale="1">
        <p:scale>
          <a:sx n="102" d="100"/>
          <a:sy n="102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FD510-EA7C-DF45-A199-EE412141BFEF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0DEA5-484E-334A-B244-03E79203A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78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0DEA5-484E-334A-B244-03E79203AB7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48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0DEA5-484E-334A-B244-03E79203AB7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48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10B6-E79C-0D26-1EF5-72FD23B26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5E9249-D0CC-737D-4DC5-6D902ECF5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19B3E-1C0A-8A86-88DE-264761F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AF30F-4F93-9956-98C9-89697D7C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22BF2-4A78-B516-385A-795BBE1E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6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35B6F-04C7-564B-FD51-762CA407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09A520-3F0E-2A29-33F5-E929FBE86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BD901-ADFE-0115-6910-00EED107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84C6C-E998-9292-88F7-2D1253BD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FAA24-0015-9A11-05C7-DF3D2DC0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49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715CF-9BA8-58B6-066C-F799A9646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58B557-17B2-E752-15AF-79436CED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5E105-DD8A-4729-9D6E-4CC83611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5683F-511B-B7E3-A75D-3DDB7B6D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E35A8-3508-C232-F2AF-E07D8B30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95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2CAB3-5F8B-FE39-1E8E-D2CAB45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74C94-07C7-C6ED-D8A0-2CBEC0C8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E1A50-8E1A-A56F-C28A-CF1B861D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9CBD-4F37-FABB-EFFA-E127B893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F9AE8-806C-B3A5-7CB6-66233117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99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7281-AC8F-1882-D0FC-8AC15D09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5F531-A334-C938-3660-7D547929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14740-D1E8-3583-EEA1-64B31312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03CF5-0AE9-E813-C83D-C771B9D8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0AC03-CA2C-6EA7-289C-DBF05912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5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2067-7E31-1AC8-71B1-DF3319C5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784BE-4E44-2324-645E-DEC3D9845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1B3FD-F749-28D8-8413-19B69211E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B1C81-EECF-38B6-7731-BF0982DA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7C743-7CE9-DCB3-9ECE-7742C706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832EB-3FC3-4EFE-69A5-BA235D39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29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A43A5-08D8-EF8E-DF6A-F3C8D4B3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D7E87-47A8-2B4B-05C9-38D14604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F3F38A-BABF-E59D-4A05-77E0DDB1A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5BC46F-6712-F68D-A288-B490AE21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F5F1B-7F17-4DB6-EB77-DC84806C2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FBD26B-CACD-83FF-A55E-995F44F3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95A669-0C4D-B652-FAF2-3C5C8D11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7EF0E7-7198-1607-C28E-E7AD2628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3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1F3EC-6CDD-0694-6083-61C82A05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224436-8677-457A-0565-849673F8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960CAD-3745-0FAF-4621-39DB8CAC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2632B3-7072-CD3D-C273-445FD462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4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09F698-C5D1-A801-5509-4AEEC307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2E59BA-4036-E00B-1105-31ECE0E8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F5C94-5E34-58FC-F233-FCEA76DA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84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398CD-8686-16D9-6B58-0DCC4B6A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AFB90-D50D-946D-D589-0CC485CE0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C1256B-88DA-538A-2C9D-FFA3F59DE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EF446-F5D9-C835-2654-AF519C37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694BA-965D-8DF8-23F3-B9438D5F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641E1-0A70-09A8-5793-11FBE42A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1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B9044-3E28-102F-2FF7-5822E1F0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A9B5F-0955-9CF4-33CA-12F6553E4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A053C-6249-BC03-7B3F-D1D24DDF1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AC22A-71CE-044C-F5C3-F6540866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70DDA-F654-A411-3987-19F7FDC3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D2BD1-BB2B-3204-1C8F-7FF57644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93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B60EF0-5FE0-2877-8EF4-A0E1ED85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97114-8CDC-9EF9-3A7C-FD7FB44B3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C864-B30F-5CC9-8F51-96320B7F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70B3-976A-B748-9905-5B74C9A3683D}" type="datetimeFigureOut">
              <a:rPr kumimoji="1" lang="zh-CN" altLang="en-US" smtClean="0"/>
              <a:t>2023/11/28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AFAD1-1FB9-82EE-F623-061A896A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0014F-E0FA-7247-83F2-3A91A3546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4F09-23BD-4B42-9447-13A86E2AB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30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D00277D7-40B7-ED4F-9015-F48ADE0E4AF1}"/>
              </a:ext>
            </a:extLst>
          </p:cNvPr>
          <p:cNvGrpSpPr/>
          <p:nvPr/>
        </p:nvGrpSpPr>
        <p:grpSpPr>
          <a:xfrm>
            <a:off x="653681" y="784948"/>
            <a:ext cx="11424019" cy="5519813"/>
            <a:chOff x="653681" y="784948"/>
            <a:chExt cx="11424019" cy="5519813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23BF34F-4035-39FF-8B25-1ACC12305CF9}"/>
                </a:ext>
              </a:extLst>
            </p:cNvPr>
            <p:cNvGrpSpPr/>
            <p:nvPr/>
          </p:nvGrpSpPr>
          <p:grpSpPr>
            <a:xfrm>
              <a:off x="653681" y="784948"/>
              <a:ext cx="11424019" cy="5519813"/>
              <a:chOff x="704481" y="734148"/>
              <a:chExt cx="11424019" cy="551981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7875D20-C023-1E0C-4070-06E476EB518A}"/>
                  </a:ext>
                </a:extLst>
              </p:cNvPr>
              <p:cNvGrpSpPr/>
              <p:nvPr/>
            </p:nvGrpSpPr>
            <p:grpSpPr>
              <a:xfrm>
                <a:off x="704481" y="879134"/>
                <a:ext cx="11424019" cy="5374827"/>
                <a:chOff x="601699" y="900400"/>
                <a:chExt cx="11424019" cy="5374827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1EBC9CC1-0211-B81D-0983-75E81C90BE04}"/>
                    </a:ext>
                  </a:extLst>
                </p:cNvPr>
                <p:cNvGrpSpPr/>
                <p:nvPr/>
              </p:nvGrpSpPr>
              <p:grpSpPr>
                <a:xfrm>
                  <a:off x="1921836" y="900400"/>
                  <a:ext cx="10103882" cy="5374827"/>
                  <a:chOff x="752255" y="390037"/>
                  <a:chExt cx="10103882" cy="5374827"/>
                </a:xfrm>
              </p:grpSpPr>
              <p:sp>
                <p:nvSpPr>
                  <p:cNvPr id="20" name="圆角矩形 19">
                    <a:extLst>
                      <a:ext uri="{FF2B5EF4-FFF2-40B4-BE49-F238E27FC236}">
                        <a16:creationId xmlns:a16="http://schemas.microsoft.com/office/drawing/2014/main" id="{38F5DD52-EE34-7D6D-D10D-31D1A940EEA9}"/>
                      </a:ext>
                    </a:extLst>
                  </p:cNvPr>
                  <p:cNvSpPr/>
                  <p:nvPr/>
                </p:nvSpPr>
                <p:spPr>
                  <a:xfrm>
                    <a:off x="7340009" y="4062742"/>
                    <a:ext cx="3516128" cy="1623410"/>
                  </a:xfrm>
                  <a:prstGeom prst="roundRect">
                    <a:avLst/>
                  </a:prstGeom>
                  <a:solidFill>
                    <a:srgbClr val="EEF7E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1" name="组合 20">
                    <a:extLst>
                      <a:ext uri="{FF2B5EF4-FFF2-40B4-BE49-F238E27FC236}">
                        <a16:creationId xmlns:a16="http://schemas.microsoft.com/office/drawing/2014/main" id="{59277F76-B524-6190-F8B4-E0B242F0AE1C}"/>
                      </a:ext>
                    </a:extLst>
                  </p:cNvPr>
                  <p:cNvGrpSpPr/>
                  <p:nvPr/>
                </p:nvGrpSpPr>
                <p:grpSpPr>
                  <a:xfrm>
                    <a:off x="1968348" y="390037"/>
                    <a:ext cx="8887789" cy="5374827"/>
                    <a:chOff x="2095939" y="1208744"/>
                    <a:chExt cx="8887789" cy="5374827"/>
                  </a:xfrm>
                </p:grpSpPr>
                <p:sp>
                  <p:nvSpPr>
                    <p:cNvPr id="8" name="圆角矩形 7">
                      <a:extLst>
                        <a:ext uri="{FF2B5EF4-FFF2-40B4-BE49-F238E27FC236}">
                          <a16:creationId xmlns:a16="http://schemas.microsoft.com/office/drawing/2014/main" id="{4F761706-6A79-6BC2-9977-A422C7BF7F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39" y="1208744"/>
                      <a:ext cx="3264194" cy="5374827"/>
                    </a:xfrm>
                    <a:prstGeom prst="roundRect">
                      <a:avLst/>
                    </a:prstGeom>
                    <a:solidFill>
                      <a:srgbClr val="EEF6E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/>
                    </a:p>
                  </p:txBody>
                </p:sp>
                <p:sp>
                  <p:nvSpPr>
                    <p:cNvPr id="9" name="圆角矩形 8">
                      <a:extLst>
                        <a:ext uri="{FF2B5EF4-FFF2-40B4-BE49-F238E27FC236}">
                          <a16:creationId xmlns:a16="http://schemas.microsoft.com/office/drawing/2014/main" id="{CD5AD63E-ED9E-EE0F-2D5A-CFC0A5228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7600" y="1208744"/>
                      <a:ext cx="3516128" cy="2850579"/>
                    </a:xfrm>
                    <a:prstGeom prst="roundRect">
                      <a:avLst/>
                    </a:prstGeom>
                    <a:solidFill>
                      <a:srgbClr val="EEF6E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/>
                    </a:p>
                  </p:txBody>
                </p:sp>
                <p:sp>
                  <p:nvSpPr>
                    <p:cNvPr id="10" name="圆角矩形 9">
                      <a:extLst>
                        <a:ext uri="{FF2B5EF4-FFF2-40B4-BE49-F238E27FC236}">
                          <a16:creationId xmlns:a16="http://schemas.microsoft.com/office/drawing/2014/main" id="{7916BEED-65DB-8A41-39B7-E4A09A8BBF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7969" y="1667722"/>
                      <a:ext cx="2271582" cy="773514"/>
                    </a:xfrm>
                    <a:prstGeom prst="roundRect">
                      <a:avLst/>
                    </a:prstGeom>
                    <a:solidFill>
                      <a:srgbClr val="DBE9FC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injected method</a:t>
                      </a:r>
                      <a:endParaRPr kumimoji="1"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" name="圆角矩形 10">
                      <a:extLst>
                        <a:ext uri="{FF2B5EF4-FFF2-40B4-BE49-F238E27FC236}">
                          <a16:creationId xmlns:a16="http://schemas.microsoft.com/office/drawing/2014/main" id="{8B8E94E3-FAEA-477B-F5E5-02C9C2DDD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2669" y="5437972"/>
                      <a:ext cx="2230382" cy="510363"/>
                    </a:xfrm>
                    <a:prstGeom prst="roundRect">
                      <a:avLst/>
                    </a:prstGeom>
                    <a:solidFill>
                      <a:srgbClr val="FFF3CC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Events</a:t>
                      </a:r>
                      <a:endParaRPr kumimoji="1"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FDC3AAC-23EE-F749-5C4E-4935BAC5AB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0215" y="2544583"/>
                      <a:ext cx="13588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8" name="圆角矩形 27">
                    <a:extLst>
                      <a:ext uri="{FF2B5EF4-FFF2-40B4-BE49-F238E27FC236}">
                        <a16:creationId xmlns:a16="http://schemas.microsoft.com/office/drawing/2014/main" id="{F41B6BBE-F0B9-9F0E-9FE6-A19B52A2F08D}"/>
                      </a:ext>
                    </a:extLst>
                  </p:cNvPr>
                  <p:cNvSpPr/>
                  <p:nvPr/>
                </p:nvSpPr>
                <p:spPr>
                  <a:xfrm>
                    <a:off x="7441609" y="1366766"/>
                    <a:ext cx="3299795" cy="1015284"/>
                  </a:xfrm>
                  <a:prstGeom prst="roundRect">
                    <a:avLst/>
                  </a:prstGeom>
                  <a:solidFill>
                    <a:srgbClr val="DBE9FC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Execution with injected data</a:t>
                    </a:r>
                  </a:p>
                  <a:p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 Collect required data</a:t>
                    </a:r>
                  </a:p>
                </p:txBody>
              </p:sp>
              <p:sp>
                <p:nvSpPr>
                  <p:cNvPr id="31" name="圆角矩形 30">
                    <a:extLst>
                      <a:ext uri="{FF2B5EF4-FFF2-40B4-BE49-F238E27FC236}">
                        <a16:creationId xmlns:a16="http://schemas.microsoft.com/office/drawing/2014/main" id="{8A53FD65-48C1-5BDC-75FE-AB7B076DC420}"/>
                      </a:ext>
                    </a:extLst>
                  </p:cNvPr>
                  <p:cNvSpPr/>
                  <p:nvPr/>
                </p:nvSpPr>
                <p:spPr>
                  <a:xfrm>
                    <a:off x="7340009" y="3352382"/>
                    <a:ext cx="3516128" cy="510363"/>
                  </a:xfrm>
                  <a:prstGeom prst="roundRect">
                    <a:avLst/>
                  </a:prstGeom>
                  <a:solidFill>
                    <a:srgbClr val="DCE9F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Write into tables</a:t>
                    </a:r>
                    <a:endParaRPr kumimoji="1"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EACC0D5E-3FCD-BE7E-B361-754BD327D9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2255" y="844602"/>
                    <a:ext cx="1153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SQL</a:t>
                    </a: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D56502FA-3B07-043D-C607-70F9BB1A0682}"/>
                      </a:ext>
                    </a:extLst>
                  </p:cNvPr>
                  <p:cNvSpPr txBox="1"/>
                  <p:nvPr/>
                </p:nvSpPr>
                <p:spPr>
                  <a:xfrm>
                    <a:off x="807508" y="3186375"/>
                    <a:ext cx="1153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Records</a:t>
                    </a: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F2051099-D93C-5D2E-619A-4299B0ACEE73}"/>
                      </a:ext>
                    </a:extLst>
                  </p:cNvPr>
                  <p:cNvSpPr txBox="1"/>
                  <p:nvPr/>
                </p:nvSpPr>
                <p:spPr>
                  <a:xfrm>
                    <a:off x="5513370" y="4465194"/>
                    <a:ext cx="1153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Trigger</a:t>
                    </a: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1883E0B5-458C-0410-AD28-3649DF9E7107}"/>
                      </a:ext>
                    </a:extLst>
                  </p:cNvPr>
                  <p:cNvSpPr txBox="1"/>
                  <p:nvPr/>
                </p:nvSpPr>
                <p:spPr>
                  <a:xfrm>
                    <a:off x="5437547" y="1295972"/>
                    <a:ext cx="16286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Extended SQL</a:t>
                    </a:r>
                  </a:p>
                </p:txBody>
              </p:sp>
            </p:grpSp>
            <p:sp>
              <p:nvSpPr>
                <p:cNvPr id="42" name="圆角矩形 41">
                  <a:extLst>
                    <a:ext uri="{FF2B5EF4-FFF2-40B4-BE49-F238E27FC236}">
                      <a16:creationId xmlns:a16="http://schemas.microsoft.com/office/drawing/2014/main" id="{CC262F3C-4257-9752-6BCC-B8D9527D7D64}"/>
                    </a:ext>
                  </a:extLst>
                </p:cNvPr>
                <p:cNvSpPr/>
                <p:nvPr/>
              </p:nvSpPr>
              <p:spPr>
                <a:xfrm>
                  <a:off x="601699" y="900400"/>
                  <a:ext cx="1446028" cy="5296115"/>
                </a:xfrm>
                <a:prstGeom prst="roundRect">
                  <a:avLst/>
                </a:prstGeom>
                <a:solidFill>
                  <a:srgbClr val="F8CFC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Database</a:t>
                  </a:r>
                </a:p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user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E7E81446-F607-4C5B-73CF-33253E77B0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55414" y="2781671"/>
                  <a:ext cx="476190" cy="476190"/>
                </a:xfrm>
                <a:prstGeom prst="rect">
                  <a:avLst/>
                </a:prstGeom>
              </p:spPr>
            </p:pic>
          </p:grp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083121-969C-B9CD-07D8-84B2CD0B9AB6}"/>
                  </a:ext>
                </a:extLst>
              </p:cNvPr>
              <p:cNvSpPr txBox="1"/>
              <p:nvPr/>
            </p:nvSpPr>
            <p:spPr>
              <a:xfrm>
                <a:off x="3455581" y="946068"/>
                <a:ext cx="1263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ML Side</a:t>
                </a:r>
                <a:endParaRPr kumimoji="1" lang="zh-CN" altLang="en-US" b="1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96F831F-E2F6-CBE9-9A99-8147E1323D86}"/>
                  </a:ext>
                </a:extLst>
              </p:cNvPr>
              <p:cNvSpPr txBox="1"/>
              <p:nvPr/>
            </p:nvSpPr>
            <p:spPr>
              <a:xfrm>
                <a:off x="8756974" y="917222"/>
                <a:ext cx="1147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DB Side</a:t>
                </a:r>
                <a:endParaRPr kumimoji="1" lang="zh-CN" altLang="en-US" b="1" dirty="0"/>
              </a:p>
            </p:txBody>
          </p: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79CC35C4-5176-811F-822E-136AE198B520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6064323" y="1721329"/>
                <a:ext cx="2548049" cy="35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ACF94F-51F0-D1FF-232B-2BE7025E928D}"/>
                  </a:ext>
                </a:extLst>
              </p:cNvPr>
              <p:cNvSpPr txBox="1"/>
              <p:nvPr/>
            </p:nvSpPr>
            <p:spPr>
              <a:xfrm>
                <a:off x="6767459" y="734148"/>
                <a:ext cx="19046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Injected values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Required data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Others</a:t>
                </a:r>
              </a:p>
            </p:txBody>
          </p:sp>
          <p:cxnSp>
            <p:nvCxnSpPr>
              <p:cNvPr id="19" name="直线箭头连接符 18">
                <a:extLst>
                  <a:ext uri="{FF2B5EF4-FFF2-40B4-BE49-F238E27FC236}">
                    <a16:creationId xmlns:a16="http://schemas.microsoft.com/office/drawing/2014/main" id="{F9502259-C8B2-4624-CADB-937D06E93C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7823" y="3276515"/>
                <a:ext cx="257454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3834BB-CB3E-8A2E-937D-3A8C092CC59E}"/>
                  </a:ext>
                </a:extLst>
              </p:cNvPr>
              <p:cNvSpPr txBox="1"/>
              <p:nvPr/>
            </p:nvSpPr>
            <p:spPr>
              <a:xfrm>
                <a:off x="6785733" y="2566033"/>
                <a:ext cx="1904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Collected data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Records</a:t>
                </a:r>
              </a:p>
            </p:txBody>
          </p:sp>
          <p:sp>
            <p:nvSpPr>
              <p:cNvPr id="45" name="圆角矩形 44">
                <a:extLst>
                  <a:ext uri="{FF2B5EF4-FFF2-40B4-BE49-F238E27FC236}">
                    <a16:creationId xmlns:a16="http://schemas.microsoft.com/office/drawing/2014/main" id="{2759F832-2144-D891-5582-A7E984B59C24}"/>
                  </a:ext>
                </a:extLst>
              </p:cNvPr>
              <p:cNvSpPr/>
              <p:nvPr/>
            </p:nvSpPr>
            <p:spPr>
              <a:xfrm>
                <a:off x="3807441" y="2584306"/>
                <a:ext cx="2230382" cy="2113856"/>
              </a:xfrm>
              <a:prstGeom prst="roundRect">
                <a:avLst/>
              </a:prstGeom>
              <a:solidFill>
                <a:srgbClr val="DBE9FC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collector</a:t>
                </a: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10AA18D8-8B3C-82DB-5B4C-03DF88C2C314}"/>
                  </a:ext>
                </a:extLst>
              </p:cNvPr>
              <p:cNvCxnSpPr>
                <a:cxnSpLocks/>
                <a:stCxn id="45" idx="2"/>
                <a:endCxn id="11" idx="0"/>
              </p:cNvCxnSpPr>
              <p:nvPr/>
            </p:nvCxnSpPr>
            <p:spPr>
              <a:xfrm>
                <a:off x="4922632" y="4698162"/>
                <a:ext cx="0" cy="410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EE0084-0524-5CA4-13D0-90436A2EDF32}"/>
                  </a:ext>
                </a:extLst>
              </p:cNvPr>
              <p:cNvSpPr txBox="1"/>
              <p:nvPr/>
            </p:nvSpPr>
            <p:spPr>
              <a:xfrm>
                <a:off x="3210027" y="4709948"/>
                <a:ext cx="1803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Try to trigger</a:t>
                </a:r>
              </a:p>
            </p:txBody>
          </p: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215874A8-23B6-9FB9-50AA-116304287E1E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015395" y="4077033"/>
                <a:ext cx="2596977" cy="19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435EE26E-8171-1FA2-2C51-936DD94E7E1F}"/>
                  </a:ext>
                </a:extLst>
              </p:cNvPr>
              <p:cNvCxnSpPr>
                <a:cxnSpLocks/>
                <a:stCxn id="11" idx="3"/>
                <a:endCxn id="20" idx="1"/>
              </p:cNvCxnSpPr>
              <p:nvPr/>
            </p:nvCxnSpPr>
            <p:spPr>
              <a:xfrm>
                <a:off x="6037823" y="5363544"/>
                <a:ext cx="257454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E5416138-E12C-43AC-F3CC-C25D25019BEE}"/>
                  </a:ext>
                </a:extLst>
              </p:cNvPr>
              <p:cNvSpPr/>
              <p:nvPr/>
            </p:nvSpPr>
            <p:spPr>
              <a:xfrm>
                <a:off x="9314797" y="4678074"/>
                <a:ext cx="2274322" cy="344511"/>
              </a:xfrm>
              <a:prstGeom prst="roundRect">
                <a:avLst/>
              </a:prstGeom>
              <a:solidFill>
                <a:srgbClr val="DBE9FC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 fine-tune event</a:t>
                </a: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946C4677-C031-4F90-9072-D36D980B8AAA}"/>
                  </a:ext>
                </a:extLst>
              </p:cNvPr>
              <p:cNvSpPr/>
              <p:nvPr/>
            </p:nvSpPr>
            <p:spPr>
              <a:xfrm>
                <a:off x="9314797" y="5218456"/>
                <a:ext cx="2274321" cy="344511"/>
              </a:xfrm>
              <a:prstGeom prst="roundRect">
                <a:avLst/>
              </a:prstGeom>
              <a:solidFill>
                <a:srgbClr val="DBE9FC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 collect event</a:t>
                </a: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3853D753-ADBB-CC77-C67E-906D52343117}"/>
                  </a:ext>
                </a:extLst>
              </p:cNvPr>
              <p:cNvSpPr/>
              <p:nvPr/>
            </p:nvSpPr>
            <p:spPr>
              <a:xfrm>
                <a:off x="9314798" y="5732945"/>
                <a:ext cx="2274320" cy="344511"/>
              </a:xfrm>
              <a:prstGeom prst="roundRect">
                <a:avLst/>
              </a:prstGeom>
              <a:solidFill>
                <a:srgbClr val="DBE9FC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…</a:t>
                </a:r>
              </a:p>
            </p:txBody>
          </p:sp>
          <p:cxnSp>
            <p:nvCxnSpPr>
              <p:cNvPr id="49" name="直线箭头连接符 48">
                <a:extLst>
                  <a:ext uri="{FF2B5EF4-FFF2-40B4-BE49-F238E27FC236}">
                    <a16:creationId xmlns:a16="http://schemas.microsoft.com/office/drawing/2014/main" id="{A727A153-1E25-82D1-7809-2BA26D920CE8}"/>
                  </a:ext>
                </a:extLst>
              </p:cNvPr>
              <p:cNvCxnSpPr>
                <a:cxnSpLocks/>
                <a:stCxn id="45" idx="1"/>
              </p:cNvCxnSpPr>
              <p:nvPr/>
            </p:nvCxnSpPr>
            <p:spPr>
              <a:xfrm flipH="1">
                <a:off x="2146300" y="3641234"/>
                <a:ext cx="16611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55">
                <a:extLst>
                  <a:ext uri="{FF2B5EF4-FFF2-40B4-BE49-F238E27FC236}">
                    <a16:creationId xmlns:a16="http://schemas.microsoft.com/office/drawing/2014/main" id="{1549BF36-DFBF-4BE6-2610-DCE491D190C7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2157718" y="1721329"/>
                <a:ext cx="1635023" cy="35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18569C9-F14B-5C85-551B-A98E05EB9E21}"/>
                </a:ext>
              </a:extLst>
            </p:cNvPr>
            <p:cNvSpPr txBox="1"/>
            <p:nvPr/>
          </p:nvSpPr>
          <p:spPr>
            <a:xfrm>
              <a:off x="6738698" y="3718798"/>
              <a:ext cx="1904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2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13BCD27-6D6F-942E-971B-C5959959A0F8}"/>
              </a:ext>
            </a:extLst>
          </p:cNvPr>
          <p:cNvGrpSpPr/>
          <p:nvPr/>
        </p:nvGrpSpPr>
        <p:grpSpPr>
          <a:xfrm>
            <a:off x="583009" y="603040"/>
            <a:ext cx="11366358" cy="5026443"/>
            <a:chOff x="391623" y="645570"/>
            <a:chExt cx="11366358" cy="5026443"/>
          </a:xfrm>
        </p:grpSpPr>
        <p:grpSp>
          <p:nvGrpSpPr>
            <p:cNvPr id="4172" name="组合 4171">
              <a:extLst>
                <a:ext uri="{FF2B5EF4-FFF2-40B4-BE49-F238E27FC236}">
                  <a16:creationId xmlns:a16="http://schemas.microsoft.com/office/drawing/2014/main" id="{EB07C264-52DE-93C5-2FFC-1F23B08E8B80}"/>
                </a:ext>
              </a:extLst>
            </p:cNvPr>
            <p:cNvGrpSpPr/>
            <p:nvPr/>
          </p:nvGrpSpPr>
          <p:grpSpPr>
            <a:xfrm>
              <a:off x="391623" y="645570"/>
              <a:ext cx="11366358" cy="5026443"/>
              <a:chOff x="391623" y="655298"/>
              <a:chExt cx="11366358" cy="5026443"/>
            </a:xfrm>
          </p:grpSpPr>
          <p:grpSp>
            <p:nvGrpSpPr>
              <p:cNvPr id="4157" name="组合 4156">
                <a:extLst>
                  <a:ext uri="{FF2B5EF4-FFF2-40B4-BE49-F238E27FC236}">
                    <a16:creationId xmlns:a16="http://schemas.microsoft.com/office/drawing/2014/main" id="{BE9FF7AF-DAF3-4419-0461-809D07EAF1F5}"/>
                  </a:ext>
                </a:extLst>
              </p:cNvPr>
              <p:cNvGrpSpPr/>
              <p:nvPr/>
            </p:nvGrpSpPr>
            <p:grpSpPr>
              <a:xfrm>
                <a:off x="391623" y="655298"/>
                <a:ext cx="11366358" cy="5026443"/>
                <a:chOff x="219390" y="601509"/>
                <a:chExt cx="11366358" cy="5026443"/>
              </a:xfrm>
            </p:grpSpPr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1A9669A4-334F-E7B7-D788-7C7FC251659A}"/>
                    </a:ext>
                  </a:extLst>
                </p:cNvPr>
                <p:cNvGrpSpPr/>
                <p:nvPr/>
              </p:nvGrpSpPr>
              <p:grpSpPr>
                <a:xfrm>
                  <a:off x="219390" y="601509"/>
                  <a:ext cx="11366358" cy="5026443"/>
                  <a:chOff x="1187890" y="490976"/>
                  <a:chExt cx="11366358" cy="5026443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90684FFE-2248-6828-659F-D081EF9EC708}"/>
                      </a:ext>
                    </a:extLst>
                  </p:cNvPr>
                  <p:cNvGrpSpPr/>
                  <p:nvPr/>
                </p:nvGrpSpPr>
                <p:grpSpPr>
                  <a:xfrm>
                    <a:off x="1187890" y="540115"/>
                    <a:ext cx="11366358" cy="4977304"/>
                    <a:chOff x="1187890" y="540115"/>
                    <a:chExt cx="11366358" cy="4977304"/>
                  </a:xfrm>
                </p:grpSpPr>
                <p:grpSp>
                  <p:nvGrpSpPr>
                    <p:cNvPr id="67" name="组合 66">
                      <a:extLst>
                        <a:ext uri="{FF2B5EF4-FFF2-40B4-BE49-F238E27FC236}">
                          <a16:creationId xmlns:a16="http://schemas.microsoft.com/office/drawing/2014/main" id="{3207505D-4B74-A997-47F5-1EA6FD754D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0285" y="540115"/>
                      <a:ext cx="11323963" cy="4977304"/>
                      <a:chOff x="1575725" y="540115"/>
                      <a:chExt cx="11323963" cy="4977304"/>
                    </a:xfrm>
                  </p:grpSpPr>
                  <p:sp>
                    <p:nvSpPr>
                      <p:cNvPr id="7" name="圆角矩形 6">
                        <a:extLst>
                          <a:ext uri="{FF2B5EF4-FFF2-40B4-BE49-F238E27FC236}">
                            <a16:creationId xmlns:a16="http://schemas.microsoft.com/office/drawing/2014/main" id="{89826D29-6826-C255-9CE3-AAD2F54F7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5725" y="2213287"/>
                        <a:ext cx="1446028" cy="1594884"/>
                      </a:xfrm>
                      <a:prstGeom prst="roundRect">
                        <a:avLst/>
                      </a:prstGeom>
                      <a:solidFill>
                        <a:srgbClr val="F8CFCC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ML Side</a:t>
                        </a:r>
                        <a:endParaRPr kumimoji="1"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66" name="组合 65">
                        <a:extLst>
                          <a:ext uri="{FF2B5EF4-FFF2-40B4-BE49-F238E27FC236}">
                            <a16:creationId xmlns:a16="http://schemas.microsoft.com/office/drawing/2014/main" id="{422B9C38-1715-1F9D-DA41-01C0C795B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22524" y="540115"/>
                        <a:ext cx="8877164" cy="4977304"/>
                        <a:chOff x="2691564" y="0"/>
                        <a:chExt cx="8877164" cy="4977304"/>
                      </a:xfrm>
                    </p:grpSpPr>
                    <p:sp>
                      <p:nvSpPr>
                        <p:cNvPr id="14" name="圆角矩形 13">
                          <a:extLst>
                            <a:ext uri="{FF2B5EF4-FFF2-40B4-BE49-F238E27FC236}">
                              <a16:creationId xmlns:a16="http://schemas.microsoft.com/office/drawing/2014/main" id="{8E41029E-0FD0-B9A9-1C96-3381851731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55065" y="0"/>
                          <a:ext cx="5613663" cy="2354866"/>
                        </a:xfrm>
                        <a:prstGeom prst="roundRect">
                          <a:avLst>
                            <a:gd name="adj" fmla="val 19441"/>
                          </a:avLst>
                        </a:prstGeom>
                        <a:solidFill>
                          <a:srgbClr val="EEF6EF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7" name="组合 26">
                          <a:extLst>
                            <a:ext uri="{FF2B5EF4-FFF2-40B4-BE49-F238E27FC236}">
                              <a16:creationId xmlns:a16="http://schemas.microsoft.com/office/drawing/2014/main" id="{555590E5-B4A5-E419-2AC0-7E8A1713B1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91564" y="0"/>
                          <a:ext cx="2667245" cy="2354866"/>
                          <a:chOff x="2691564" y="90623"/>
                          <a:chExt cx="3940249" cy="2354866"/>
                        </a:xfrm>
                      </p:grpSpPr>
                      <p:sp>
                        <p:nvSpPr>
                          <p:cNvPr id="4" name="圆角矩形 3">
                            <a:extLst>
                              <a:ext uri="{FF2B5EF4-FFF2-40B4-BE49-F238E27FC236}">
                                <a16:creationId xmlns:a16="http://schemas.microsoft.com/office/drawing/2014/main" id="{16B23E7A-C349-254C-6FC9-B6A4CD0E03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91564" y="90623"/>
                            <a:ext cx="3940249" cy="2354866"/>
                          </a:xfrm>
                          <a:prstGeom prst="roundRect">
                            <a:avLst/>
                          </a:prstGeom>
                          <a:solidFill>
                            <a:srgbClr val="EEF6EF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8" name="圆角矩形 17">
                            <a:extLst>
                              <a:ext uri="{FF2B5EF4-FFF2-40B4-BE49-F238E27FC236}">
                                <a16:creationId xmlns:a16="http://schemas.microsoft.com/office/drawing/2014/main" id="{86ECF220-82DD-E55F-2B0D-86429D1419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52555" y="1509073"/>
                            <a:ext cx="3087161" cy="841195"/>
                          </a:xfrm>
                          <a:prstGeom prst="roundRect">
                            <a:avLst/>
                          </a:prstGeom>
                          <a:solidFill>
                            <a:srgbClr val="DBE9FC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200" b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Transmission information</a:t>
                            </a:r>
                          </a:p>
                          <a:p>
                            <a:pPr marL="171450" indent="-171450">
                              <a:buFont typeface="Wingdings" pitchFamily="2" charset="2"/>
                              <a:buChar char="l"/>
                            </a:pPr>
                            <a:r>
                              <a:rPr kumimoji="1" lang="en-US" altLang="zh-CN" sz="1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port</a:t>
                            </a:r>
                          </a:p>
                          <a:p>
                            <a:pPr marL="171450" indent="-171450">
                              <a:buFont typeface="Wingdings" pitchFamily="2" charset="2"/>
                              <a:buChar char="l"/>
                            </a:pPr>
                            <a:r>
                              <a:rPr kumimoji="1" lang="en-US" altLang="zh-CN" sz="1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url</a:t>
                            </a:r>
                          </a:p>
                          <a:p>
                            <a:pPr marL="171450" indent="-171450">
                              <a:buFont typeface="Wingdings" pitchFamily="2" charset="2"/>
                              <a:buChar char="l"/>
                            </a:pPr>
                            <a:r>
                              <a:rPr kumimoji="1" lang="en-US" altLang="zh-CN" sz="1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…</a:t>
                            </a:r>
                            <a:endParaRPr kumimoji="1" lang="zh-CN" altLang="en-US" sz="1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9" name="圆角矩形 18">
                            <a:extLst>
                              <a:ext uri="{FF2B5EF4-FFF2-40B4-BE49-F238E27FC236}">
                                <a16:creationId xmlns:a16="http://schemas.microsoft.com/office/drawing/2014/main" id="{B13AB6BA-3C6A-6D76-7498-6271A951CE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54413" y="594986"/>
                            <a:ext cx="3104325" cy="793611"/>
                          </a:xfrm>
                          <a:prstGeom prst="roundRect">
                            <a:avLst/>
                          </a:prstGeom>
                          <a:solidFill>
                            <a:srgbClr val="DBE9FC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en-US" altLang="zh-CN" sz="1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kumimoji="1" lang="en-US" altLang="zh-CN" sz="1200" b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Anchor</a:t>
                            </a:r>
                            <a:endParaRPr kumimoji="1" lang="en-US" altLang="zh-CN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marL="171450" indent="-171450">
                              <a:buFont typeface="Wingdings" pitchFamily="2" charset="2"/>
                              <a:buChar char="l"/>
                            </a:pPr>
                            <a:r>
                              <a:rPr kumimoji="1" lang="en-US" altLang="zh-CN" sz="1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CARD_PUSH_ANCHOR</a:t>
                            </a:r>
                          </a:p>
                          <a:p>
                            <a:pPr marL="171450" indent="-171450">
                              <a:buFont typeface="Wingdings" pitchFamily="2" charset="2"/>
                              <a:buChar char="l"/>
                            </a:pPr>
                            <a:r>
                              <a:rPr kumimoji="1" lang="en-US" altLang="zh-CN" sz="1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SUBQUERY_PULL_ANCHOR</a:t>
                            </a:r>
                          </a:p>
                          <a:p>
                            <a:pPr marL="171450" indent="-171450">
                              <a:buFont typeface="Wingdings" pitchFamily="2" charset="2"/>
                              <a:buChar char="l"/>
                            </a:pPr>
                            <a:r>
                              <a:rPr kumimoji="1" lang="en-US" altLang="zh-CN" sz="1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…</a:t>
                            </a:r>
                            <a:endParaRPr kumimoji="1" lang="zh-CN" altLang="en-US" sz="1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endParaRPr kumimoji="1" lang="zh-CN" altLang="en-US" sz="1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4" name="组合 53">
                          <a:extLst>
                            <a:ext uri="{FF2B5EF4-FFF2-40B4-BE49-F238E27FC236}">
                              <a16:creationId xmlns:a16="http://schemas.microsoft.com/office/drawing/2014/main" id="{6F29E6DA-3E1E-216D-50C2-E9F64622FF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91564" y="2622438"/>
                          <a:ext cx="8877164" cy="2354866"/>
                          <a:chOff x="2734096" y="3098899"/>
                          <a:chExt cx="8877164" cy="2354866"/>
                        </a:xfrm>
                      </p:grpSpPr>
                      <p:sp>
                        <p:nvSpPr>
                          <p:cNvPr id="29" name="圆角矩形 28">
                            <a:extLst>
                              <a:ext uri="{FF2B5EF4-FFF2-40B4-BE49-F238E27FC236}">
                                <a16:creationId xmlns:a16="http://schemas.microsoft.com/office/drawing/2014/main" id="{895B1B6D-6B2C-5085-FAB0-2D889C535D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734096" y="3098899"/>
                            <a:ext cx="8877164" cy="2354866"/>
                          </a:xfrm>
                          <a:prstGeom prst="roundRect">
                            <a:avLst/>
                          </a:prstGeom>
                          <a:solidFill>
                            <a:srgbClr val="EEF6EF"/>
                          </a:solidFill>
                          <a:ln w="19050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" name="圆角矩形 36">
                            <a:extLst>
                              <a:ext uri="{FF2B5EF4-FFF2-40B4-BE49-F238E27FC236}">
                                <a16:creationId xmlns:a16="http://schemas.microsoft.com/office/drawing/2014/main" id="{A8899BC0-D41F-E225-838C-9FAABEE2FB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618625" y="3870293"/>
                            <a:ext cx="1651277" cy="522564"/>
                          </a:xfrm>
                          <a:prstGeom prst="roundRect">
                            <a:avLst/>
                          </a:prstGeom>
                          <a:solidFill>
                            <a:srgbClr val="DBE9FC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6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PilotTransData</a:t>
                            </a:r>
                            <a:endParaRPr kumimoji="1" lang="zh-CN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40" name="组合 39">
                            <a:extLst>
                              <a:ext uri="{FF2B5EF4-FFF2-40B4-BE49-F238E27FC236}">
                                <a16:creationId xmlns:a16="http://schemas.microsoft.com/office/drawing/2014/main" id="{5FBF49B3-A04C-3870-E833-170C8087D83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778330" y="3870293"/>
                            <a:ext cx="2950298" cy="1154390"/>
                            <a:chOff x="4483603" y="3851424"/>
                            <a:chExt cx="2950298" cy="1154390"/>
                          </a:xfrm>
                        </p:grpSpPr>
                        <p:sp>
                          <p:nvSpPr>
                            <p:cNvPr id="36" name="圆角矩形 35">
                              <a:extLst>
                                <a:ext uri="{FF2B5EF4-FFF2-40B4-BE49-F238E27FC236}">
                                  <a16:creationId xmlns:a16="http://schemas.microsoft.com/office/drawing/2014/main" id="{46443012-0C27-5CB0-8162-0A48B37626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492137" y="3851424"/>
                              <a:ext cx="2941764" cy="522564"/>
                            </a:xfrm>
                            <a:prstGeom prst="roundRect">
                              <a:avLst/>
                            </a:prstGeom>
                            <a:solidFill>
                              <a:srgbClr val="FFF2CC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zh-CN" sz="16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Send Required Data</a:t>
                              </a:r>
                            </a:p>
                            <a:p>
                              <a:pPr algn="ctr"/>
                              <a:r>
                                <a:rPr kumimoji="1" lang="en-US" altLang="zh-CN" sz="16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(e.g. subqueries )</a:t>
                              </a:r>
                              <a:endParaRPr kumimoji="1" lang="zh-CN" altLang="en-US" sz="16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39" name="圆角矩形 38">
                              <a:extLst>
                                <a:ext uri="{FF2B5EF4-FFF2-40B4-BE49-F238E27FC236}">
                                  <a16:creationId xmlns:a16="http://schemas.microsoft.com/office/drawing/2014/main" id="{CE76F9DC-D91F-82B7-986B-C8CC59A144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483603" y="4483250"/>
                              <a:ext cx="2947247" cy="522564"/>
                            </a:xfrm>
                            <a:prstGeom prst="roundRect">
                              <a:avLst/>
                            </a:prstGeom>
                            <a:solidFill>
                              <a:srgbClr val="FFF2CC"/>
                            </a:solidFill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r>
                                <a:rPr kumimoji="1" lang="en-US" altLang="zh-CN" sz="16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Return Query Result Records</a:t>
                              </a:r>
                              <a:endParaRPr kumimoji="1" lang="zh-CN" altLang="en-US" sz="16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69" name="文本框 68">
                      <a:extLst>
                        <a:ext uri="{FF2B5EF4-FFF2-40B4-BE49-F238E27FC236}">
                          <a16:creationId xmlns:a16="http://schemas.microsoft.com/office/drawing/2014/main" id="{54705D28-CB4E-764B-BA52-71F2E4D84A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3121" y="1271998"/>
                      <a:ext cx="1920240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Extended</a:t>
                      </a:r>
                      <a:r>
                        <a:rPr kumimoji="1"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kumimoji="1"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" name="文本框 69">
                      <a:extLst>
                        <a:ext uri="{FF2B5EF4-FFF2-40B4-BE49-F238E27FC236}">
                          <a16:creationId xmlns:a16="http://schemas.microsoft.com/office/drawing/2014/main" id="{C034BEC9-330B-A81C-8742-41E9F92F4B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7890" y="4847137"/>
                      <a:ext cx="3354394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DB transmission method </a:t>
                      </a:r>
                      <a:endParaRPr kumimoji="1"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96FCA72E-D758-6368-4DF1-6930DC119154}"/>
                      </a:ext>
                    </a:extLst>
                  </p:cNvPr>
                  <p:cNvSpPr txBox="1"/>
                  <p:nvPr/>
                </p:nvSpPr>
                <p:spPr>
                  <a:xfrm>
                    <a:off x="3838703" y="490976"/>
                    <a:ext cx="152675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Parse module</a:t>
                    </a:r>
                    <a:endParaRPr kumimoji="1" lang="zh-CN" alt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" name="圆角矩形 1">
                  <a:extLst>
                    <a:ext uri="{FF2B5EF4-FFF2-40B4-BE49-F238E27FC236}">
                      <a16:creationId xmlns:a16="http://schemas.microsoft.com/office/drawing/2014/main" id="{DFE3192F-893A-8D0B-3628-700D6D1614C5}"/>
                    </a:ext>
                  </a:extLst>
                </p:cNvPr>
                <p:cNvSpPr/>
                <p:nvPr/>
              </p:nvSpPr>
              <p:spPr>
                <a:xfrm>
                  <a:off x="6095576" y="2422136"/>
                  <a:ext cx="1321472" cy="392817"/>
                </a:xfrm>
                <a:prstGeom prst="roundRect">
                  <a:avLst/>
                </a:prstGeom>
                <a:solidFill>
                  <a:srgbClr val="DBE9F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DB component1</a:t>
                  </a:r>
                </a:p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(SQL Rewriter )</a:t>
                  </a:r>
                  <a:endParaRPr kumimoji="1"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" name="圆角矩形 2">
                  <a:extLst>
                    <a:ext uri="{FF2B5EF4-FFF2-40B4-BE49-F238E27FC236}">
                      <a16:creationId xmlns:a16="http://schemas.microsoft.com/office/drawing/2014/main" id="{AF20F178-9254-7AB4-7E15-BBE51FD0A353}"/>
                    </a:ext>
                  </a:extLst>
                </p:cNvPr>
                <p:cNvSpPr/>
                <p:nvPr/>
              </p:nvSpPr>
              <p:spPr>
                <a:xfrm>
                  <a:off x="7783347" y="2417700"/>
                  <a:ext cx="1813057" cy="392817"/>
                </a:xfrm>
                <a:prstGeom prst="roundRect">
                  <a:avLst/>
                </a:prstGeom>
                <a:solidFill>
                  <a:srgbClr val="DBE9F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DB component2</a:t>
                  </a:r>
                </a:p>
                <a:p>
                  <a:r>
                    <a:rPr kumimoji="1"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(Cardinality Estimation)</a:t>
                  </a:r>
                  <a:endParaRPr kumimoji="1"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圆角矩形 4">
                  <a:extLst>
                    <a:ext uri="{FF2B5EF4-FFF2-40B4-BE49-F238E27FC236}">
                      <a16:creationId xmlns:a16="http://schemas.microsoft.com/office/drawing/2014/main" id="{43EAD3BE-8D06-D51C-591E-28F69148FC1D}"/>
                    </a:ext>
                  </a:extLst>
                </p:cNvPr>
                <p:cNvSpPr/>
                <p:nvPr/>
              </p:nvSpPr>
              <p:spPr>
                <a:xfrm>
                  <a:off x="6088597" y="1839077"/>
                  <a:ext cx="1339704" cy="283769"/>
                </a:xfrm>
                <a:prstGeom prst="roundRect">
                  <a:avLst/>
                </a:prstGeom>
                <a:solidFill>
                  <a:srgbClr val="FFF2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 Data (Push)</a:t>
                  </a:r>
                  <a:endParaRPr kumimoji="1"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圆角矩形 10">
                  <a:extLst>
                    <a:ext uri="{FF2B5EF4-FFF2-40B4-BE49-F238E27FC236}">
                      <a16:creationId xmlns:a16="http://schemas.microsoft.com/office/drawing/2014/main" id="{B1A1EFC5-3D1B-8410-0D2D-F03C71EF393E}"/>
                    </a:ext>
                  </a:extLst>
                </p:cNvPr>
                <p:cNvSpPr/>
                <p:nvPr/>
              </p:nvSpPr>
              <p:spPr>
                <a:xfrm>
                  <a:off x="7778144" y="1839468"/>
                  <a:ext cx="1818260" cy="283769"/>
                </a:xfrm>
                <a:prstGeom prst="roundRect">
                  <a:avLst/>
                </a:prstGeom>
                <a:solidFill>
                  <a:srgbClr val="FFF2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Collect Data </a:t>
                  </a:r>
                  <a:r>
                    <a:rPr kumimoji="1"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(Pull)</a:t>
                  </a:r>
                  <a:endParaRPr kumimoji="1"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405F21C-9424-2D65-93D6-0C33F3677606}"/>
                    </a:ext>
                  </a:extLst>
                </p:cNvPr>
                <p:cNvSpPr txBox="1"/>
                <p:nvPr/>
              </p:nvSpPr>
              <p:spPr>
                <a:xfrm>
                  <a:off x="6151042" y="689061"/>
                  <a:ext cx="43513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pipeline of query optimizer with anchors</a:t>
                  </a:r>
                  <a:endPara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圆角矩形 110">
                  <a:extLst>
                    <a:ext uri="{FF2B5EF4-FFF2-40B4-BE49-F238E27FC236}">
                      <a16:creationId xmlns:a16="http://schemas.microsoft.com/office/drawing/2014/main" id="{01039F38-88A9-CBE4-B89A-BE2126900E69}"/>
                    </a:ext>
                  </a:extLst>
                </p:cNvPr>
                <p:cNvSpPr/>
                <p:nvPr/>
              </p:nvSpPr>
              <p:spPr>
                <a:xfrm>
                  <a:off x="10315490" y="2409801"/>
                  <a:ext cx="1116798" cy="392817"/>
                </a:xfrm>
                <a:prstGeom prst="roundRect">
                  <a:avLst/>
                </a:prstGeom>
                <a:solidFill>
                  <a:srgbClr val="DBE9F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DB component3</a:t>
                  </a:r>
                </a:p>
              </p:txBody>
            </p:sp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1D7AA7F0-75BC-56C1-2609-DA7E24020A6D}"/>
                    </a:ext>
                  </a:extLst>
                </p:cNvPr>
                <p:cNvSpPr/>
                <p:nvPr/>
              </p:nvSpPr>
              <p:spPr>
                <a:xfrm>
                  <a:off x="10319895" y="1839077"/>
                  <a:ext cx="1112393" cy="283769"/>
                </a:xfrm>
                <a:prstGeom prst="roundRect">
                  <a:avLst/>
                </a:prstGeom>
                <a:solidFill>
                  <a:srgbClr val="FFF2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 Data (Push)</a:t>
                  </a:r>
                  <a:endParaRPr kumimoji="1"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914107B2-BFF7-13BA-B9BD-FCCEA3D42151}"/>
                    </a:ext>
                  </a:extLst>
                </p:cNvPr>
                <p:cNvSpPr txBox="1"/>
                <p:nvPr/>
              </p:nvSpPr>
              <p:spPr>
                <a:xfrm flipH="1">
                  <a:off x="9755325" y="2374026"/>
                  <a:ext cx="206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左大括号 122">
                  <a:extLst>
                    <a:ext uri="{FF2B5EF4-FFF2-40B4-BE49-F238E27FC236}">
                      <a16:creationId xmlns:a16="http://schemas.microsoft.com/office/drawing/2014/main" id="{FA0189CB-4D6D-467A-A489-B88B33F40553}"/>
                    </a:ext>
                  </a:extLst>
                </p:cNvPr>
                <p:cNvSpPr/>
                <p:nvPr/>
              </p:nvSpPr>
              <p:spPr>
                <a:xfrm rot="5400000">
                  <a:off x="8611880" y="-414167"/>
                  <a:ext cx="305440" cy="4122967"/>
                </a:xfrm>
                <a:prstGeom prst="leftBrace">
                  <a:avLst>
                    <a:gd name="adj1" fmla="val 29609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BFA45D86-574F-1974-D693-E1D7F0273FAE}"/>
                    </a:ext>
                  </a:extLst>
                </p:cNvPr>
                <p:cNvSpPr txBox="1"/>
                <p:nvPr/>
              </p:nvSpPr>
              <p:spPr>
                <a:xfrm>
                  <a:off x="7541441" y="1201758"/>
                  <a:ext cx="28077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SQL execution in query  optimizer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81F89534-1D78-4A68-C329-C880EAAD536A}"/>
                    </a:ext>
                  </a:extLst>
                </p:cNvPr>
                <p:cNvSpPr txBox="1"/>
                <p:nvPr/>
              </p:nvSpPr>
              <p:spPr>
                <a:xfrm>
                  <a:off x="2870203" y="3292674"/>
                  <a:ext cx="3058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transmission module</a:t>
                  </a:r>
                  <a:endPara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圆角矩形 127">
                  <a:extLst>
                    <a:ext uri="{FF2B5EF4-FFF2-40B4-BE49-F238E27FC236}">
                      <a16:creationId xmlns:a16="http://schemas.microsoft.com/office/drawing/2014/main" id="{16FC33A0-FEC2-B265-99B9-0309DC977617}"/>
                    </a:ext>
                  </a:extLst>
                </p:cNvPr>
                <p:cNvSpPr/>
                <p:nvPr/>
              </p:nvSpPr>
              <p:spPr>
                <a:xfrm>
                  <a:off x="8592579" y="4676306"/>
                  <a:ext cx="1659854" cy="522564"/>
                </a:xfrm>
                <a:prstGeom prst="roundRect">
                  <a:avLst/>
                </a:prstGeom>
                <a:solidFill>
                  <a:srgbClr val="DBE9F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Records</a:t>
                  </a:r>
                  <a:endPara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50A5C99E-F880-E439-D915-64F8CE91C846}"/>
                    </a:ext>
                  </a:extLst>
                </p:cNvPr>
                <p:cNvSpPr txBox="1"/>
                <p:nvPr/>
              </p:nvSpPr>
              <p:spPr>
                <a:xfrm>
                  <a:off x="7386310" y="3392312"/>
                  <a:ext cx="23657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 collected data for Pull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E3BFDF9-BA57-168B-36A6-33866C32A8AD}"/>
                    </a:ext>
                  </a:extLst>
                </p:cNvPr>
                <p:cNvSpPr txBox="1"/>
                <p:nvPr/>
              </p:nvSpPr>
              <p:spPr>
                <a:xfrm>
                  <a:off x="1470408" y="4281612"/>
                  <a:ext cx="6636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Http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圆角矩形 165">
                  <a:extLst>
                    <a:ext uri="{FF2B5EF4-FFF2-40B4-BE49-F238E27FC236}">
                      <a16:creationId xmlns:a16="http://schemas.microsoft.com/office/drawing/2014/main" id="{3BEB9DEF-F2E0-EBE8-6B2F-831CECDC5D15}"/>
                    </a:ext>
                  </a:extLst>
                </p:cNvPr>
                <p:cNvSpPr/>
                <p:nvPr/>
              </p:nvSpPr>
              <p:spPr>
                <a:xfrm>
                  <a:off x="7546222" y="1246304"/>
                  <a:ext cx="2627201" cy="252717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74E1E0D8-8AE8-F668-0D7E-7A257C87EEA5}"/>
                    </a:ext>
                  </a:extLst>
                </p:cNvPr>
                <p:cNvSpPr txBox="1"/>
                <p:nvPr/>
              </p:nvSpPr>
              <p:spPr>
                <a:xfrm>
                  <a:off x="6907009" y="2118261"/>
                  <a:ext cx="7606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enable</a:t>
                  </a:r>
                  <a:endPara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25C85CD1-1EF8-7848-CF57-6438D4B8DD51}"/>
                    </a:ext>
                  </a:extLst>
                </p:cNvPr>
                <p:cNvSpPr txBox="1"/>
                <p:nvPr/>
              </p:nvSpPr>
              <p:spPr>
                <a:xfrm>
                  <a:off x="8819218" y="2141243"/>
                  <a:ext cx="7606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enable</a:t>
                  </a:r>
                  <a:endPara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6DB52F87-3F9C-B0BE-27B0-52E82DC395F3}"/>
                    </a:ext>
                  </a:extLst>
                </p:cNvPr>
                <p:cNvSpPr txBox="1"/>
                <p:nvPr/>
              </p:nvSpPr>
              <p:spPr>
                <a:xfrm>
                  <a:off x="9991771" y="2130584"/>
                  <a:ext cx="7606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enable</a:t>
                  </a:r>
                  <a:endPara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右弧形箭头 175">
                  <a:extLst>
                    <a:ext uri="{FF2B5EF4-FFF2-40B4-BE49-F238E27FC236}">
                      <a16:creationId xmlns:a16="http://schemas.microsoft.com/office/drawing/2014/main" id="{EE5F4CC6-84C8-AFA2-1144-6D3C7A6587BE}"/>
                    </a:ext>
                  </a:extLst>
                </p:cNvPr>
                <p:cNvSpPr/>
                <p:nvPr/>
              </p:nvSpPr>
              <p:spPr>
                <a:xfrm>
                  <a:off x="2742977" y="1019623"/>
                  <a:ext cx="284604" cy="1098638"/>
                </a:xfrm>
                <a:prstGeom prst="curvedRightArrow">
                  <a:avLst>
                    <a:gd name="adj1" fmla="val 25000"/>
                    <a:gd name="adj2" fmla="val 53559"/>
                    <a:gd name="adj3" fmla="val 32061"/>
                  </a:avLst>
                </a:prstGeom>
                <a:solidFill>
                  <a:schemeClr val="tx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左大括号 177">
                  <a:extLst>
                    <a:ext uri="{FF2B5EF4-FFF2-40B4-BE49-F238E27FC236}">
                      <a16:creationId xmlns:a16="http://schemas.microsoft.com/office/drawing/2014/main" id="{A78D39F8-91B7-9479-C8DE-49EAF2827019}"/>
                    </a:ext>
                  </a:extLst>
                </p:cNvPr>
                <p:cNvSpPr/>
                <p:nvPr/>
              </p:nvSpPr>
              <p:spPr>
                <a:xfrm>
                  <a:off x="3067162" y="1707676"/>
                  <a:ext cx="131187" cy="700601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C4D6A91F-03EB-276C-949F-968BA0823CD1}"/>
                    </a:ext>
                  </a:extLst>
                </p:cNvPr>
                <p:cNvSpPr txBox="1"/>
                <p:nvPr/>
              </p:nvSpPr>
              <p:spPr>
                <a:xfrm>
                  <a:off x="2709895" y="1390895"/>
                  <a:ext cx="5412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parse</a:t>
                  </a:r>
                  <a:endPara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1" name="直线箭头连接符 180">
                  <a:extLst>
                    <a:ext uri="{FF2B5EF4-FFF2-40B4-BE49-F238E27FC236}">
                      <a16:creationId xmlns:a16="http://schemas.microsoft.com/office/drawing/2014/main" id="{C936F8EC-22FE-B70B-CA59-16BE33354B79}"/>
                    </a:ext>
                  </a:extLst>
                </p:cNvPr>
                <p:cNvCxnSpPr>
                  <a:cxnSpLocks/>
                  <a:stCxn id="4" idx="3"/>
                  <a:endCxn id="14" idx="1"/>
                </p:cNvCxnSpPr>
                <p:nvPr/>
              </p:nvCxnSpPr>
              <p:spPr>
                <a:xfrm>
                  <a:off x="5375829" y="1828081"/>
                  <a:ext cx="59625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线箭头连接符 187">
                  <a:extLst>
                    <a:ext uri="{FF2B5EF4-FFF2-40B4-BE49-F238E27FC236}">
                      <a16:creationId xmlns:a16="http://schemas.microsoft.com/office/drawing/2014/main" id="{B266416E-09F7-650C-7A4A-E615EE47856E}"/>
                    </a:ext>
                  </a:extLst>
                </p:cNvPr>
                <p:cNvCxnSpPr>
                  <a:cxnSpLocks/>
                  <a:stCxn id="2" idx="3"/>
                  <a:endCxn id="3" idx="1"/>
                </p:cNvCxnSpPr>
                <p:nvPr/>
              </p:nvCxnSpPr>
              <p:spPr>
                <a:xfrm flipV="1">
                  <a:off x="7417048" y="2614109"/>
                  <a:ext cx="366299" cy="44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7" name="直线箭头连接符 4096">
                  <a:extLst>
                    <a:ext uri="{FF2B5EF4-FFF2-40B4-BE49-F238E27FC236}">
                      <a16:creationId xmlns:a16="http://schemas.microsoft.com/office/drawing/2014/main" id="{70C79005-3E12-5163-EC31-0A769942FEE3}"/>
                    </a:ext>
                  </a:extLst>
                </p:cNvPr>
                <p:cNvCxnSpPr>
                  <a:cxnSpLocks/>
                  <a:stCxn id="3" idx="3"/>
                </p:cNvCxnSpPr>
                <p:nvPr/>
              </p:nvCxnSpPr>
              <p:spPr>
                <a:xfrm>
                  <a:off x="9596404" y="2614109"/>
                  <a:ext cx="20107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3" name="直线箭头连接符 4102">
                  <a:extLst>
                    <a:ext uri="{FF2B5EF4-FFF2-40B4-BE49-F238E27FC236}">
                      <a16:creationId xmlns:a16="http://schemas.microsoft.com/office/drawing/2014/main" id="{038A5E81-E61A-40A3-BDF5-85E8F4BD4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3423" y="2621679"/>
                  <a:ext cx="1568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4" name="直线箭头连接符 4103">
                  <a:extLst>
                    <a:ext uri="{FF2B5EF4-FFF2-40B4-BE49-F238E27FC236}">
                      <a16:creationId xmlns:a16="http://schemas.microsoft.com/office/drawing/2014/main" id="{07B6FBB7-AE00-064D-1517-DBFBFE4A7942}"/>
                    </a:ext>
                  </a:extLst>
                </p:cNvPr>
                <p:cNvCxnSpPr>
                  <a:cxnSpLocks/>
                  <a:stCxn id="5" idx="2"/>
                  <a:endCxn id="2" idx="0"/>
                </p:cNvCxnSpPr>
                <p:nvPr/>
              </p:nvCxnSpPr>
              <p:spPr>
                <a:xfrm flipH="1">
                  <a:off x="6756312" y="2122846"/>
                  <a:ext cx="2137" cy="2992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6" name="直线箭头连接符 4115">
                  <a:extLst>
                    <a:ext uri="{FF2B5EF4-FFF2-40B4-BE49-F238E27FC236}">
                      <a16:creationId xmlns:a16="http://schemas.microsoft.com/office/drawing/2014/main" id="{70DEC067-9B38-CB58-1EBA-B7C74AF4CBAB}"/>
                    </a:ext>
                  </a:extLst>
                </p:cNvPr>
                <p:cNvCxnSpPr>
                  <a:cxnSpLocks/>
                  <a:stCxn id="112" idx="2"/>
                  <a:endCxn id="111" idx="0"/>
                </p:cNvCxnSpPr>
                <p:nvPr/>
              </p:nvCxnSpPr>
              <p:spPr>
                <a:xfrm flipH="1">
                  <a:off x="10873889" y="2122846"/>
                  <a:ext cx="2203" cy="28695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0" name="直线箭头连接符 4119">
                  <a:extLst>
                    <a:ext uri="{FF2B5EF4-FFF2-40B4-BE49-F238E27FC236}">
                      <a16:creationId xmlns:a16="http://schemas.microsoft.com/office/drawing/2014/main" id="{FE6EA99C-1B4F-F06C-19D4-EB2936DD07E2}"/>
                    </a:ext>
                  </a:extLst>
                </p:cNvPr>
                <p:cNvCxnSpPr>
                  <a:cxnSpLocks/>
                  <a:endCxn id="37" idx="0"/>
                </p:cNvCxnSpPr>
                <p:nvPr/>
              </p:nvCxnSpPr>
              <p:spPr>
                <a:xfrm>
                  <a:off x="9418751" y="3005514"/>
                  <a:ext cx="1" cy="10389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0" name="直线箭头连接符 4129">
                  <a:extLst>
                    <a:ext uri="{FF2B5EF4-FFF2-40B4-BE49-F238E27FC236}">
                      <a16:creationId xmlns:a16="http://schemas.microsoft.com/office/drawing/2014/main" id="{11065FA3-B510-5267-149E-DE1028241340}"/>
                    </a:ext>
                  </a:extLst>
                </p:cNvPr>
                <p:cNvCxnSpPr>
                  <a:cxnSpLocks/>
                  <a:stCxn id="37" idx="1"/>
                  <a:endCxn id="36" idx="3"/>
                </p:cNvCxnSpPr>
                <p:nvPr/>
              </p:nvCxnSpPr>
              <p:spPr>
                <a:xfrm flipH="1">
                  <a:off x="6703116" y="4305762"/>
                  <a:ext cx="188999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3" name="直线箭头连接符 4132">
                  <a:extLst>
                    <a:ext uri="{FF2B5EF4-FFF2-40B4-BE49-F238E27FC236}">
                      <a16:creationId xmlns:a16="http://schemas.microsoft.com/office/drawing/2014/main" id="{49A8EF12-0F8E-C19D-961C-22B4E3CC94D2}"/>
                    </a:ext>
                  </a:extLst>
                </p:cNvPr>
                <p:cNvCxnSpPr>
                  <a:cxnSpLocks/>
                  <a:stCxn id="128" idx="1"/>
                  <a:endCxn id="39" idx="3"/>
                </p:cNvCxnSpPr>
                <p:nvPr/>
              </p:nvCxnSpPr>
              <p:spPr>
                <a:xfrm flipH="1">
                  <a:off x="6700065" y="4937588"/>
                  <a:ext cx="189251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53" name="圆角矩形 4152">
                  <a:extLst>
                    <a:ext uri="{FF2B5EF4-FFF2-40B4-BE49-F238E27FC236}">
                      <a16:creationId xmlns:a16="http://schemas.microsoft.com/office/drawing/2014/main" id="{61480CB3-C1A6-4C3F-C612-D317A3B8D076}"/>
                    </a:ext>
                  </a:extLst>
                </p:cNvPr>
                <p:cNvSpPr/>
                <p:nvPr/>
              </p:nvSpPr>
              <p:spPr>
                <a:xfrm>
                  <a:off x="969815" y="1828081"/>
                  <a:ext cx="1736643" cy="487001"/>
                </a:xfrm>
                <a:custGeom>
                  <a:avLst/>
                  <a:gdLst>
                    <a:gd name="connsiteX0" fmla="*/ 0 w 1794184"/>
                    <a:gd name="connsiteY0" fmla="*/ 82625 h 495739"/>
                    <a:gd name="connsiteX1" fmla="*/ 82625 w 1794184"/>
                    <a:gd name="connsiteY1" fmla="*/ 0 h 495739"/>
                    <a:gd name="connsiteX2" fmla="*/ 1711559 w 1794184"/>
                    <a:gd name="connsiteY2" fmla="*/ 0 h 495739"/>
                    <a:gd name="connsiteX3" fmla="*/ 1794184 w 1794184"/>
                    <a:gd name="connsiteY3" fmla="*/ 82625 h 495739"/>
                    <a:gd name="connsiteX4" fmla="*/ 1794184 w 1794184"/>
                    <a:gd name="connsiteY4" fmla="*/ 413114 h 495739"/>
                    <a:gd name="connsiteX5" fmla="*/ 1711559 w 1794184"/>
                    <a:gd name="connsiteY5" fmla="*/ 495739 h 495739"/>
                    <a:gd name="connsiteX6" fmla="*/ 82625 w 1794184"/>
                    <a:gd name="connsiteY6" fmla="*/ 495739 h 495739"/>
                    <a:gd name="connsiteX7" fmla="*/ 0 w 1794184"/>
                    <a:gd name="connsiteY7" fmla="*/ 413114 h 495739"/>
                    <a:gd name="connsiteX8" fmla="*/ 0 w 1794184"/>
                    <a:gd name="connsiteY8" fmla="*/ 82625 h 495739"/>
                    <a:gd name="connsiteX0" fmla="*/ 1711559 w 1802999"/>
                    <a:gd name="connsiteY0" fmla="*/ 495739 h 587179"/>
                    <a:gd name="connsiteX1" fmla="*/ 82625 w 1802999"/>
                    <a:gd name="connsiteY1" fmla="*/ 495739 h 587179"/>
                    <a:gd name="connsiteX2" fmla="*/ 0 w 1802999"/>
                    <a:gd name="connsiteY2" fmla="*/ 413114 h 587179"/>
                    <a:gd name="connsiteX3" fmla="*/ 0 w 1802999"/>
                    <a:gd name="connsiteY3" fmla="*/ 82625 h 587179"/>
                    <a:gd name="connsiteX4" fmla="*/ 82625 w 1802999"/>
                    <a:gd name="connsiteY4" fmla="*/ 0 h 587179"/>
                    <a:gd name="connsiteX5" fmla="*/ 1711559 w 1802999"/>
                    <a:gd name="connsiteY5" fmla="*/ 0 h 587179"/>
                    <a:gd name="connsiteX6" fmla="*/ 1794184 w 1802999"/>
                    <a:gd name="connsiteY6" fmla="*/ 82625 h 587179"/>
                    <a:gd name="connsiteX7" fmla="*/ 1794184 w 1802999"/>
                    <a:gd name="connsiteY7" fmla="*/ 413114 h 587179"/>
                    <a:gd name="connsiteX8" fmla="*/ 1802999 w 1802999"/>
                    <a:gd name="connsiteY8" fmla="*/ 587179 h 587179"/>
                    <a:gd name="connsiteX0" fmla="*/ 1711559 w 1794184"/>
                    <a:gd name="connsiteY0" fmla="*/ 495739 h 495739"/>
                    <a:gd name="connsiteX1" fmla="*/ 82625 w 1794184"/>
                    <a:gd name="connsiteY1" fmla="*/ 495739 h 495739"/>
                    <a:gd name="connsiteX2" fmla="*/ 0 w 1794184"/>
                    <a:gd name="connsiteY2" fmla="*/ 413114 h 495739"/>
                    <a:gd name="connsiteX3" fmla="*/ 0 w 1794184"/>
                    <a:gd name="connsiteY3" fmla="*/ 82625 h 495739"/>
                    <a:gd name="connsiteX4" fmla="*/ 82625 w 1794184"/>
                    <a:gd name="connsiteY4" fmla="*/ 0 h 495739"/>
                    <a:gd name="connsiteX5" fmla="*/ 1711559 w 1794184"/>
                    <a:gd name="connsiteY5" fmla="*/ 0 h 495739"/>
                    <a:gd name="connsiteX6" fmla="*/ 1794184 w 1794184"/>
                    <a:gd name="connsiteY6" fmla="*/ 82625 h 495739"/>
                    <a:gd name="connsiteX7" fmla="*/ 1794184 w 1794184"/>
                    <a:gd name="connsiteY7" fmla="*/ 413114 h 495739"/>
                    <a:gd name="connsiteX0" fmla="*/ 82625 w 1794184"/>
                    <a:gd name="connsiteY0" fmla="*/ 495739 h 495739"/>
                    <a:gd name="connsiteX1" fmla="*/ 0 w 1794184"/>
                    <a:gd name="connsiteY1" fmla="*/ 413114 h 495739"/>
                    <a:gd name="connsiteX2" fmla="*/ 0 w 1794184"/>
                    <a:gd name="connsiteY2" fmla="*/ 82625 h 495739"/>
                    <a:gd name="connsiteX3" fmla="*/ 82625 w 1794184"/>
                    <a:gd name="connsiteY3" fmla="*/ 0 h 495739"/>
                    <a:gd name="connsiteX4" fmla="*/ 1711559 w 1794184"/>
                    <a:gd name="connsiteY4" fmla="*/ 0 h 495739"/>
                    <a:gd name="connsiteX5" fmla="*/ 1794184 w 1794184"/>
                    <a:gd name="connsiteY5" fmla="*/ 82625 h 495739"/>
                    <a:gd name="connsiteX6" fmla="*/ 1794184 w 1794184"/>
                    <a:gd name="connsiteY6" fmla="*/ 413114 h 495739"/>
                    <a:gd name="connsiteX0" fmla="*/ 0 w 1794184"/>
                    <a:gd name="connsiteY0" fmla="*/ 413114 h 413114"/>
                    <a:gd name="connsiteX1" fmla="*/ 0 w 1794184"/>
                    <a:gd name="connsiteY1" fmla="*/ 82625 h 413114"/>
                    <a:gd name="connsiteX2" fmla="*/ 82625 w 1794184"/>
                    <a:gd name="connsiteY2" fmla="*/ 0 h 413114"/>
                    <a:gd name="connsiteX3" fmla="*/ 1711559 w 1794184"/>
                    <a:gd name="connsiteY3" fmla="*/ 0 h 413114"/>
                    <a:gd name="connsiteX4" fmla="*/ 1794184 w 1794184"/>
                    <a:gd name="connsiteY4" fmla="*/ 82625 h 413114"/>
                    <a:gd name="connsiteX5" fmla="*/ 1794184 w 1794184"/>
                    <a:gd name="connsiteY5" fmla="*/ 413114 h 413114"/>
                    <a:gd name="connsiteX0" fmla="*/ 0 w 1794184"/>
                    <a:gd name="connsiteY0" fmla="*/ 413114 h 413114"/>
                    <a:gd name="connsiteX1" fmla="*/ 0 w 1794184"/>
                    <a:gd name="connsiteY1" fmla="*/ 82625 h 413114"/>
                    <a:gd name="connsiteX2" fmla="*/ 82625 w 1794184"/>
                    <a:gd name="connsiteY2" fmla="*/ 0 h 413114"/>
                    <a:gd name="connsiteX3" fmla="*/ 1711559 w 1794184"/>
                    <a:gd name="connsiteY3" fmla="*/ 0 h 413114"/>
                    <a:gd name="connsiteX4" fmla="*/ 1794184 w 1794184"/>
                    <a:gd name="connsiteY4" fmla="*/ 82625 h 413114"/>
                    <a:gd name="connsiteX0" fmla="*/ 0 w 1711559"/>
                    <a:gd name="connsiteY0" fmla="*/ 413114 h 413114"/>
                    <a:gd name="connsiteX1" fmla="*/ 0 w 1711559"/>
                    <a:gd name="connsiteY1" fmla="*/ 82625 h 413114"/>
                    <a:gd name="connsiteX2" fmla="*/ 82625 w 1711559"/>
                    <a:gd name="connsiteY2" fmla="*/ 0 h 413114"/>
                    <a:gd name="connsiteX3" fmla="*/ 1711559 w 1711559"/>
                    <a:gd name="connsiteY3" fmla="*/ 0 h 413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1559" h="413114">
                      <a:moveTo>
                        <a:pt x="0" y="413114"/>
                      </a:moveTo>
                      <a:lnTo>
                        <a:pt x="0" y="82625"/>
                      </a:lnTo>
                      <a:cubicBezTo>
                        <a:pt x="0" y="36992"/>
                        <a:pt x="36992" y="0"/>
                        <a:pt x="82625" y="0"/>
                      </a:cubicBezTo>
                      <a:lnTo>
                        <a:pt x="1711559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4" name="圆角矩形 4153">
                  <a:extLst>
                    <a:ext uri="{FF2B5EF4-FFF2-40B4-BE49-F238E27FC236}">
                      <a16:creationId xmlns:a16="http://schemas.microsoft.com/office/drawing/2014/main" id="{DB432C69-F114-F9DD-E677-83777B0EC7E2}"/>
                    </a:ext>
                  </a:extLst>
                </p:cNvPr>
                <p:cNvSpPr/>
                <p:nvPr/>
              </p:nvSpPr>
              <p:spPr>
                <a:xfrm>
                  <a:off x="10252433" y="3001973"/>
                  <a:ext cx="621456" cy="1955675"/>
                </a:xfrm>
                <a:custGeom>
                  <a:avLst/>
                  <a:gdLst>
                    <a:gd name="connsiteX0" fmla="*/ 0 w 725703"/>
                    <a:gd name="connsiteY0" fmla="*/ 120953 h 2047377"/>
                    <a:gd name="connsiteX1" fmla="*/ 120953 w 725703"/>
                    <a:gd name="connsiteY1" fmla="*/ 0 h 2047377"/>
                    <a:gd name="connsiteX2" fmla="*/ 604750 w 725703"/>
                    <a:gd name="connsiteY2" fmla="*/ 0 h 2047377"/>
                    <a:gd name="connsiteX3" fmla="*/ 725703 w 725703"/>
                    <a:gd name="connsiteY3" fmla="*/ 120953 h 2047377"/>
                    <a:gd name="connsiteX4" fmla="*/ 725703 w 725703"/>
                    <a:gd name="connsiteY4" fmla="*/ 1926424 h 2047377"/>
                    <a:gd name="connsiteX5" fmla="*/ 604750 w 725703"/>
                    <a:gd name="connsiteY5" fmla="*/ 2047377 h 2047377"/>
                    <a:gd name="connsiteX6" fmla="*/ 120953 w 725703"/>
                    <a:gd name="connsiteY6" fmla="*/ 2047377 h 2047377"/>
                    <a:gd name="connsiteX7" fmla="*/ 0 w 725703"/>
                    <a:gd name="connsiteY7" fmla="*/ 1926424 h 2047377"/>
                    <a:gd name="connsiteX8" fmla="*/ 0 w 725703"/>
                    <a:gd name="connsiteY8" fmla="*/ 120953 h 2047377"/>
                    <a:gd name="connsiteX0" fmla="*/ 0 w 725703"/>
                    <a:gd name="connsiteY0" fmla="*/ 120953 h 2047377"/>
                    <a:gd name="connsiteX1" fmla="*/ 120953 w 725703"/>
                    <a:gd name="connsiteY1" fmla="*/ 0 h 2047377"/>
                    <a:gd name="connsiteX2" fmla="*/ 604750 w 725703"/>
                    <a:gd name="connsiteY2" fmla="*/ 0 h 2047377"/>
                    <a:gd name="connsiteX3" fmla="*/ 725703 w 725703"/>
                    <a:gd name="connsiteY3" fmla="*/ 120953 h 2047377"/>
                    <a:gd name="connsiteX4" fmla="*/ 725703 w 725703"/>
                    <a:gd name="connsiteY4" fmla="*/ 1926424 h 2047377"/>
                    <a:gd name="connsiteX5" fmla="*/ 604750 w 725703"/>
                    <a:gd name="connsiteY5" fmla="*/ 2047377 h 2047377"/>
                    <a:gd name="connsiteX6" fmla="*/ 120953 w 725703"/>
                    <a:gd name="connsiteY6" fmla="*/ 2047377 h 2047377"/>
                    <a:gd name="connsiteX7" fmla="*/ 0 w 725703"/>
                    <a:gd name="connsiteY7" fmla="*/ 1926424 h 2047377"/>
                    <a:gd name="connsiteX8" fmla="*/ 91440 w 725703"/>
                    <a:gd name="connsiteY8" fmla="*/ 212393 h 2047377"/>
                    <a:gd name="connsiteX0" fmla="*/ 0 w 725703"/>
                    <a:gd name="connsiteY0" fmla="*/ 120953 h 2047377"/>
                    <a:gd name="connsiteX1" fmla="*/ 120953 w 725703"/>
                    <a:gd name="connsiteY1" fmla="*/ 0 h 2047377"/>
                    <a:gd name="connsiteX2" fmla="*/ 604750 w 725703"/>
                    <a:gd name="connsiteY2" fmla="*/ 0 h 2047377"/>
                    <a:gd name="connsiteX3" fmla="*/ 725703 w 725703"/>
                    <a:gd name="connsiteY3" fmla="*/ 120953 h 2047377"/>
                    <a:gd name="connsiteX4" fmla="*/ 725703 w 725703"/>
                    <a:gd name="connsiteY4" fmla="*/ 1926424 h 2047377"/>
                    <a:gd name="connsiteX5" fmla="*/ 604750 w 725703"/>
                    <a:gd name="connsiteY5" fmla="*/ 2047377 h 2047377"/>
                    <a:gd name="connsiteX6" fmla="*/ 120953 w 725703"/>
                    <a:gd name="connsiteY6" fmla="*/ 2047377 h 2047377"/>
                    <a:gd name="connsiteX7" fmla="*/ 0 w 725703"/>
                    <a:gd name="connsiteY7" fmla="*/ 1926424 h 2047377"/>
                    <a:gd name="connsiteX0" fmla="*/ 120953 w 725703"/>
                    <a:gd name="connsiteY0" fmla="*/ 0 h 2047377"/>
                    <a:gd name="connsiteX1" fmla="*/ 604750 w 725703"/>
                    <a:gd name="connsiteY1" fmla="*/ 0 h 2047377"/>
                    <a:gd name="connsiteX2" fmla="*/ 725703 w 725703"/>
                    <a:gd name="connsiteY2" fmla="*/ 120953 h 2047377"/>
                    <a:gd name="connsiteX3" fmla="*/ 725703 w 725703"/>
                    <a:gd name="connsiteY3" fmla="*/ 1926424 h 2047377"/>
                    <a:gd name="connsiteX4" fmla="*/ 604750 w 725703"/>
                    <a:gd name="connsiteY4" fmla="*/ 2047377 h 2047377"/>
                    <a:gd name="connsiteX5" fmla="*/ 120953 w 725703"/>
                    <a:gd name="connsiteY5" fmla="*/ 2047377 h 2047377"/>
                    <a:gd name="connsiteX6" fmla="*/ 0 w 725703"/>
                    <a:gd name="connsiteY6" fmla="*/ 1926424 h 2047377"/>
                    <a:gd name="connsiteX0" fmla="*/ 604750 w 725703"/>
                    <a:gd name="connsiteY0" fmla="*/ 0 h 2047377"/>
                    <a:gd name="connsiteX1" fmla="*/ 725703 w 725703"/>
                    <a:gd name="connsiteY1" fmla="*/ 120953 h 2047377"/>
                    <a:gd name="connsiteX2" fmla="*/ 725703 w 725703"/>
                    <a:gd name="connsiteY2" fmla="*/ 1926424 h 2047377"/>
                    <a:gd name="connsiteX3" fmla="*/ 604750 w 725703"/>
                    <a:gd name="connsiteY3" fmla="*/ 2047377 h 2047377"/>
                    <a:gd name="connsiteX4" fmla="*/ 120953 w 725703"/>
                    <a:gd name="connsiteY4" fmla="*/ 2047377 h 2047377"/>
                    <a:gd name="connsiteX5" fmla="*/ 0 w 725703"/>
                    <a:gd name="connsiteY5" fmla="*/ 1926424 h 2047377"/>
                    <a:gd name="connsiteX0" fmla="*/ 725703 w 725703"/>
                    <a:gd name="connsiteY0" fmla="*/ 0 h 1926424"/>
                    <a:gd name="connsiteX1" fmla="*/ 725703 w 725703"/>
                    <a:gd name="connsiteY1" fmla="*/ 1805471 h 1926424"/>
                    <a:gd name="connsiteX2" fmla="*/ 604750 w 725703"/>
                    <a:gd name="connsiteY2" fmla="*/ 1926424 h 1926424"/>
                    <a:gd name="connsiteX3" fmla="*/ 120953 w 725703"/>
                    <a:gd name="connsiteY3" fmla="*/ 1926424 h 1926424"/>
                    <a:gd name="connsiteX4" fmla="*/ 0 w 725703"/>
                    <a:gd name="connsiteY4" fmla="*/ 1805471 h 1926424"/>
                    <a:gd name="connsiteX0" fmla="*/ 604750 w 604750"/>
                    <a:gd name="connsiteY0" fmla="*/ 0 h 1926424"/>
                    <a:gd name="connsiteX1" fmla="*/ 604750 w 604750"/>
                    <a:gd name="connsiteY1" fmla="*/ 1805471 h 1926424"/>
                    <a:gd name="connsiteX2" fmla="*/ 483797 w 604750"/>
                    <a:gd name="connsiteY2" fmla="*/ 1926424 h 1926424"/>
                    <a:gd name="connsiteX3" fmla="*/ 0 w 604750"/>
                    <a:gd name="connsiteY3" fmla="*/ 1926424 h 1926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4750" h="1926424">
                      <a:moveTo>
                        <a:pt x="604750" y="0"/>
                      </a:moveTo>
                      <a:lnTo>
                        <a:pt x="604750" y="1805471"/>
                      </a:lnTo>
                      <a:cubicBezTo>
                        <a:pt x="604750" y="1872271"/>
                        <a:pt x="550597" y="1926424"/>
                        <a:pt x="483797" y="1926424"/>
                      </a:cubicBezTo>
                      <a:lnTo>
                        <a:pt x="0" y="1926424"/>
                      </a:lnTo>
                    </a:path>
                  </a:pathLst>
                </a:custGeom>
                <a:noFill/>
                <a:ln w="19050"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5" name="圆角矩形 4154">
                  <a:extLst>
                    <a:ext uri="{FF2B5EF4-FFF2-40B4-BE49-F238E27FC236}">
                      <a16:creationId xmlns:a16="http://schemas.microsoft.com/office/drawing/2014/main" id="{5510CD2C-6732-20AA-FA76-5F143044A24D}"/>
                    </a:ext>
                  </a:extLst>
                </p:cNvPr>
                <p:cNvSpPr/>
                <p:nvPr/>
              </p:nvSpPr>
              <p:spPr>
                <a:xfrm>
                  <a:off x="1149016" y="3918704"/>
                  <a:ext cx="2598625" cy="387057"/>
                </a:xfrm>
                <a:custGeom>
                  <a:avLst/>
                  <a:gdLst>
                    <a:gd name="connsiteX0" fmla="*/ 0 w 1575937"/>
                    <a:gd name="connsiteY0" fmla="*/ 64477 h 386857"/>
                    <a:gd name="connsiteX1" fmla="*/ 64477 w 1575937"/>
                    <a:gd name="connsiteY1" fmla="*/ 0 h 386857"/>
                    <a:gd name="connsiteX2" fmla="*/ 1511460 w 1575937"/>
                    <a:gd name="connsiteY2" fmla="*/ 0 h 386857"/>
                    <a:gd name="connsiteX3" fmla="*/ 1575937 w 1575937"/>
                    <a:gd name="connsiteY3" fmla="*/ 64477 h 386857"/>
                    <a:gd name="connsiteX4" fmla="*/ 1575937 w 1575937"/>
                    <a:gd name="connsiteY4" fmla="*/ 322380 h 386857"/>
                    <a:gd name="connsiteX5" fmla="*/ 1511460 w 1575937"/>
                    <a:gd name="connsiteY5" fmla="*/ 386857 h 386857"/>
                    <a:gd name="connsiteX6" fmla="*/ 64477 w 1575937"/>
                    <a:gd name="connsiteY6" fmla="*/ 386857 h 386857"/>
                    <a:gd name="connsiteX7" fmla="*/ 0 w 1575937"/>
                    <a:gd name="connsiteY7" fmla="*/ 322380 h 386857"/>
                    <a:gd name="connsiteX8" fmla="*/ 0 w 1575937"/>
                    <a:gd name="connsiteY8" fmla="*/ 64477 h 386857"/>
                    <a:gd name="connsiteX0" fmla="*/ 64477 w 1575937"/>
                    <a:gd name="connsiteY0" fmla="*/ 0 h 386857"/>
                    <a:gd name="connsiteX1" fmla="*/ 1511460 w 1575937"/>
                    <a:gd name="connsiteY1" fmla="*/ 0 h 386857"/>
                    <a:gd name="connsiteX2" fmla="*/ 1575937 w 1575937"/>
                    <a:gd name="connsiteY2" fmla="*/ 64477 h 386857"/>
                    <a:gd name="connsiteX3" fmla="*/ 1575937 w 1575937"/>
                    <a:gd name="connsiteY3" fmla="*/ 322380 h 386857"/>
                    <a:gd name="connsiteX4" fmla="*/ 1511460 w 1575937"/>
                    <a:gd name="connsiteY4" fmla="*/ 386857 h 386857"/>
                    <a:gd name="connsiteX5" fmla="*/ 64477 w 1575937"/>
                    <a:gd name="connsiteY5" fmla="*/ 386857 h 386857"/>
                    <a:gd name="connsiteX6" fmla="*/ 0 w 1575937"/>
                    <a:gd name="connsiteY6" fmla="*/ 322380 h 386857"/>
                    <a:gd name="connsiteX7" fmla="*/ 0 w 1575937"/>
                    <a:gd name="connsiteY7" fmla="*/ 64477 h 386857"/>
                    <a:gd name="connsiteX8" fmla="*/ 155917 w 1575937"/>
                    <a:gd name="connsiteY8" fmla="*/ 91440 h 386857"/>
                    <a:gd name="connsiteX0" fmla="*/ 1511460 w 1575937"/>
                    <a:gd name="connsiteY0" fmla="*/ 0 h 386857"/>
                    <a:gd name="connsiteX1" fmla="*/ 1575937 w 1575937"/>
                    <a:gd name="connsiteY1" fmla="*/ 64477 h 386857"/>
                    <a:gd name="connsiteX2" fmla="*/ 1575937 w 1575937"/>
                    <a:gd name="connsiteY2" fmla="*/ 322380 h 386857"/>
                    <a:gd name="connsiteX3" fmla="*/ 1511460 w 1575937"/>
                    <a:gd name="connsiteY3" fmla="*/ 386857 h 386857"/>
                    <a:gd name="connsiteX4" fmla="*/ 64477 w 1575937"/>
                    <a:gd name="connsiteY4" fmla="*/ 386857 h 386857"/>
                    <a:gd name="connsiteX5" fmla="*/ 0 w 1575937"/>
                    <a:gd name="connsiteY5" fmla="*/ 322380 h 386857"/>
                    <a:gd name="connsiteX6" fmla="*/ 0 w 1575937"/>
                    <a:gd name="connsiteY6" fmla="*/ 64477 h 386857"/>
                    <a:gd name="connsiteX7" fmla="*/ 155917 w 1575937"/>
                    <a:gd name="connsiteY7" fmla="*/ 91440 h 386857"/>
                    <a:gd name="connsiteX0" fmla="*/ 1511460 w 1575937"/>
                    <a:gd name="connsiteY0" fmla="*/ 0 h 386857"/>
                    <a:gd name="connsiteX1" fmla="*/ 1575937 w 1575937"/>
                    <a:gd name="connsiteY1" fmla="*/ 64477 h 386857"/>
                    <a:gd name="connsiteX2" fmla="*/ 1575937 w 1575937"/>
                    <a:gd name="connsiteY2" fmla="*/ 322380 h 386857"/>
                    <a:gd name="connsiteX3" fmla="*/ 1511460 w 1575937"/>
                    <a:gd name="connsiteY3" fmla="*/ 386857 h 386857"/>
                    <a:gd name="connsiteX4" fmla="*/ 64477 w 1575937"/>
                    <a:gd name="connsiteY4" fmla="*/ 386857 h 386857"/>
                    <a:gd name="connsiteX5" fmla="*/ 0 w 1575937"/>
                    <a:gd name="connsiteY5" fmla="*/ 322380 h 386857"/>
                    <a:gd name="connsiteX6" fmla="*/ 0 w 1575937"/>
                    <a:gd name="connsiteY6" fmla="*/ 64477 h 386857"/>
                    <a:gd name="connsiteX0" fmla="*/ 1575937 w 1575937"/>
                    <a:gd name="connsiteY0" fmla="*/ 0 h 322380"/>
                    <a:gd name="connsiteX1" fmla="*/ 1575937 w 1575937"/>
                    <a:gd name="connsiteY1" fmla="*/ 257903 h 322380"/>
                    <a:gd name="connsiteX2" fmla="*/ 1511460 w 1575937"/>
                    <a:gd name="connsiteY2" fmla="*/ 322380 h 322380"/>
                    <a:gd name="connsiteX3" fmla="*/ 64477 w 1575937"/>
                    <a:gd name="connsiteY3" fmla="*/ 322380 h 322380"/>
                    <a:gd name="connsiteX4" fmla="*/ 0 w 1575937"/>
                    <a:gd name="connsiteY4" fmla="*/ 257903 h 322380"/>
                    <a:gd name="connsiteX5" fmla="*/ 0 w 1575937"/>
                    <a:gd name="connsiteY5" fmla="*/ 0 h 322380"/>
                    <a:gd name="connsiteX0" fmla="*/ 1575937 w 1575937"/>
                    <a:gd name="connsiteY0" fmla="*/ 257903 h 322380"/>
                    <a:gd name="connsiteX1" fmla="*/ 1511460 w 1575937"/>
                    <a:gd name="connsiteY1" fmla="*/ 322380 h 322380"/>
                    <a:gd name="connsiteX2" fmla="*/ 64477 w 1575937"/>
                    <a:gd name="connsiteY2" fmla="*/ 322380 h 322380"/>
                    <a:gd name="connsiteX3" fmla="*/ 0 w 1575937"/>
                    <a:gd name="connsiteY3" fmla="*/ 257903 h 322380"/>
                    <a:gd name="connsiteX4" fmla="*/ 0 w 1575937"/>
                    <a:gd name="connsiteY4" fmla="*/ 0 h 322380"/>
                    <a:gd name="connsiteX0" fmla="*/ 1511460 w 1511460"/>
                    <a:gd name="connsiteY0" fmla="*/ 322380 h 322380"/>
                    <a:gd name="connsiteX1" fmla="*/ 64477 w 1511460"/>
                    <a:gd name="connsiteY1" fmla="*/ 322380 h 322380"/>
                    <a:gd name="connsiteX2" fmla="*/ 0 w 1511460"/>
                    <a:gd name="connsiteY2" fmla="*/ 257903 h 322380"/>
                    <a:gd name="connsiteX3" fmla="*/ 0 w 1511460"/>
                    <a:gd name="connsiteY3" fmla="*/ 0 h 322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1460" h="322380">
                      <a:moveTo>
                        <a:pt x="1511460" y="322380"/>
                      </a:moveTo>
                      <a:lnTo>
                        <a:pt x="64477" y="322380"/>
                      </a:lnTo>
                      <a:cubicBezTo>
                        <a:pt x="28867" y="322380"/>
                        <a:pt x="0" y="293513"/>
                        <a:pt x="0" y="257903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6" name="圆角矩形 4155">
                  <a:extLst>
                    <a:ext uri="{FF2B5EF4-FFF2-40B4-BE49-F238E27FC236}">
                      <a16:creationId xmlns:a16="http://schemas.microsoft.com/office/drawing/2014/main" id="{7DACA3A5-AB2B-99B3-F19E-C2084679A487}"/>
                    </a:ext>
                  </a:extLst>
                </p:cNvPr>
                <p:cNvSpPr/>
                <p:nvPr/>
              </p:nvSpPr>
              <p:spPr>
                <a:xfrm>
                  <a:off x="715890" y="3907178"/>
                  <a:ext cx="3023218" cy="1050470"/>
                </a:xfrm>
                <a:custGeom>
                  <a:avLst/>
                  <a:gdLst>
                    <a:gd name="connsiteX0" fmla="*/ 0 w 3194384"/>
                    <a:gd name="connsiteY0" fmla="*/ 205301 h 1231779"/>
                    <a:gd name="connsiteX1" fmla="*/ 205301 w 3194384"/>
                    <a:gd name="connsiteY1" fmla="*/ 0 h 1231779"/>
                    <a:gd name="connsiteX2" fmla="*/ 2989083 w 3194384"/>
                    <a:gd name="connsiteY2" fmla="*/ 0 h 1231779"/>
                    <a:gd name="connsiteX3" fmla="*/ 3194384 w 3194384"/>
                    <a:gd name="connsiteY3" fmla="*/ 205301 h 1231779"/>
                    <a:gd name="connsiteX4" fmla="*/ 3194384 w 3194384"/>
                    <a:gd name="connsiteY4" fmla="*/ 1026478 h 1231779"/>
                    <a:gd name="connsiteX5" fmla="*/ 2989083 w 3194384"/>
                    <a:gd name="connsiteY5" fmla="*/ 1231779 h 1231779"/>
                    <a:gd name="connsiteX6" fmla="*/ 205301 w 3194384"/>
                    <a:gd name="connsiteY6" fmla="*/ 1231779 h 1231779"/>
                    <a:gd name="connsiteX7" fmla="*/ 0 w 3194384"/>
                    <a:gd name="connsiteY7" fmla="*/ 1026478 h 1231779"/>
                    <a:gd name="connsiteX8" fmla="*/ 0 w 3194384"/>
                    <a:gd name="connsiteY8" fmla="*/ 205301 h 1231779"/>
                    <a:gd name="connsiteX0" fmla="*/ 205301 w 3194384"/>
                    <a:gd name="connsiteY0" fmla="*/ 0 h 1231779"/>
                    <a:gd name="connsiteX1" fmla="*/ 2989083 w 3194384"/>
                    <a:gd name="connsiteY1" fmla="*/ 0 h 1231779"/>
                    <a:gd name="connsiteX2" fmla="*/ 3194384 w 3194384"/>
                    <a:gd name="connsiteY2" fmla="*/ 205301 h 1231779"/>
                    <a:gd name="connsiteX3" fmla="*/ 3194384 w 3194384"/>
                    <a:gd name="connsiteY3" fmla="*/ 1026478 h 1231779"/>
                    <a:gd name="connsiteX4" fmla="*/ 2989083 w 3194384"/>
                    <a:gd name="connsiteY4" fmla="*/ 1231779 h 1231779"/>
                    <a:gd name="connsiteX5" fmla="*/ 205301 w 3194384"/>
                    <a:gd name="connsiteY5" fmla="*/ 1231779 h 1231779"/>
                    <a:gd name="connsiteX6" fmla="*/ 0 w 3194384"/>
                    <a:gd name="connsiteY6" fmla="*/ 1026478 h 1231779"/>
                    <a:gd name="connsiteX7" fmla="*/ 0 w 3194384"/>
                    <a:gd name="connsiteY7" fmla="*/ 205301 h 1231779"/>
                    <a:gd name="connsiteX8" fmla="*/ 296741 w 3194384"/>
                    <a:gd name="connsiteY8" fmla="*/ 91440 h 1231779"/>
                    <a:gd name="connsiteX0" fmla="*/ 205301 w 3194384"/>
                    <a:gd name="connsiteY0" fmla="*/ 0 h 1231779"/>
                    <a:gd name="connsiteX1" fmla="*/ 2989083 w 3194384"/>
                    <a:gd name="connsiteY1" fmla="*/ 0 h 1231779"/>
                    <a:gd name="connsiteX2" fmla="*/ 3194384 w 3194384"/>
                    <a:gd name="connsiteY2" fmla="*/ 205301 h 1231779"/>
                    <a:gd name="connsiteX3" fmla="*/ 3194384 w 3194384"/>
                    <a:gd name="connsiteY3" fmla="*/ 1026478 h 1231779"/>
                    <a:gd name="connsiteX4" fmla="*/ 2989083 w 3194384"/>
                    <a:gd name="connsiteY4" fmla="*/ 1231779 h 1231779"/>
                    <a:gd name="connsiteX5" fmla="*/ 205301 w 3194384"/>
                    <a:gd name="connsiteY5" fmla="*/ 1231779 h 1231779"/>
                    <a:gd name="connsiteX6" fmla="*/ 0 w 3194384"/>
                    <a:gd name="connsiteY6" fmla="*/ 1026478 h 1231779"/>
                    <a:gd name="connsiteX7" fmla="*/ 0 w 3194384"/>
                    <a:gd name="connsiteY7" fmla="*/ 205301 h 1231779"/>
                    <a:gd name="connsiteX0" fmla="*/ 2989083 w 3194384"/>
                    <a:gd name="connsiteY0" fmla="*/ 0 h 1231779"/>
                    <a:gd name="connsiteX1" fmla="*/ 3194384 w 3194384"/>
                    <a:gd name="connsiteY1" fmla="*/ 205301 h 1231779"/>
                    <a:gd name="connsiteX2" fmla="*/ 3194384 w 3194384"/>
                    <a:gd name="connsiteY2" fmla="*/ 1026478 h 1231779"/>
                    <a:gd name="connsiteX3" fmla="*/ 2989083 w 3194384"/>
                    <a:gd name="connsiteY3" fmla="*/ 1231779 h 1231779"/>
                    <a:gd name="connsiteX4" fmla="*/ 205301 w 3194384"/>
                    <a:gd name="connsiteY4" fmla="*/ 1231779 h 1231779"/>
                    <a:gd name="connsiteX5" fmla="*/ 0 w 3194384"/>
                    <a:gd name="connsiteY5" fmla="*/ 1026478 h 1231779"/>
                    <a:gd name="connsiteX6" fmla="*/ 0 w 3194384"/>
                    <a:gd name="connsiteY6" fmla="*/ 205301 h 1231779"/>
                    <a:gd name="connsiteX0" fmla="*/ 3194384 w 3194384"/>
                    <a:gd name="connsiteY0" fmla="*/ 0 h 1026478"/>
                    <a:gd name="connsiteX1" fmla="*/ 3194384 w 3194384"/>
                    <a:gd name="connsiteY1" fmla="*/ 821177 h 1026478"/>
                    <a:gd name="connsiteX2" fmla="*/ 2989083 w 3194384"/>
                    <a:gd name="connsiteY2" fmla="*/ 1026478 h 1026478"/>
                    <a:gd name="connsiteX3" fmla="*/ 205301 w 3194384"/>
                    <a:gd name="connsiteY3" fmla="*/ 1026478 h 1026478"/>
                    <a:gd name="connsiteX4" fmla="*/ 0 w 3194384"/>
                    <a:gd name="connsiteY4" fmla="*/ 821177 h 1026478"/>
                    <a:gd name="connsiteX5" fmla="*/ 0 w 3194384"/>
                    <a:gd name="connsiteY5" fmla="*/ 0 h 1026478"/>
                    <a:gd name="connsiteX0" fmla="*/ 3194384 w 3194384"/>
                    <a:gd name="connsiteY0" fmla="*/ 821177 h 1026478"/>
                    <a:gd name="connsiteX1" fmla="*/ 2989083 w 3194384"/>
                    <a:gd name="connsiteY1" fmla="*/ 1026478 h 1026478"/>
                    <a:gd name="connsiteX2" fmla="*/ 205301 w 3194384"/>
                    <a:gd name="connsiteY2" fmla="*/ 1026478 h 1026478"/>
                    <a:gd name="connsiteX3" fmla="*/ 0 w 3194384"/>
                    <a:gd name="connsiteY3" fmla="*/ 821177 h 1026478"/>
                    <a:gd name="connsiteX4" fmla="*/ 0 w 3194384"/>
                    <a:gd name="connsiteY4" fmla="*/ 0 h 1026478"/>
                    <a:gd name="connsiteX0" fmla="*/ 2989083 w 2989083"/>
                    <a:gd name="connsiteY0" fmla="*/ 1026478 h 1026478"/>
                    <a:gd name="connsiteX1" fmla="*/ 205301 w 2989083"/>
                    <a:gd name="connsiteY1" fmla="*/ 1026478 h 1026478"/>
                    <a:gd name="connsiteX2" fmla="*/ 0 w 2989083"/>
                    <a:gd name="connsiteY2" fmla="*/ 821177 h 1026478"/>
                    <a:gd name="connsiteX3" fmla="*/ 0 w 2989083"/>
                    <a:gd name="connsiteY3" fmla="*/ 0 h 1026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89083" h="1026478">
                      <a:moveTo>
                        <a:pt x="2989083" y="1026478"/>
                      </a:moveTo>
                      <a:lnTo>
                        <a:pt x="205301" y="1026478"/>
                      </a:lnTo>
                      <a:cubicBezTo>
                        <a:pt x="91916" y="1026478"/>
                        <a:pt x="0" y="934562"/>
                        <a:pt x="0" y="821177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168" name="直线箭头连接符 4167">
                <a:extLst>
                  <a:ext uri="{FF2B5EF4-FFF2-40B4-BE49-F238E27FC236}">
                    <a16:creationId xmlns:a16="http://schemas.microsoft.com/office/drawing/2014/main" id="{FD9264D7-158C-9B59-B575-FEAFD62F369B}"/>
                  </a:ext>
                </a:extLst>
              </p:cNvPr>
              <p:cNvCxnSpPr>
                <a:cxnSpLocks/>
                <a:stCxn id="3" idx="0"/>
                <a:endCxn id="11" idx="2"/>
              </p:cNvCxnSpPr>
              <p:nvPr/>
            </p:nvCxnSpPr>
            <p:spPr>
              <a:xfrm flipH="1" flipV="1">
                <a:off x="8859507" y="2177026"/>
                <a:ext cx="2602" cy="2944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73" name="文本框 4172">
              <a:extLst>
                <a:ext uri="{FF2B5EF4-FFF2-40B4-BE49-F238E27FC236}">
                  <a16:creationId xmlns:a16="http://schemas.microsoft.com/office/drawing/2014/main" id="{68B26D92-A1AF-BD51-6439-BF5D26C24CF4}"/>
                </a:ext>
              </a:extLst>
            </p:cNvPr>
            <p:cNvSpPr txBox="1"/>
            <p:nvPr/>
          </p:nvSpPr>
          <p:spPr>
            <a:xfrm>
              <a:off x="3198800" y="913761"/>
              <a:ext cx="12425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Extended</a:t>
              </a:r>
              <a:r>
                <a: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88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67078ED7-8FB7-2EA8-FB0F-5CEF534E6B49}"/>
              </a:ext>
            </a:extLst>
          </p:cNvPr>
          <p:cNvGrpSpPr/>
          <p:nvPr/>
        </p:nvGrpSpPr>
        <p:grpSpPr>
          <a:xfrm>
            <a:off x="783149" y="1061831"/>
            <a:ext cx="10964566" cy="5250204"/>
            <a:chOff x="767651" y="860353"/>
            <a:chExt cx="10964566" cy="5250204"/>
          </a:xfrm>
        </p:grpSpPr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38F5DD52-EE34-7D6D-D10D-31D1A940EEA9}"/>
                </a:ext>
              </a:extLst>
            </p:cNvPr>
            <p:cNvSpPr/>
            <p:nvPr/>
          </p:nvSpPr>
          <p:spPr>
            <a:xfrm>
              <a:off x="8561572" y="4514408"/>
              <a:ext cx="3170645" cy="1595941"/>
            </a:xfrm>
            <a:prstGeom prst="roundRect">
              <a:avLst>
                <a:gd name="adj" fmla="val 903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F761706-6A79-6BC2-9977-A422C7BF7F90}"/>
                </a:ext>
              </a:extLst>
            </p:cNvPr>
            <p:cNvSpPr/>
            <p:nvPr/>
          </p:nvSpPr>
          <p:spPr>
            <a:xfrm>
              <a:off x="3189911" y="929934"/>
              <a:ext cx="3325408" cy="5180623"/>
            </a:xfrm>
            <a:prstGeom prst="roundRect">
              <a:avLst>
                <a:gd name="adj" fmla="val 4322"/>
              </a:avLst>
            </a:prstGeom>
            <a:solidFill>
              <a:srgbClr val="DEECF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D5AD63E-ED9E-EE0F-2D5A-CFC0A5228AFE}"/>
                </a:ext>
              </a:extLst>
            </p:cNvPr>
            <p:cNvSpPr/>
            <p:nvPr/>
          </p:nvSpPr>
          <p:spPr>
            <a:xfrm>
              <a:off x="8561572" y="929934"/>
              <a:ext cx="3170645" cy="2850579"/>
            </a:xfrm>
            <a:prstGeom prst="roundRect">
              <a:avLst>
                <a:gd name="adj" fmla="val 416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916BEED-65DB-8A41-39B7-E4A09A8BBFBB}"/>
                </a:ext>
              </a:extLst>
            </p:cNvPr>
            <p:cNvSpPr/>
            <p:nvPr/>
          </p:nvSpPr>
          <p:spPr>
            <a:xfrm>
              <a:off x="3438974" y="1388912"/>
              <a:ext cx="2822341" cy="77351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 Injected Method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8B8E94E3-FAEA-477B-F5E5-02C9C2DDDDFC}"/>
                </a:ext>
              </a:extLst>
            </p:cNvPr>
            <p:cNvSpPr/>
            <p:nvPr/>
          </p:nvSpPr>
          <p:spPr>
            <a:xfrm>
              <a:off x="3438973" y="5269256"/>
              <a:ext cx="2822341" cy="510363"/>
            </a:xfrm>
            <a:prstGeom prst="roundRect">
              <a:avLst/>
            </a:prstGeom>
            <a:solidFill>
              <a:srgbClr val="FFF3C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Events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DC3AAC-23EE-F749-5C4E-4935BAC5AB01}"/>
                </a:ext>
              </a:extLst>
            </p:cNvPr>
            <p:cNvSpPr txBox="1"/>
            <p:nvPr/>
          </p:nvSpPr>
          <p:spPr>
            <a:xfrm>
              <a:off x="4054187" y="2265773"/>
              <a:ext cx="135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F41B6BBE-F0B9-9F0E-9FE6-A19B52A2F08D}"/>
                </a:ext>
              </a:extLst>
            </p:cNvPr>
            <p:cNvSpPr/>
            <p:nvPr/>
          </p:nvSpPr>
          <p:spPr>
            <a:xfrm>
              <a:off x="8731874" y="1451080"/>
              <a:ext cx="2805106" cy="101528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Execution with    </a:t>
              </a:r>
            </a:p>
            <a:p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Injected Data</a:t>
              </a:r>
            </a:p>
            <a:p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 Collect Required Data</a:t>
              </a:r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8A53FD65-48C1-5BDC-75FE-AB7B076DC420}"/>
                </a:ext>
              </a:extLst>
            </p:cNvPr>
            <p:cNvSpPr/>
            <p:nvPr/>
          </p:nvSpPr>
          <p:spPr>
            <a:xfrm>
              <a:off x="8560754" y="3892279"/>
              <a:ext cx="3171463" cy="51036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Write into Tables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CC0D5E-3FCD-BE7E-B361-754BD327D911}"/>
                </a:ext>
              </a:extLst>
            </p:cNvPr>
            <p:cNvSpPr txBox="1"/>
            <p:nvPr/>
          </p:nvSpPr>
          <p:spPr>
            <a:xfrm>
              <a:off x="2095500" y="1439069"/>
              <a:ext cx="1153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SQL Query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6502FA-3B07-043D-C607-70F9BB1A0682}"/>
                </a:ext>
              </a:extLst>
            </p:cNvPr>
            <p:cNvSpPr txBox="1"/>
            <p:nvPr/>
          </p:nvSpPr>
          <p:spPr>
            <a:xfrm>
              <a:off x="2124775" y="3672394"/>
              <a:ext cx="11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Records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2051099-D93C-5D2E-619A-4299B0ACEE73}"/>
                </a:ext>
              </a:extLst>
            </p:cNvPr>
            <p:cNvSpPr txBox="1"/>
            <p:nvPr/>
          </p:nvSpPr>
          <p:spPr>
            <a:xfrm>
              <a:off x="6771090" y="5142182"/>
              <a:ext cx="11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Trigger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83E0B5-458C-0410-AD28-3649DF9E7107}"/>
                </a:ext>
              </a:extLst>
            </p:cNvPr>
            <p:cNvSpPr txBox="1"/>
            <p:nvPr/>
          </p:nvSpPr>
          <p:spPr>
            <a:xfrm>
              <a:off x="6389162" y="1805052"/>
              <a:ext cx="2300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Extended SQL Query</a:t>
              </a:r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CC262F3C-4257-9752-6BCC-B8D9527D7D64}"/>
                </a:ext>
              </a:extLst>
            </p:cNvPr>
            <p:cNvSpPr/>
            <p:nvPr/>
          </p:nvSpPr>
          <p:spPr>
            <a:xfrm>
              <a:off x="767651" y="1337354"/>
              <a:ext cx="1332057" cy="2700833"/>
            </a:xfrm>
            <a:prstGeom prst="roundRect">
              <a:avLst>
                <a:gd name="adj" fmla="val 9164"/>
              </a:avLst>
            </a:prstGeom>
            <a:solidFill>
              <a:srgbClr val="F8CF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Database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5083121-969C-B9CD-07D8-84B2CD0B9AB6}"/>
                </a:ext>
              </a:extLst>
            </p:cNvPr>
            <p:cNvSpPr txBox="1"/>
            <p:nvPr/>
          </p:nvSpPr>
          <p:spPr>
            <a:xfrm>
              <a:off x="4250088" y="980799"/>
              <a:ext cx="1263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ML Side</a:t>
              </a:r>
              <a:endParaRPr kumimoji="1"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96F831F-E2F6-CBE9-9A99-8147E1323D86}"/>
                </a:ext>
              </a:extLst>
            </p:cNvPr>
            <p:cNvSpPr txBox="1"/>
            <p:nvPr/>
          </p:nvSpPr>
          <p:spPr>
            <a:xfrm>
              <a:off x="9745979" y="982416"/>
              <a:ext cx="114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DB Side</a:t>
              </a:r>
              <a:endParaRPr kumimoji="1"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79CC35C4-5176-811F-822E-136AE198B52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6261314" y="1772129"/>
              <a:ext cx="2304000" cy="3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EACF94F-51F0-D1FF-232B-2BE7025E928D}"/>
                </a:ext>
              </a:extLst>
            </p:cNvPr>
            <p:cNvSpPr txBox="1"/>
            <p:nvPr/>
          </p:nvSpPr>
          <p:spPr>
            <a:xfrm>
              <a:off x="6565096" y="860353"/>
              <a:ext cx="19046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1. Injected Values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2. Required Data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3. Others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F9502259-C8B2-4624-CADB-937D06E93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1314" y="3327315"/>
              <a:ext cx="23002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3834BB-CB3E-8A2E-937D-3A8C092CC59E}"/>
                </a:ext>
              </a:extLst>
            </p:cNvPr>
            <p:cNvSpPr txBox="1"/>
            <p:nvPr/>
          </p:nvSpPr>
          <p:spPr>
            <a:xfrm>
              <a:off x="6734933" y="2616833"/>
              <a:ext cx="1904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1. Collected data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2. Records</a:t>
              </a:r>
            </a:p>
          </p:txBody>
        </p:sp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2759F832-2144-D891-5582-A7E984B59C24}"/>
                </a:ext>
              </a:extLst>
            </p:cNvPr>
            <p:cNvSpPr/>
            <p:nvPr/>
          </p:nvSpPr>
          <p:spPr>
            <a:xfrm>
              <a:off x="3438974" y="2635106"/>
              <a:ext cx="2822341" cy="2113856"/>
            </a:xfrm>
            <a:prstGeom prst="roundRect">
              <a:avLst>
                <a:gd name="adj" fmla="val 786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Collector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10AA18D8-8B3C-82DB-5B4C-03DF88C2C314}"/>
                </a:ext>
              </a:extLst>
            </p:cNvPr>
            <p:cNvCxnSpPr>
              <a:cxnSpLocks/>
              <a:stCxn id="45" idx="2"/>
              <a:endCxn id="11" idx="0"/>
            </p:cNvCxnSpPr>
            <p:nvPr/>
          </p:nvCxnSpPr>
          <p:spPr>
            <a:xfrm flipH="1">
              <a:off x="4850144" y="4748962"/>
              <a:ext cx="1" cy="5202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3EE0084-0524-5CA4-13D0-90436A2EDF32}"/>
                </a:ext>
              </a:extLst>
            </p:cNvPr>
            <p:cNvSpPr txBox="1"/>
            <p:nvPr/>
          </p:nvSpPr>
          <p:spPr>
            <a:xfrm>
              <a:off x="3233974" y="4786035"/>
              <a:ext cx="180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Try to trigger</a:t>
              </a: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215874A8-23B6-9FB9-50AA-116304287E1E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6260496" y="4147461"/>
              <a:ext cx="23002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35EE26E-8171-1FA2-2C51-936DD94E7E1F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261314" y="5524438"/>
              <a:ext cx="22994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E5416138-E12C-43AC-F3CC-C25D25019BEE}"/>
                </a:ext>
              </a:extLst>
            </p:cNvPr>
            <p:cNvSpPr/>
            <p:nvPr/>
          </p:nvSpPr>
          <p:spPr>
            <a:xfrm>
              <a:off x="8731874" y="4724748"/>
              <a:ext cx="2805106" cy="4467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Periodical Fine-tuning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圆角矩形 67">
              <a:extLst>
                <a:ext uri="{FF2B5EF4-FFF2-40B4-BE49-F238E27FC236}">
                  <a16:creationId xmlns:a16="http://schemas.microsoft.com/office/drawing/2014/main" id="{946C4677-C031-4F90-9072-D36D980B8AAA}"/>
                </a:ext>
              </a:extLst>
            </p:cNvPr>
            <p:cNvSpPr/>
            <p:nvPr/>
          </p:nvSpPr>
          <p:spPr>
            <a:xfrm>
              <a:off x="8731875" y="5269256"/>
              <a:ext cx="2805105" cy="4467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Periodical Collection</a:t>
              </a: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A727A153-1E25-82D1-7809-2BA26D920CE8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>
              <a:off x="2095500" y="3692034"/>
              <a:ext cx="13434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1549BF36-DFBF-4BE6-2610-DCE491D190C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106918" y="1772129"/>
              <a:ext cx="1332056" cy="3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18569C9-F14B-5C85-551B-A98E05EB9E21}"/>
                </a:ext>
              </a:extLst>
            </p:cNvPr>
            <p:cNvSpPr txBox="1"/>
            <p:nvPr/>
          </p:nvSpPr>
          <p:spPr>
            <a:xfrm>
              <a:off x="6539210" y="3801708"/>
              <a:ext cx="1904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Collected Training Data</a:t>
              </a:r>
            </a:p>
          </p:txBody>
        </p:sp>
        <p:pic>
          <p:nvPicPr>
            <p:cNvPr id="33" name="Picture 26" descr="User Icon Vector Art, Icons, and Graphics for Free Download">
              <a:extLst>
                <a:ext uri="{FF2B5EF4-FFF2-40B4-BE49-F238E27FC236}">
                  <a16:creationId xmlns:a16="http://schemas.microsoft.com/office/drawing/2014/main" id="{9D68E798-2AAC-5745-D59E-DC14556BC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6222" y1="23556" x2="46222" y2="23556"/>
                        </a14:backgroundRemoval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600" y="2139256"/>
              <a:ext cx="432000" cy="43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05B968B-EFB9-C33A-73B3-79AB536843D5}"/>
                </a:ext>
              </a:extLst>
            </p:cNvPr>
            <p:cNvSpPr txBox="1"/>
            <p:nvPr/>
          </p:nvSpPr>
          <p:spPr>
            <a:xfrm>
              <a:off x="9486034" y="5715971"/>
              <a:ext cx="12967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45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E0FF507A-A5DE-F8B3-2508-1CE896163800}"/>
              </a:ext>
            </a:extLst>
          </p:cNvPr>
          <p:cNvGrpSpPr/>
          <p:nvPr/>
        </p:nvGrpSpPr>
        <p:grpSpPr>
          <a:xfrm>
            <a:off x="600901" y="520505"/>
            <a:ext cx="11348466" cy="4872822"/>
            <a:chOff x="600901" y="520505"/>
            <a:chExt cx="11348466" cy="487282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89826D29-6826-C255-9CE3-AAD2F54F7E6C}"/>
                </a:ext>
              </a:extLst>
            </p:cNvPr>
            <p:cNvSpPr/>
            <p:nvPr/>
          </p:nvSpPr>
          <p:spPr>
            <a:xfrm>
              <a:off x="625404" y="2325351"/>
              <a:ext cx="1446028" cy="1594884"/>
            </a:xfrm>
            <a:prstGeom prst="roundRect">
              <a:avLst>
                <a:gd name="adj" fmla="val 10830"/>
              </a:avLst>
            </a:prstGeom>
            <a:solidFill>
              <a:srgbClr val="DEECF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ML Side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8E41029E-0FD0-B9A9-1C96-3381851731B6}"/>
                </a:ext>
              </a:extLst>
            </p:cNvPr>
            <p:cNvSpPr/>
            <p:nvPr/>
          </p:nvSpPr>
          <p:spPr>
            <a:xfrm>
              <a:off x="6335704" y="520505"/>
              <a:ext cx="5613663" cy="2486540"/>
            </a:xfrm>
            <a:prstGeom prst="roundRect">
              <a:avLst>
                <a:gd name="adj" fmla="val 3600"/>
              </a:avLst>
            </a:prstGeom>
            <a:solidFill>
              <a:srgbClr val="EEF6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16B23E7A-C349-254C-6FC9-B6A4CD0E03E3}"/>
                </a:ext>
              </a:extLst>
            </p:cNvPr>
            <p:cNvSpPr/>
            <p:nvPr/>
          </p:nvSpPr>
          <p:spPr>
            <a:xfrm>
              <a:off x="2802463" y="520505"/>
              <a:ext cx="3100536" cy="2486540"/>
            </a:xfrm>
            <a:prstGeom prst="roundRect">
              <a:avLst>
                <a:gd name="adj" fmla="val 4720"/>
              </a:avLst>
            </a:prstGeom>
            <a:solidFill>
              <a:srgbClr val="EEF6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86ECF220-82DD-E55F-2B0D-86429D141944}"/>
                </a:ext>
              </a:extLst>
            </p:cNvPr>
            <p:cNvSpPr/>
            <p:nvPr/>
          </p:nvSpPr>
          <p:spPr>
            <a:xfrm>
              <a:off x="3587335" y="2070630"/>
              <a:ext cx="2190436" cy="774906"/>
            </a:xfrm>
            <a:prstGeom prst="roundRect">
              <a:avLst>
                <a:gd name="adj" fmla="val 9978"/>
              </a:avLst>
            </a:prstGeom>
            <a:solidFill>
              <a:srgbClr val="DBE9F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Transmission Information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URL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B13AB6BA-3C6A-6D76-7498-6271A951CE86}"/>
                </a:ext>
              </a:extLst>
            </p:cNvPr>
            <p:cNvSpPr/>
            <p:nvPr/>
          </p:nvSpPr>
          <p:spPr>
            <a:xfrm>
              <a:off x="3588594" y="1210595"/>
              <a:ext cx="2190436" cy="739558"/>
            </a:xfrm>
            <a:prstGeom prst="roundRect">
              <a:avLst/>
            </a:prstGeom>
            <a:solidFill>
              <a:srgbClr val="DBE9F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Anchor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CARD_PUSH_ANCHOR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SUBQUERY_PULL_ANCHOR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895B1B6D-6B2C-5085-FAB0-2D889C535DEC}"/>
                </a:ext>
              </a:extLst>
            </p:cNvPr>
            <p:cNvSpPr/>
            <p:nvPr/>
          </p:nvSpPr>
          <p:spPr>
            <a:xfrm>
              <a:off x="2802463" y="3343669"/>
              <a:ext cx="9146904" cy="2049658"/>
            </a:xfrm>
            <a:prstGeom prst="roundRect">
              <a:avLst>
                <a:gd name="adj" fmla="val 6511"/>
              </a:avLst>
            </a:prstGeom>
            <a:solidFill>
              <a:srgbClr val="EEF6EF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8899BC0-D41F-E225-838C-9FAABEE2FBE6}"/>
                </a:ext>
              </a:extLst>
            </p:cNvPr>
            <p:cNvSpPr/>
            <p:nvPr/>
          </p:nvSpPr>
          <p:spPr>
            <a:xfrm>
              <a:off x="8956732" y="4046011"/>
              <a:ext cx="1651277" cy="522564"/>
            </a:xfrm>
            <a:prstGeom prst="roundRect">
              <a:avLst/>
            </a:prstGeom>
            <a:solidFill>
              <a:srgbClr val="DBE9F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PilotTransData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46443012-0C27-5CB0-8162-0A48B376261A}"/>
                </a:ext>
              </a:extLst>
            </p:cNvPr>
            <p:cNvSpPr/>
            <p:nvPr/>
          </p:nvSpPr>
          <p:spPr>
            <a:xfrm>
              <a:off x="4124971" y="4046011"/>
              <a:ext cx="2941764" cy="522564"/>
            </a:xfrm>
            <a:prstGeom prst="roundRect">
              <a:avLst/>
            </a:prstGeom>
            <a:solidFill>
              <a:srgbClr val="FFF2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Send Required Data</a:t>
              </a:r>
            </a:p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(e.g. subqueries )</a:t>
              </a:r>
              <a:endParaRPr kumimoji="1"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CE76F9DC-D91F-82B7-986B-C8CC59A144DE}"/>
                </a:ext>
              </a:extLst>
            </p:cNvPr>
            <p:cNvSpPr/>
            <p:nvPr/>
          </p:nvSpPr>
          <p:spPr>
            <a:xfrm>
              <a:off x="4116437" y="4677837"/>
              <a:ext cx="2947247" cy="522564"/>
            </a:xfrm>
            <a:prstGeom prst="roundRect">
              <a:avLst/>
            </a:prstGeom>
            <a:solidFill>
              <a:srgbClr val="FFF2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Return Query Result Records</a:t>
              </a:r>
              <a:endParaRPr kumimoji="1"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4705D28-CB4E-764B-BA52-71F2E4D84A31}"/>
                </a:ext>
              </a:extLst>
            </p:cNvPr>
            <p:cNvSpPr txBox="1"/>
            <p:nvPr/>
          </p:nvSpPr>
          <p:spPr>
            <a:xfrm>
              <a:off x="696999" y="1494258"/>
              <a:ext cx="19202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Extended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SQL Query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034BEC9-330B-A81C-8742-41E9F92F4B0D}"/>
                </a:ext>
              </a:extLst>
            </p:cNvPr>
            <p:cNvSpPr txBox="1"/>
            <p:nvPr/>
          </p:nvSpPr>
          <p:spPr>
            <a:xfrm>
              <a:off x="600901" y="4666791"/>
              <a:ext cx="21124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Default DB Transmission Method 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96FCA72E-D758-6368-4DF1-6930DC119154}"/>
                </a:ext>
              </a:extLst>
            </p:cNvPr>
            <p:cNvSpPr txBox="1"/>
            <p:nvPr/>
          </p:nvSpPr>
          <p:spPr>
            <a:xfrm>
              <a:off x="3570898" y="521315"/>
              <a:ext cx="15267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Parse Module</a:t>
              </a:r>
              <a:endParaRPr kumimoji="1"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DFE3192F-893A-8D0B-3628-700D6D1614C5}"/>
                </a:ext>
              </a:extLst>
            </p:cNvPr>
            <p:cNvSpPr/>
            <p:nvPr/>
          </p:nvSpPr>
          <p:spPr>
            <a:xfrm>
              <a:off x="6473263" y="2268924"/>
              <a:ext cx="1321472" cy="392817"/>
            </a:xfrm>
            <a:prstGeom prst="roundRect">
              <a:avLst/>
            </a:prstGeom>
            <a:solidFill>
              <a:srgbClr val="DBE9F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DB component1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(SQL Rewriter )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AF20F178-9254-7AB4-7E15-BBE51FD0A353}"/>
                </a:ext>
              </a:extLst>
            </p:cNvPr>
            <p:cNvSpPr/>
            <p:nvPr/>
          </p:nvSpPr>
          <p:spPr>
            <a:xfrm>
              <a:off x="8161034" y="2264488"/>
              <a:ext cx="1813057" cy="392817"/>
            </a:xfrm>
            <a:prstGeom prst="roundRect">
              <a:avLst/>
            </a:prstGeom>
            <a:solidFill>
              <a:srgbClr val="DBE9F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DB component2</a:t>
              </a:r>
            </a:p>
            <a:p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(Cardinality Estimation)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43EAD3BE-8D06-D51C-591E-28F69148FC1D}"/>
                </a:ext>
              </a:extLst>
            </p:cNvPr>
            <p:cNvSpPr/>
            <p:nvPr/>
          </p:nvSpPr>
          <p:spPr>
            <a:xfrm>
              <a:off x="6466284" y="1685865"/>
              <a:ext cx="1339704" cy="283769"/>
            </a:xfrm>
            <a:prstGeom prst="roundRect">
              <a:avLst/>
            </a:prstGeom>
            <a:solidFill>
              <a:srgbClr val="FFF2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Set Data (Push)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B1A1EFC5-3D1B-8410-0D2D-F03C71EF393E}"/>
                </a:ext>
              </a:extLst>
            </p:cNvPr>
            <p:cNvSpPr/>
            <p:nvPr/>
          </p:nvSpPr>
          <p:spPr>
            <a:xfrm>
              <a:off x="8155831" y="1686256"/>
              <a:ext cx="1818260" cy="283769"/>
            </a:xfrm>
            <a:prstGeom prst="roundRect">
              <a:avLst/>
            </a:prstGeom>
            <a:solidFill>
              <a:srgbClr val="FFF2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Collect Data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(Pull)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405F21C-9424-2D65-93D6-0C33F3677606}"/>
                </a:ext>
              </a:extLst>
            </p:cNvPr>
            <p:cNvSpPr txBox="1"/>
            <p:nvPr/>
          </p:nvSpPr>
          <p:spPr>
            <a:xfrm>
              <a:off x="6668407" y="535383"/>
              <a:ext cx="5161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The Pipeline of Query Optimizer with Embedded Anchors</a:t>
              </a:r>
              <a:endParaRPr kumimoji="1"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01039F38-88A9-CBE4-B89A-BE2126900E69}"/>
                </a:ext>
              </a:extLst>
            </p:cNvPr>
            <p:cNvSpPr/>
            <p:nvPr/>
          </p:nvSpPr>
          <p:spPr>
            <a:xfrm>
              <a:off x="10693177" y="2256589"/>
              <a:ext cx="1116798" cy="392817"/>
            </a:xfrm>
            <a:prstGeom prst="roundRect">
              <a:avLst/>
            </a:prstGeom>
            <a:solidFill>
              <a:srgbClr val="DBE9F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DB Component…</a:t>
              </a: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D7AA7F0-75BC-56C1-2609-DA7E24020A6D}"/>
                </a:ext>
              </a:extLst>
            </p:cNvPr>
            <p:cNvSpPr/>
            <p:nvPr/>
          </p:nvSpPr>
          <p:spPr>
            <a:xfrm>
              <a:off x="10697582" y="1685865"/>
              <a:ext cx="1112393" cy="283769"/>
            </a:xfrm>
            <a:prstGeom prst="roundRect">
              <a:avLst/>
            </a:prstGeom>
            <a:solidFill>
              <a:srgbClr val="FFF2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Set Data (Push)</a:t>
              </a:r>
              <a:endPara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914107B2-BFF7-13BA-B9BD-FCCEA3D42151}"/>
                </a:ext>
              </a:extLst>
            </p:cNvPr>
            <p:cNvSpPr txBox="1"/>
            <p:nvPr/>
          </p:nvSpPr>
          <p:spPr>
            <a:xfrm flipH="1">
              <a:off x="10161438" y="2269987"/>
              <a:ext cx="20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1"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左大括号 122">
              <a:extLst>
                <a:ext uri="{FF2B5EF4-FFF2-40B4-BE49-F238E27FC236}">
                  <a16:creationId xmlns:a16="http://schemas.microsoft.com/office/drawing/2014/main" id="{FA0189CB-4D6D-467A-A489-B88B33F40553}"/>
                </a:ext>
              </a:extLst>
            </p:cNvPr>
            <p:cNvSpPr/>
            <p:nvPr/>
          </p:nvSpPr>
          <p:spPr>
            <a:xfrm rot="5400000">
              <a:off x="8989567" y="-567379"/>
              <a:ext cx="305440" cy="4122967"/>
            </a:xfrm>
            <a:prstGeom prst="leftBrace">
              <a:avLst>
                <a:gd name="adj1" fmla="val 2960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FA45D86-574F-1974-D693-E1D7F0273FAE}"/>
                </a:ext>
              </a:extLst>
            </p:cNvPr>
            <p:cNvSpPr txBox="1"/>
            <p:nvPr/>
          </p:nvSpPr>
          <p:spPr>
            <a:xfrm>
              <a:off x="7496717" y="1036527"/>
              <a:ext cx="3354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SQL Query Execution in Query  Optimizer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81F89534-1D78-4A68-C329-C880EAAD536A}"/>
                </a:ext>
              </a:extLst>
            </p:cNvPr>
            <p:cNvSpPr txBox="1"/>
            <p:nvPr/>
          </p:nvSpPr>
          <p:spPr>
            <a:xfrm>
              <a:off x="4814740" y="3342708"/>
              <a:ext cx="3058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Data Transmission Module</a:t>
              </a:r>
              <a:endParaRPr kumimoji="1"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圆角矩形 127">
              <a:extLst>
                <a:ext uri="{FF2B5EF4-FFF2-40B4-BE49-F238E27FC236}">
                  <a16:creationId xmlns:a16="http://schemas.microsoft.com/office/drawing/2014/main" id="{16FC33A0-FEC2-B265-99B9-0309DC977617}"/>
                </a:ext>
              </a:extLst>
            </p:cNvPr>
            <p:cNvSpPr/>
            <p:nvPr/>
          </p:nvSpPr>
          <p:spPr>
            <a:xfrm>
              <a:off x="8956198" y="4677837"/>
              <a:ext cx="1659854" cy="522564"/>
            </a:xfrm>
            <a:prstGeom prst="roundRect">
              <a:avLst/>
            </a:prstGeom>
            <a:solidFill>
              <a:srgbClr val="DBE9F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Records</a:t>
              </a:r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50A5C99E-F880-E439-D915-64F8CE91C846}"/>
                </a:ext>
              </a:extLst>
            </p:cNvPr>
            <p:cNvSpPr txBox="1"/>
            <p:nvPr/>
          </p:nvSpPr>
          <p:spPr>
            <a:xfrm>
              <a:off x="8672681" y="3346124"/>
              <a:ext cx="130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All Collected Data for Pull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E3BFDF9-BA57-168B-36A6-33866C32A8AD}"/>
                </a:ext>
              </a:extLst>
            </p:cNvPr>
            <p:cNvSpPr txBox="1"/>
            <p:nvPr/>
          </p:nvSpPr>
          <p:spPr>
            <a:xfrm>
              <a:off x="1834027" y="4283143"/>
              <a:ext cx="663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HTTP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74E1E0D8-8AE8-F668-0D7E-7A257C87EEA5}"/>
                </a:ext>
              </a:extLst>
            </p:cNvPr>
            <p:cNvSpPr txBox="1"/>
            <p:nvPr/>
          </p:nvSpPr>
          <p:spPr>
            <a:xfrm>
              <a:off x="7116401" y="1980339"/>
              <a:ext cx="7606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If enable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25C85CD1-1EF8-7848-CF57-6438D4B8DD51}"/>
                </a:ext>
              </a:extLst>
            </p:cNvPr>
            <p:cNvSpPr txBox="1"/>
            <p:nvPr/>
          </p:nvSpPr>
          <p:spPr>
            <a:xfrm>
              <a:off x="9097305" y="2003721"/>
              <a:ext cx="7606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If enable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DB52F87-3F9C-B0BE-27B0-52E82DC395F3}"/>
                </a:ext>
              </a:extLst>
            </p:cNvPr>
            <p:cNvSpPr txBox="1"/>
            <p:nvPr/>
          </p:nvSpPr>
          <p:spPr>
            <a:xfrm>
              <a:off x="10497702" y="1964921"/>
              <a:ext cx="7606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If enable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右弧形箭头 175">
              <a:extLst>
                <a:ext uri="{FF2B5EF4-FFF2-40B4-BE49-F238E27FC236}">
                  <a16:creationId xmlns:a16="http://schemas.microsoft.com/office/drawing/2014/main" id="{EE5F4CC6-84C8-AFA2-1144-6D3C7A6587BE}"/>
                </a:ext>
              </a:extLst>
            </p:cNvPr>
            <p:cNvSpPr/>
            <p:nvPr/>
          </p:nvSpPr>
          <p:spPr>
            <a:xfrm>
              <a:off x="3106596" y="1021154"/>
              <a:ext cx="284604" cy="1098638"/>
            </a:xfrm>
            <a:prstGeom prst="curvedRightArrow">
              <a:avLst>
                <a:gd name="adj1" fmla="val 25000"/>
                <a:gd name="adj2" fmla="val 53559"/>
                <a:gd name="adj3" fmla="val 32061"/>
              </a:avLst>
            </a:prstGeom>
            <a:solidFill>
              <a:schemeClr val="tx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左大括号 177">
              <a:extLst>
                <a:ext uri="{FF2B5EF4-FFF2-40B4-BE49-F238E27FC236}">
                  <a16:creationId xmlns:a16="http://schemas.microsoft.com/office/drawing/2014/main" id="{A78D39F8-91B7-9479-C8DE-49EAF2827019}"/>
                </a:ext>
              </a:extLst>
            </p:cNvPr>
            <p:cNvSpPr/>
            <p:nvPr/>
          </p:nvSpPr>
          <p:spPr>
            <a:xfrm>
              <a:off x="3430781" y="1709207"/>
              <a:ext cx="131187" cy="7006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4D6A91F-03EB-276C-949F-968BA0823CD1}"/>
                </a:ext>
              </a:extLst>
            </p:cNvPr>
            <p:cNvSpPr txBox="1"/>
            <p:nvPr/>
          </p:nvSpPr>
          <p:spPr>
            <a:xfrm>
              <a:off x="2850127" y="1392426"/>
              <a:ext cx="778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Parse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1" name="直线箭头连接符 180">
              <a:extLst>
                <a:ext uri="{FF2B5EF4-FFF2-40B4-BE49-F238E27FC236}">
                  <a16:creationId xmlns:a16="http://schemas.microsoft.com/office/drawing/2014/main" id="{C936F8EC-22FE-B70B-CA59-16BE33354B79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5902999" y="1763775"/>
              <a:ext cx="4327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箭头连接符 187">
              <a:extLst>
                <a:ext uri="{FF2B5EF4-FFF2-40B4-BE49-F238E27FC236}">
                  <a16:creationId xmlns:a16="http://schemas.microsoft.com/office/drawing/2014/main" id="{B266416E-09F7-650C-7A4A-E615EE47856E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7794735" y="2460897"/>
              <a:ext cx="366299" cy="44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直线箭头连接符 4096">
              <a:extLst>
                <a:ext uri="{FF2B5EF4-FFF2-40B4-BE49-F238E27FC236}">
                  <a16:creationId xmlns:a16="http://schemas.microsoft.com/office/drawing/2014/main" id="{70C79005-3E12-5163-EC31-0A769942FEE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9974091" y="2460897"/>
              <a:ext cx="2010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直线箭头连接符 4102">
              <a:extLst>
                <a:ext uri="{FF2B5EF4-FFF2-40B4-BE49-F238E27FC236}">
                  <a16:creationId xmlns:a16="http://schemas.microsoft.com/office/drawing/2014/main" id="{038A5E81-E61A-40A3-BDF5-85E8F4BD44E8}"/>
                </a:ext>
              </a:extLst>
            </p:cNvPr>
            <p:cNvCxnSpPr>
              <a:cxnSpLocks/>
            </p:cNvCxnSpPr>
            <p:nvPr/>
          </p:nvCxnSpPr>
          <p:spPr>
            <a:xfrm>
              <a:off x="10480770" y="2468467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直线箭头连接符 4103">
              <a:extLst>
                <a:ext uri="{FF2B5EF4-FFF2-40B4-BE49-F238E27FC236}">
                  <a16:creationId xmlns:a16="http://schemas.microsoft.com/office/drawing/2014/main" id="{07B6FBB7-AE00-064D-1517-DBFBFE4A7942}"/>
                </a:ext>
              </a:extLst>
            </p:cNvPr>
            <p:cNvCxnSpPr>
              <a:cxnSpLocks/>
              <a:stCxn id="5" idx="2"/>
              <a:endCxn id="2" idx="0"/>
            </p:cNvCxnSpPr>
            <p:nvPr/>
          </p:nvCxnSpPr>
          <p:spPr>
            <a:xfrm flipH="1">
              <a:off x="7133999" y="1969634"/>
              <a:ext cx="2137" cy="2992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6" name="直线箭头连接符 4115">
              <a:extLst>
                <a:ext uri="{FF2B5EF4-FFF2-40B4-BE49-F238E27FC236}">
                  <a16:creationId xmlns:a16="http://schemas.microsoft.com/office/drawing/2014/main" id="{70DEC067-9B38-CB58-1EBA-B7C74AF4CBAB}"/>
                </a:ext>
              </a:extLst>
            </p:cNvPr>
            <p:cNvCxnSpPr>
              <a:cxnSpLocks/>
              <a:stCxn id="112" idx="2"/>
              <a:endCxn id="111" idx="0"/>
            </p:cNvCxnSpPr>
            <p:nvPr/>
          </p:nvCxnSpPr>
          <p:spPr>
            <a:xfrm flipH="1">
              <a:off x="11251576" y="1969634"/>
              <a:ext cx="2203" cy="2869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直线箭头连接符 4119">
              <a:extLst>
                <a:ext uri="{FF2B5EF4-FFF2-40B4-BE49-F238E27FC236}">
                  <a16:creationId xmlns:a16="http://schemas.microsoft.com/office/drawing/2014/main" id="{FE6EA99C-1B4F-F06C-19D4-EB2936DD07E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782370" y="3007045"/>
              <a:ext cx="1" cy="10389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0" name="直线箭头连接符 4129">
              <a:extLst>
                <a:ext uri="{FF2B5EF4-FFF2-40B4-BE49-F238E27FC236}">
                  <a16:creationId xmlns:a16="http://schemas.microsoft.com/office/drawing/2014/main" id="{11065FA3-B510-5267-149E-DE1028241340}"/>
                </a:ext>
              </a:extLst>
            </p:cNvPr>
            <p:cNvCxnSpPr>
              <a:cxnSpLocks/>
              <a:stCxn id="37" idx="1"/>
              <a:endCxn id="36" idx="3"/>
            </p:cNvCxnSpPr>
            <p:nvPr/>
          </p:nvCxnSpPr>
          <p:spPr>
            <a:xfrm flipH="1">
              <a:off x="7066735" y="4307293"/>
              <a:ext cx="18899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3" name="直线箭头连接符 4132">
              <a:extLst>
                <a:ext uri="{FF2B5EF4-FFF2-40B4-BE49-F238E27FC236}">
                  <a16:creationId xmlns:a16="http://schemas.microsoft.com/office/drawing/2014/main" id="{49A8EF12-0F8E-C19D-961C-22B4E3CC94D2}"/>
                </a:ext>
              </a:extLst>
            </p:cNvPr>
            <p:cNvCxnSpPr>
              <a:cxnSpLocks/>
              <a:stCxn id="128" idx="1"/>
              <a:endCxn id="39" idx="3"/>
            </p:cNvCxnSpPr>
            <p:nvPr/>
          </p:nvCxnSpPr>
          <p:spPr>
            <a:xfrm flipH="1">
              <a:off x="7063684" y="4939119"/>
              <a:ext cx="18925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3" name="圆角矩形 4152">
              <a:extLst>
                <a:ext uri="{FF2B5EF4-FFF2-40B4-BE49-F238E27FC236}">
                  <a16:creationId xmlns:a16="http://schemas.microsoft.com/office/drawing/2014/main" id="{61480CB3-C1A6-4C3F-C612-D317A3B8D076}"/>
                </a:ext>
              </a:extLst>
            </p:cNvPr>
            <p:cNvSpPr/>
            <p:nvPr/>
          </p:nvSpPr>
          <p:spPr>
            <a:xfrm>
              <a:off x="1333434" y="1829612"/>
              <a:ext cx="1476000" cy="487001"/>
            </a:xfrm>
            <a:custGeom>
              <a:avLst/>
              <a:gdLst>
                <a:gd name="connsiteX0" fmla="*/ 0 w 1794184"/>
                <a:gd name="connsiteY0" fmla="*/ 82625 h 495739"/>
                <a:gd name="connsiteX1" fmla="*/ 82625 w 1794184"/>
                <a:gd name="connsiteY1" fmla="*/ 0 h 495739"/>
                <a:gd name="connsiteX2" fmla="*/ 1711559 w 1794184"/>
                <a:gd name="connsiteY2" fmla="*/ 0 h 495739"/>
                <a:gd name="connsiteX3" fmla="*/ 1794184 w 1794184"/>
                <a:gd name="connsiteY3" fmla="*/ 82625 h 495739"/>
                <a:gd name="connsiteX4" fmla="*/ 1794184 w 1794184"/>
                <a:gd name="connsiteY4" fmla="*/ 413114 h 495739"/>
                <a:gd name="connsiteX5" fmla="*/ 1711559 w 1794184"/>
                <a:gd name="connsiteY5" fmla="*/ 495739 h 495739"/>
                <a:gd name="connsiteX6" fmla="*/ 82625 w 1794184"/>
                <a:gd name="connsiteY6" fmla="*/ 495739 h 495739"/>
                <a:gd name="connsiteX7" fmla="*/ 0 w 1794184"/>
                <a:gd name="connsiteY7" fmla="*/ 413114 h 495739"/>
                <a:gd name="connsiteX8" fmla="*/ 0 w 1794184"/>
                <a:gd name="connsiteY8" fmla="*/ 82625 h 495739"/>
                <a:gd name="connsiteX0" fmla="*/ 1711559 w 1802999"/>
                <a:gd name="connsiteY0" fmla="*/ 495739 h 587179"/>
                <a:gd name="connsiteX1" fmla="*/ 82625 w 1802999"/>
                <a:gd name="connsiteY1" fmla="*/ 495739 h 587179"/>
                <a:gd name="connsiteX2" fmla="*/ 0 w 1802999"/>
                <a:gd name="connsiteY2" fmla="*/ 413114 h 587179"/>
                <a:gd name="connsiteX3" fmla="*/ 0 w 1802999"/>
                <a:gd name="connsiteY3" fmla="*/ 82625 h 587179"/>
                <a:gd name="connsiteX4" fmla="*/ 82625 w 1802999"/>
                <a:gd name="connsiteY4" fmla="*/ 0 h 587179"/>
                <a:gd name="connsiteX5" fmla="*/ 1711559 w 1802999"/>
                <a:gd name="connsiteY5" fmla="*/ 0 h 587179"/>
                <a:gd name="connsiteX6" fmla="*/ 1794184 w 1802999"/>
                <a:gd name="connsiteY6" fmla="*/ 82625 h 587179"/>
                <a:gd name="connsiteX7" fmla="*/ 1794184 w 1802999"/>
                <a:gd name="connsiteY7" fmla="*/ 413114 h 587179"/>
                <a:gd name="connsiteX8" fmla="*/ 1802999 w 1802999"/>
                <a:gd name="connsiteY8" fmla="*/ 587179 h 587179"/>
                <a:gd name="connsiteX0" fmla="*/ 1711559 w 1794184"/>
                <a:gd name="connsiteY0" fmla="*/ 495739 h 495739"/>
                <a:gd name="connsiteX1" fmla="*/ 82625 w 1794184"/>
                <a:gd name="connsiteY1" fmla="*/ 495739 h 495739"/>
                <a:gd name="connsiteX2" fmla="*/ 0 w 1794184"/>
                <a:gd name="connsiteY2" fmla="*/ 413114 h 495739"/>
                <a:gd name="connsiteX3" fmla="*/ 0 w 1794184"/>
                <a:gd name="connsiteY3" fmla="*/ 82625 h 495739"/>
                <a:gd name="connsiteX4" fmla="*/ 82625 w 1794184"/>
                <a:gd name="connsiteY4" fmla="*/ 0 h 495739"/>
                <a:gd name="connsiteX5" fmla="*/ 1711559 w 1794184"/>
                <a:gd name="connsiteY5" fmla="*/ 0 h 495739"/>
                <a:gd name="connsiteX6" fmla="*/ 1794184 w 1794184"/>
                <a:gd name="connsiteY6" fmla="*/ 82625 h 495739"/>
                <a:gd name="connsiteX7" fmla="*/ 1794184 w 1794184"/>
                <a:gd name="connsiteY7" fmla="*/ 413114 h 495739"/>
                <a:gd name="connsiteX0" fmla="*/ 82625 w 1794184"/>
                <a:gd name="connsiteY0" fmla="*/ 495739 h 495739"/>
                <a:gd name="connsiteX1" fmla="*/ 0 w 1794184"/>
                <a:gd name="connsiteY1" fmla="*/ 413114 h 495739"/>
                <a:gd name="connsiteX2" fmla="*/ 0 w 1794184"/>
                <a:gd name="connsiteY2" fmla="*/ 82625 h 495739"/>
                <a:gd name="connsiteX3" fmla="*/ 82625 w 1794184"/>
                <a:gd name="connsiteY3" fmla="*/ 0 h 495739"/>
                <a:gd name="connsiteX4" fmla="*/ 1711559 w 1794184"/>
                <a:gd name="connsiteY4" fmla="*/ 0 h 495739"/>
                <a:gd name="connsiteX5" fmla="*/ 1794184 w 1794184"/>
                <a:gd name="connsiteY5" fmla="*/ 82625 h 495739"/>
                <a:gd name="connsiteX6" fmla="*/ 1794184 w 1794184"/>
                <a:gd name="connsiteY6" fmla="*/ 413114 h 495739"/>
                <a:gd name="connsiteX0" fmla="*/ 0 w 1794184"/>
                <a:gd name="connsiteY0" fmla="*/ 413114 h 413114"/>
                <a:gd name="connsiteX1" fmla="*/ 0 w 1794184"/>
                <a:gd name="connsiteY1" fmla="*/ 82625 h 413114"/>
                <a:gd name="connsiteX2" fmla="*/ 82625 w 1794184"/>
                <a:gd name="connsiteY2" fmla="*/ 0 h 413114"/>
                <a:gd name="connsiteX3" fmla="*/ 1711559 w 1794184"/>
                <a:gd name="connsiteY3" fmla="*/ 0 h 413114"/>
                <a:gd name="connsiteX4" fmla="*/ 1794184 w 1794184"/>
                <a:gd name="connsiteY4" fmla="*/ 82625 h 413114"/>
                <a:gd name="connsiteX5" fmla="*/ 1794184 w 1794184"/>
                <a:gd name="connsiteY5" fmla="*/ 413114 h 413114"/>
                <a:gd name="connsiteX0" fmla="*/ 0 w 1794184"/>
                <a:gd name="connsiteY0" fmla="*/ 413114 h 413114"/>
                <a:gd name="connsiteX1" fmla="*/ 0 w 1794184"/>
                <a:gd name="connsiteY1" fmla="*/ 82625 h 413114"/>
                <a:gd name="connsiteX2" fmla="*/ 82625 w 1794184"/>
                <a:gd name="connsiteY2" fmla="*/ 0 h 413114"/>
                <a:gd name="connsiteX3" fmla="*/ 1711559 w 1794184"/>
                <a:gd name="connsiteY3" fmla="*/ 0 h 413114"/>
                <a:gd name="connsiteX4" fmla="*/ 1794184 w 1794184"/>
                <a:gd name="connsiteY4" fmla="*/ 82625 h 413114"/>
                <a:gd name="connsiteX0" fmla="*/ 0 w 1711559"/>
                <a:gd name="connsiteY0" fmla="*/ 413114 h 413114"/>
                <a:gd name="connsiteX1" fmla="*/ 0 w 1711559"/>
                <a:gd name="connsiteY1" fmla="*/ 82625 h 413114"/>
                <a:gd name="connsiteX2" fmla="*/ 82625 w 1711559"/>
                <a:gd name="connsiteY2" fmla="*/ 0 h 413114"/>
                <a:gd name="connsiteX3" fmla="*/ 1711559 w 1711559"/>
                <a:gd name="connsiteY3" fmla="*/ 0 h 41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559" h="413114">
                  <a:moveTo>
                    <a:pt x="0" y="413114"/>
                  </a:moveTo>
                  <a:lnTo>
                    <a:pt x="0" y="82625"/>
                  </a:lnTo>
                  <a:cubicBezTo>
                    <a:pt x="0" y="36992"/>
                    <a:pt x="36992" y="0"/>
                    <a:pt x="82625" y="0"/>
                  </a:cubicBezTo>
                  <a:lnTo>
                    <a:pt x="171155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4" name="圆角矩形 4153">
              <a:extLst>
                <a:ext uri="{FF2B5EF4-FFF2-40B4-BE49-F238E27FC236}">
                  <a16:creationId xmlns:a16="http://schemas.microsoft.com/office/drawing/2014/main" id="{DB432C69-F114-F9DD-E677-83777B0EC7E2}"/>
                </a:ext>
              </a:extLst>
            </p:cNvPr>
            <p:cNvSpPr/>
            <p:nvPr/>
          </p:nvSpPr>
          <p:spPr>
            <a:xfrm>
              <a:off x="10616052" y="3003504"/>
              <a:ext cx="621456" cy="1955675"/>
            </a:xfrm>
            <a:custGeom>
              <a:avLst/>
              <a:gdLst>
                <a:gd name="connsiteX0" fmla="*/ 0 w 725703"/>
                <a:gd name="connsiteY0" fmla="*/ 120953 h 2047377"/>
                <a:gd name="connsiteX1" fmla="*/ 120953 w 725703"/>
                <a:gd name="connsiteY1" fmla="*/ 0 h 2047377"/>
                <a:gd name="connsiteX2" fmla="*/ 604750 w 725703"/>
                <a:gd name="connsiteY2" fmla="*/ 0 h 2047377"/>
                <a:gd name="connsiteX3" fmla="*/ 725703 w 725703"/>
                <a:gd name="connsiteY3" fmla="*/ 120953 h 2047377"/>
                <a:gd name="connsiteX4" fmla="*/ 725703 w 725703"/>
                <a:gd name="connsiteY4" fmla="*/ 1926424 h 2047377"/>
                <a:gd name="connsiteX5" fmla="*/ 604750 w 725703"/>
                <a:gd name="connsiteY5" fmla="*/ 2047377 h 2047377"/>
                <a:gd name="connsiteX6" fmla="*/ 120953 w 725703"/>
                <a:gd name="connsiteY6" fmla="*/ 2047377 h 2047377"/>
                <a:gd name="connsiteX7" fmla="*/ 0 w 725703"/>
                <a:gd name="connsiteY7" fmla="*/ 1926424 h 2047377"/>
                <a:gd name="connsiteX8" fmla="*/ 0 w 725703"/>
                <a:gd name="connsiteY8" fmla="*/ 120953 h 2047377"/>
                <a:gd name="connsiteX0" fmla="*/ 0 w 725703"/>
                <a:gd name="connsiteY0" fmla="*/ 120953 h 2047377"/>
                <a:gd name="connsiteX1" fmla="*/ 120953 w 725703"/>
                <a:gd name="connsiteY1" fmla="*/ 0 h 2047377"/>
                <a:gd name="connsiteX2" fmla="*/ 604750 w 725703"/>
                <a:gd name="connsiteY2" fmla="*/ 0 h 2047377"/>
                <a:gd name="connsiteX3" fmla="*/ 725703 w 725703"/>
                <a:gd name="connsiteY3" fmla="*/ 120953 h 2047377"/>
                <a:gd name="connsiteX4" fmla="*/ 725703 w 725703"/>
                <a:gd name="connsiteY4" fmla="*/ 1926424 h 2047377"/>
                <a:gd name="connsiteX5" fmla="*/ 604750 w 725703"/>
                <a:gd name="connsiteY5" fmla="*/ 2047377 h 2047377"/>
                <a:gd name="connsiteX6" fmla="*/ 120953 w 725703"/>
                <a:gd name="connsiteY6" fmla="*/ 2047377 h 2047377"/>
                <a:gd name="connsiteX7" fmla="*/ 0 w 725703"/>
                <a:gd name="connsiteY7" fmla="*/ 1926424 h 2047377"/>
                <a:gd name="connsiteX8" fmla="*/ 91440 w 725703"/>
                <a:gd name="connsiteY8" fmla="*/ 212393 h 2047377"/>
                <a:gd name="connsiteX0" fmla="*/ 0 w 725703"/>
                <a:gd name="connsiteY0" fmla="*/ 120953 h 2047377"/>
                <a:gd name="connsiteX1" fmla="*/ 120953 w 725703"/>
                <a:gd name="connsiteY1" fmla="*/ 0 h 2047377"/>
                <a:gd name="connsiteX2" fmla="*/ 604750 w 725703"/>
                <a:gd name="connsiteY2" fmla="*/ 0 h 2047377"/>
                <a:gd name="connsiteX3" fmla="*/ 725703 w 725703"/>
                <a:gd name="connsiteY3" fmla="*/ 120953 h 2047377"/>
                <a:gd name="connsiteX4" fmla="*/ 725703 w 725703"/>
                <a:gd name="connsiteY4" fmla="*/ 1926424 h 2047377"/>
                <a:gd name="connsiteX5" fmla="*/ 604750 w 725703"/>
                <a:gd name="connsiteY5" fmla="*/ 2047377 h 2047377"/>
                <a:gd name="connsiteX6" fmla="*/ 120953 w 725703"/>
                <a:gd name="connsiteY6" fmla="*/ 2047377 h 2047377"/>
                <a:gd name="connsiteX7" fmla="*/ 0 w 725703"/>
                <a:gd name="connsiteY7" fmla="*/ 1926424 h 2047377"/>
                <a:gd name="connsiteX0" fmla="*/ 120953 w 725703"/>
                <a:gd name="connsiteY0" fmla="*/ 0 h 2047377"/>
                <a:gd name="connsiteX1" fmla="*/ 604750 w 725703"/>
                <a:gd name="connsiteY1" fmla="*/ 0 h 2047377"/>
                <a:gd name="connsiteX2" fmla="*/ 725703 w 725703"/>
                <a:gd name="connsiteY2" fmla="*/ 120953 h 2047377"/>
                <a:gd name="connsiteX3" fmla="*/ 725703 w 725703"/>
                <a:gd name="connsiteY3" fmla="*/ 1926424 h 2047377"/>
                <a:gd name="connsiteX4" fmla="*/ 604750 w 725703"/>
                <a:gd name="connsiteY4" fmla="*/ 2047377 h 2047377"/>
                <a:gd name="connsiteX5" fmla="*/ 120953 w 725703"/>
                <a:gd name="connsiteY5" fmla="*/ 2047377 h 2047377"/>
                <a:gd name="connsiteX6" fmla="*/ 0 w 725703"/>
                <a:gd name="connsiteY6" fmla="*/ 1926424 h 2047377"/>
                <a:gd name="connsiteX0" fmla="*/ 604750 w 725703"/>
                <a:gd name="connsiteY0" fmla="*/ 0 h 2047377"/>
                <a:gd name="connsiteX1" fmla="*/ 725703 w 725703"/>
                <a:gd name="connsiteY1" fmla="*/ 120953 h 2047377"/>
                <a:gd name="connsiteX2" fmla="*/ 725703 w 725703"/>
                <a:gd name="connsiteY2" fmla="*/ 1926424 h 2047377"/>
                <a:gd name="connsiteX3" fmla="*/ 604750 w 725703"/>
                <a:gd name="connsiteY3" fmla="*/ 2047377 h 2047377"/>
                <a:gd name="connsiteX4" fmla="*/ 120953 w 725703"/>
                <a:gd name="connsiteY4" fmla="*/ 2047377 h 2047377"/>
                <a:gd name="connsiteX5" fmla="*/ 0 w 725703"/>
                <a:gd name="connsiteY5" fmla="*/ 1926424 h 2047377"/>
                <a:gd name="connsiteX0" fmla="*/ 725703 w 725703"/>
                <a:gd name="connsiteY0" fmla="*/ 0 h 1926424"/>
                <a:gd name="connsiteX1" fmla="*/ 725703 w 725703"/>
                <a:gd name="connsiteY1" fmla="*/ 1805471 h 1926424"/>
                <a:gd name="connsiteX2" fmla="*/ 604750 w 725703"/>
                <a:gd name="connsiteY2" fmla="*/ 1926424 h 1926424"/>
                <a:gd name="connsiteX3" fmla="*/ 120953 w 725703"/>
                <a:gd name="connsiteY3" fmla="*/ 1926424 h 1926424"/>
                <a:gd name="connsiteX4" fmla="*/ 0 w 725703"/>
                <a:gd name="connsiteY4" fmla="*/ 1805471 h 1926424"/>
                <a:gd name="connsiteX0" fmla="*/ 604750 w 604750"/>
                <a:gd name="connsiteY0" fmla="*/ 0 h 1926424"/>
                <a:gd name="connsiteX1" fmla="*/ 604750 w 604750"/>
                <a:gd name="connsiteY1" fmla="*/ 1805471 h 1926424"/>
                <a:gd name="connsiteX2" fmla="*/ 483797 w 604750"/>
                <a:gd name="connsiteY2" fmla="*/ 1926424 h 1926424"/>
                <a:gd name="connsiteX3" fmla="*/ 0 w 604750"/>
                <a:gd name="connsiteY3" fmla="*/ 1926424 h 192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750" h="1926424">
                  <a:moveTo>
                    <a:pt x="604750" y="0"/>
                  </a:moveTo>
                  <a:lnTo>
                    <a:pt x="604750" y="1805471"/>
                  </a:lnTo>
                  <a:cubicBezTo>
                    <a:pt x="604750" y="1872271"/>
                    <a:pt x="550597" y="1926424"/>
                    <a:pt x="483797" y="1926424"/>
                  </a:cubicBezTo>
                  <a:lnTo>
                    <a:pt x="0" y="1926424"/>
                  </a:lnTo>
                </a:path>
              </a:pathLst>
            </a:custGeom>
            <a:noFill/>
            <a:ln w="28575">
              <a:tailEnd type="arrow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5" name="圆角矩形 4154">
              <a:extLst>
                <a:ext uri="{FF2B5EF4-FFF2-40B4-BE49-F238E27FC236}">
                  <a16:creationId xmlns:a16="http://schemas.microsoft.com/office/drawing/2014/main" id="{5510CD2C-6732-20AA-FA76-5F143044A24D}"/>
                </a:ext>
              </a:extLst>
            </p:cNvPr>
            <p:cNvSpPr/>
            <p:nvPr/>
          </p:nvSpPr>
          <p:spPr>
            <a:xfrm>
              <a:off x="1512635" y="3920235"/>
              <a:ext cx="2598625" cy="387057"/>
            </a:xfrm>
            <a:custGeom>
              <a:avLst/>
              <a:gdLst>
                <a:gd name="connsiteX0" fmla="*/ 0 w 1575937"/>
                <a:gd name="connsiteY0" fmla="*/ 64477 h 386857"/>
                <a:gd name="connsiteX1" fmla="*/ 64477 w 1575937"/>
                <a:gd name="connsiteY1" fmla="*/ 0 h 386857"/>
                <a:gd name="connsiteX2" fmla="*/ 1511460 w 1575937"/>
                <a:gd name="connsiteY2" fmla="*/ 0 h 386857"/>
                <a:gd name="connsiteX3" fmla="*/ 1575937 w 1575937"/>
                <a:gd name="connsiteY3" fmla="*/ 64477 h 386857"/>
                <a:gd name="connsiteX4" fmla="*/ 1575937 w 1575937"/>
                <a:gd name="connsiteY4" fmla="*/ 322380 h 386857"/>
                <a:gd name="connsiteX5" fmla="*/ 1511460 w 1575937"/>
                <a:gd name="connsiteY5" fmla="*/ 386857 h 386857"/>
                <a:gd name="connsiteX6" fmla="*/ 64477 w 1575937"/>
                <a:gd name="connsiteY6" fmla="*/ 386857 h 386857"/>
                <a:gd name="connsiteX7" fmla="*/ 0 w 1575937"/>
                <a:gd name="connsiteY7" fmla="*/ 322380 h 386857"/>
                <a:gd name="connsiteX8" fmla="*/ 0 w 1575937"/>
                <a:gd name="connsiteY8" fmla="*/ 64477 h 386857"/>
                <a:gd name="connsiteX0" fmla="*/ 64477 w 1575937"/>
                <a:gd name="connsiteY0" fmla="*/ 0 h 386857"/>
                <a:gd name="connsiteX1" fmla="*/ 1511460 w 1575937"/>
                <a:gd name="connsiteY1" fmla="*/ 0 h 386857"/>
                <a:gd name="connsiteX2" fmla="*/ 1575937 w 1575937"/>
                <a:gd name="connsiteY2" fmla="*/ 64477 h 386857"/>
                <a:gd name="connsiteX3" fmla="*/ 1575937 w 1575937"/>
                <a:gd name="connsiteY3" fmla="*/ 322380 h 386857"/>
                <a:gd name="connsiteX4" fmla="*/ 1511460 w 1575937"/>
                <a:gd name="connsiteY4" fmla="*/ 386857 h 386857"/>
                <a:gd name="connsiteX5" fmla="*/ 64477 w 1575937"/>
                <a:gd name="connsiteY5" fmla="*/ 386857 h 386857"/>
                <a:gd name="connsiteX6" fmla="*/ 0 w 1575937"/>
                <a:gd name="connsiteY6" fmla="*/ 322380 h 386857"/>
                <a:gd name="connsiteX7" fmla="*/ 0 w 1575937"/>
                <a:gd name="connsiteY7" fmla="*/ 64477 h 386857"/>
                <a:gd name="connsiteX8" fmla="*/ 155917 w 1575937"/>
                <a:gd name="connsiteY8" fmla="*/ 91440 h 386857"/>
                <a:gd name="connsiteX0" fmla="*/ 1511460 w 1575937"/>
                <a:gd name="connsiteY0" fmla="*/ 0 h 386857"/>
                <a:gd name="connsiteX1" fmla="*/ 1575937 w 1575937"/>
                <a:gd name="connsiteY1" fmla="*/ 64477 h 386857"/>
                <a:gd name="connsiteX2" fmla="*/ 1575937 w 1575937"/>
                <a:gd name="connsiteY2" fmla="*/ 322380 h 386857"/>
                <a:gd name="connsiteX3" fmla="*/ 1511460 w 1575937"/>
                <a:gd name="connsiteY3" fmla="*/ 386857 h 386857"/>
                <a:gd name="connsiteX4" fmla="*/ 64477 w 1575937"/>
                <a:gd name="connsiteY4" fmla="*/ 386857 h 386857"/>
                <a:gd name="connsiteX5" fmla="*/ 0 w 1575937"/>
                <a:gd name="connsiteY5" fmla="*/ 322380 h 386857"/>
                <a:gd name="connsiteX6" fmla="*/ 0 w 1575937"/>
                <a:gd name="connsiteY6" fmla="*/ 64477 h 386857"/>
                <a:gd name="connsiteX7" fmla="*/ 155917 w 1575937"/>
                <a:gd name="connsiteY7" fmla="*/ 91440 h 386857"/>
                <a:gd name="connsiteX0" fmla="*/ 1511460 w 1575937"/>
                <a:gd name="connsiteY0" fmla="*/ 0 h 386857"/>
                <a:gd name="connsiteX1" fmla="*/ 1575937 w 1575937"/>
                <a:gd name="connsiteY1" fmla="*/ 64477 h 386857"/>
                <a:gd name="connsiteX2" fmla="*/ 1575937 w 1575937"/>
                <a:gd name="connsiteY2" fmla="*/ 322380 h 386857"/>
                <a:gd name="connsiteX3" fmla="*/ 1511460 w 1575937"/>
                <a:gd name="connsiteY3" fmla="*/ 386857 h 386857"/>
                <a:gd name="connsiteX4" fmla="*/ 64477 w 1575937"/>
                <a:gd name="connsiteY4" fmla="*/ 386857 h 386857"/>
                <a:gd name="connsiteX5" fmla="*/ 0 w 1575937"/>
                <a:gd name="connsiteY5" fmla="*/ 322380 h 386857"/>
                <a:gd name="connsiteX6" fmla="*/ 0 w 1575937"/>
                <a:gd name="connsiteY6" fmla="*/ 64477 h 386857"/>
                <a:gd name="connsiteX0" fmla="*/ 1575937 w 1575937"/>
                <a:gd name="connsiteY0" fmla="*/ 0 h 322380"/>
                <a:gd name="connsiteX1" fmla="*/ 1575937 w 1575937"/>
                <a:gd name="connsiteY1" fmla="*/ 257903 h 322380"/>
                <a:gd name="connsiteX2" fmla="*/ 1511460 w 1575937"/>
                <a:gd name="connsiteY2" fmla="*/ 322380 h 322380"/>
                <a:gd name="connsiteX3" fmla="*/ 64477 w 1575937"/>
                <a:gd name="connsiteY3" fmla="*/ 322380 h 322380"/>
                <a:gd name="connsiteX4" fmla="*/ 0 w 1575937"/>
                <a:gd name="connsiteY4" fmla="*/ 257903 h 322380"/>
                <a:gd name="connsiteX5" fmla="*/ 0 w 1575937"/>
                <a:gd name="connsiteY5" fmla="*/ 0 h 322380"/>
                <a:gd name="connsiteX0" fmla="*/ 1575937 w 1575937"/>
                <a:gd name="connsiteY0" fmla="*/ 257903 h 322380"/>
                <a:gd name="connsiteX1" fmla="*/ 1511460 w 1575937"/>
                <a:gd name="connsiteY1" fmla="*/ 322380 h 322380"/>
                <a:gd name="connsiteX2" fmla="*/ 64477 w 1575937"/>
                <a:gd name="connsiteY2" fmla="*/ 322380 h 322380"/>
                <a:gd name="connsiteX3" fmla="*/ 0 w 1575937"/>
                <a:gd name="connsiteY3" fmla="*/ 257903 h 322380"/>
                <a:gd name="connsiteX4" fmla="*/ 0 w 1575937"/>
                <a:gd name="connsiteY4" fmla="*/ 0 h 322380"/>
                <a:gd name="connsiteX0" fmla="*/ 1511460 w 1511460"/>
                <a:gd name="connsiteY0" fmla="*/ 322380 h 322380"/>
                <a:gd name="connsiteX1" fmla="*/ 64477 w 1511460"/>
                <a:gd name="connsiteY1" fmla="*/ 322380 h 322380"/>
                <a:gd name="connsiteX2" fmla="*/ 0 w 1511460"/>
                <a:gd name="connsiteY2" fmla="*/ 257903 h 322380"/>
                <a:gd name="connsiteX3" fmla="*/ 0 w 1511460"/>
                <a:gd name="connsiteY3" fmla="*/ 0 h 32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460" h="322380">
                  <a:moveTo>
                    <a:pt x="1511460" y="322380"/>
                  </a:moveTo>
                  <a:lnTo>
                    <a:pt x="64477" y="322380"/>
                  </a:lnTo>
                  <a:cubicBezTo>
                    <a:pt x="28867" y="322380"/>
                    <a:pt x="0" y="293513"/>
                    <a:pt x="0" y="257903"/>
                  </a:cubicBezTo>
                  <a:lnTo>
                    <a:pt x="0" y="0"/>
                  </a:lnTo>
                </a:path>
              </a:pathLst>
            </a:custGeom>
            <a:noFill/>
            <a:ln w="28575">
              <a:tailEnd type="arrow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6" name="圆角矩形 4155">
              <a:extLst>
                <a:ext uri="{FF2B5EF4-FFF2-40B4-BE49-F238E27FC236}">
                  <a16:creationId xmlns:a16="http://schemas.microsoft.com/office/drawing/2014/main" id="{7DACA3A5-AB2B-99B3-F19E-C2084679A487}"/>
                </a:ext>
              </a:extLst>
            </p:cNvPr>
            <p:cNvSpPr/>
            <p:nvPr/>
          </p:nvSpPr>
          <p:spPr>
            <a:xfrm>
              <a:off x="1079509" y="3908709"/>
              <a:ext cx="3023218" cy="1050470"/>
            </a:xfrm>
            <a:custGeom>
              <a:avLst/>
              <a:gdLst>
                <a:gd name="connsiteX0" fmla="*/ 0 w 3194384"/>
                <a:gd name="connsiteY0" fmla="*/ 205301 h 1231779"/>
                <a:gd name="connsiteX1" fmla="*/ 205301 w 3194384"/>
                <a:gd name="connsiteY1" fmla="*/ 0 h 1231779"/>
                <a:gd name="connsiteX2" fmla="*/ 2989083 w 3194384"/>
                <a:gd name="connsiteY2" fmla="*/ 0 h 1231779"/>
                <a:gd name="connsiteX3" fmla="*/ 3194384 w 3194384"/>
                <a:gd name="connsiteY3" fmla="*/ 205301 h 1231779"/>
                <a:gd name="connsiteX4" fmla="*/ 3194384 w 3194384"/>
                <a:gd name="connsiteY4" fmla="*/ 1026478 h 1231779"/>
                <a:gd name="connsiteX5" fmla="*/ 2989083 w 3194384"/>
                <a:gd name="connsiteY5" fmla="*/ 1231779 h 1231779"/>
                <a:gd name="connsiteX6" fmla="*/ 205301 w 3194384"/>
                <a:gd name="connsiteY6" fmla="*/ 1231779 h 1231779"/>
                <a:gd name="connsiteX7" fmla="*/ 0 w 3194384"/>
                <a:gd name="connsiteY7" fmla="*/ 1026478 h 1231779"/>
                <a:gd name="connsiteX8" fmla="*/ 0 w 3194384"/>
                <a:gd name="connsiteY8" fmla="*/ 205301 h 1231779"/>
                <a:gd name="connsiteX0" fmla="*/ 205301 w 3194384"/>
                <a:gd name="connsiteY0" fmla="*/ 0 h 1231779"/>
                <a:gd name="connsiteX1" fmla="*/ 2989083 w 3194384"/>
                <a:gd name="connsiteY1" fmla="*/ 0 h 1231779"/>
                <a:gd name="connsiteX2" fmla="*/ 3194384 w 3194384"/>
                <a:gd name="connsiteY2" fmla="*/ 205301 h 1231779"/>
                <a:gd name="connsiteX3" fmla="*/ 3194384 w 3194384"/>
                <a:gd name="connsiteY3" fmla="*/ 1026478 h 1231779"/>
                <a:gd name="connsiteX4" fmla="*/ 2989083 w 3194384"/>
                <a:gd name="connsiteY4" fmla="*/ 1231779 h 1231779"/>
                <a:gd name="connsiteX5" fmla="*/ 205301 w 3194384"/>
                <a:gd name="connsiteY5" fmla="*/ 1231779 h 1231779"/>
                <a:gd name="connsiteX6" fmla="*/ 0 w 3194384"/>
                <a:gd name="connsiteY6" fmla="*/ 1026478 h 1231779"/>
                <a:gd name="connsiteX7" fmla="*/ 0 w 3194384"/>
                <a:gd name="connsiteY7" fmla="*/ 205301 h 1231779"/>
                <a:gd name="connsiteX8" fmla="*/ 296741 w 3194384"/>
                <a:gd name="connsiteY8" fmla="*/ 91440 h 1231779"/>
                <a:gd name="connsiteX0" fmla="*/ 205301 w 3194384"/>
                <a:gd name="connsiteY0" fmla="*/ 0 h 1231779"/>
                <a:gd name="connsiteX1" fmla="*/ 2989083 w 3194384"/>
                <a:gd name="connsiteY1" fmla="*/ 0 h 1231779"/>
                <a:gd name="connsiteX2" fmla="*/ 3194384 w 3194384"/>
                <a:gd name="connsiteY2" fmla="*/ 205301 h 1231779"/>
                <a:gd name="connsiteX3" fmla="*/ 3194384 w 3194384"/>
                <a:gd name="connsiteY3" fmla="*/ 1026478 h 1231779"/>
                <a:gd name="connsiteX4" fmla="*/ 2989083 w 3194384"/>
                <a:gd name="connsiteY4" fmla="*/ 1231779 h 1231779"/>
                <a:gd name="connsiteX5" fmla="*/ 205301 w 3194384"/>
                <a:gd name="connsiteY5" fmla="*/ 1231779 h 1231779"/>
                <a:gd name="connsiteX6" fmla="*/ 0 w 3194384"/>
                <a:gd name="connsiteY6" fmla="*/ 1026478 h 1231779"/>
                <a:gd name="connsiteX7" fmla="*/ 0 w 3194384"/>
                <a:gd name="connsiteY7" fmla="*/ 205301 h 1231779"/>
                <a:gd name="connsiteX0" fmla="*/ 2989083 w 3194384"/>
                <a:gd name="connsiteY0" fmla="*/ 0 h 1231779"/>
                <a:gd name="connsiteX1" fmla="*/ 3194384 w 3194384"/>
                <a:gd name="connsiteY1" fmla="*/ 205301 h 1231779"/>
                <a:gd name="connsiteX2" fmla="*/ 3194384 w 3194384"/>
                <a:gd name="connsiteY2" fmla="*/ 1026478 h 1231779"/>
                <a:gd name="connsiteX3" fmla="*/ 2989083 w 3194384"/>
                <a:gd name="connsiteY3" fmla="*/ 1231779 h 1231779"/>
                <a:gd name="connsiteX4" fmla="*/ 205301 w 3194384"/>
                <a:gd name="connsiteY4" fmla="*/ 1231779 h 1231779"/>
                <a:gd name="connsiteX5" fmla="*/ 0 w 3194384"/>
                <a:gd name="connsiteY5" fmla="*/ 1026478 h 1231779"/>
                <a:gd name="connsiteX6" fmla="*/ 0 w 3194384"/>
                <a:gd name="connsiteY6" fmla="*/ 205301 h 1231779"/>
                <a:gd name="connsiteX0" fmla="*/ 3194384 w 3194384"/>
                <a:gd name="connsiteY0" fmla="*/ 0 h 1026478"/>
                <a:gd name="connsiteX1" fmla="*/ 3194384 w 3194384"/>
                <a:gd name="connsiteY1" fmla="*/ 821177 h 1026478"/>
                <a:gd name="connsiteX2" fmla="*/ 2989083 w 3194384"/>
                <a:gd name="connsiteY2" fmla="*/ 1026478 h 1026478"/>
                <a:gd name="connsiteX3" fmla="*/ 205301 w 3194384"/>
                <a:gd name="connsiteY3" fmla="*/ 1026478 h 1026478"/>
                <a:gd name="connsiteX4" fmla="*/ 0 w 3194384"/>
                <a:gd name="connsiteY4" fmla="*/ 821177 h 1026478"/>
                <a:gd name="connsiteX5" fmla="*/ 0 w 3194384"/>
                <a:gd name="connsiteY5" fmla="*/ 0 h 1026478"/>
                <a:gd name="connsiteX0" fmla="*/ 3194384 w 3194384"/>
                <a:gd name="connsiteY0" fmla="*/ 821177 h 1026478"/>
                <a:gd name="connsiteX1" fmla="*/ 2989083 w 3194384"/>
                <a:gd name="connsiteY1" fmla="*/ 1026478 h 1026478"/>
                <a:gd name="connsiteX2" fmla="*/ 205301 w 3194384"/>
                <a:gd name="connsiteY2" fmla="*/ 1026478 h 1026478"/>
                <a:gd name="connsiteX3" fmla="*/ 0 w 3194384"/>
                <a:gd name="connsiteY3" fmla="*/ 821177 h 1026478"/>
                <a:gd name="connsiteX4" fmla="*/ 0 w 3194384"/>
                <a:gd name="connsiteY4" fmla="*/ 0 h 1026478"/>
                <a:gd name="connsiteX0" fmla="*/ 2989083 w 2989083"/>
                <a:gd name="connsiteY0" fmla="*/ 1026478 h 1026478"/>
                <a:gd name="connsiteX1" fmla="*/ 205301 w 2989083"/>
                <a:gd name="connsiteY1" fmla="*/ 1026478 h 1026478"/>
                <a:gd name="connsiteX2" fmla="*/ 0 w 2989083"/>
                <a:gd name="connsiteY2" fmla="*/ 821177 h 1026478"/>
                <a:gd name="connsiteX3" fmla="*/ 0 w 2989083"/>
                <a:gd name="connsiteY3" fmla="*/ 0 h 102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9083" h="1026478">
                  <a:moveTo>
                    <a:pt x="2989083" y="1026478"/>
                  </a:moveTo>
                  <a:lnTo>
                    <a:pt x="205301" y="1026478"/>
                  </a:lnTo>
                  <a:cubicBezTo>
                    <a:pt x="91916" y="1026478"/>
                    <a:pt x="0" y="934562"/>
                    <a:pt x="0" y="821177"/>
                  </a:cubicBez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68" name="直线箭头连接符 4167">
              <a:extLst>
                <a:ext uri="{FF2B5EF4-FFF2-40B4-BE49-F238E27FC236}">
                  <a16:creationId xmlns:a16="http://schemas.microsoft.com/office/drawing/2014/main" id="{FD9264D7-158C-9B59-B575-FEAFD62F369B}"/>
                </a:ext>
              </a:extLst>
            </p:cNvPr>
            <p:cNvCxnSpPr>
              <a:cxnSpLocks/>
              <a:stCxn id="3" idx="0"/>
              <a:endCxn id="11" idx="2"/>
            </p:cNvCxnSpPr>
            <p:nvPr/>
          </p:nvCxnSpPr>
          <p:spPr>
            <a:xfrm flipH="1" flipV="1">
              <a:off x="9064961" y="1970025"/>
              <a:ext cx="2602" cy="2944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3" name="文本框 4172">
              <a:extLst>
                <a:ext uri="{FF2B5EF4-FFF2-40B4-BE49-F238E27FC236}">
                  <a16:creationId xmlns:a16="http://schemas.microsoft.com/office/drawing/2014/main" id="{68B26D92-A1AF-BD51-6439-BF5D26C24CF4}"/>
                </a:ext>
              </a:extLst>
            </p:cNvPr>
            <p:cNvSpPr txBox="1"/>
            <p:nvPr/>
          </p:nvSpPr>
          <p:spPr>
            <a:xfrm>
              <a:off x="3390186" y="871231"/>
              <a:ext cx="18079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Extended</a:t>
              </a:r>
              <a:r>
                <a: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SQL Query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12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338</Words>
  <Application>Microsoft Macintosh PowerPoint</Application>
  <PresentationFormat>宽屏</PresentationFormat>
  <Paragraphs>127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511</cp:revision>
  <dcterms:created xsi:type="dcterms:W3CDTF">2023-08-11T06:41:25Z</dcterms:created>
  <dcterms:modified xsi:type="dcterms:W3CDTF">2023-11-28T06:25:39Z</dcterms:modified>
</cp:coreProperties>
</file>