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915E1-FB35-873D-0A85-4728BF7C6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на класс </a:t>
            </a:r>
            <a:r>
              <a:rPr lang="en-US" dirty="0"/>
              <a:t>HashMap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91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6E72E-0D8E-64AF-0833-EEF31C3B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7AD8-4FA5-FB1F-8E1C-0E47E8F6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0507A0-AFF7-E650-4C0F-4B8FF8A8C507}"/>
              </a:ext>
            </a:extLst>
          </p:cNvPr>
          <p:cNvSpPr txBox="1">
            <a:spLocks/>
          </p:cNvSpPr>
          <p:nvPr/>
        </p:nvSpPr>
        <p:spPr>
          <a:xfrm>
            <a:off x="-385935" y="3432755"/>
            <a:ext cx="367997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afterNodeAccess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085BAD-11C4-09B3-95CA-4AC2C197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" y="3913429"/>
            <a:ext cx="3819525" cy="857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BB4E37-C1EA-43B6-4FED-A82E9E64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74" y="1811628"/>
            <a:ext cx="3429000" cy="11811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52A4C9F-A0E4-2458-73D5-6068D4A9DF56}"/>
              </a:ext>
            </a:extLst>
          </p:cNvPr>
          <p:cNvSpPr txBox="1">
            <a:spLocks/>
          </p:cNvSpPr>
          <p:nvPr/>
        </p:nvSpPr>
        <p:spPr>
          <a:xfrm>
            <a:off x="-385935" y="1381105"/>
            <a:ext cx="367997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Конец метода </a:t>
            </a:r>
            <a:r>
              <a:rPr lang="en-US" sz="1800" dirty="0" err="1">
                <a:solidFill>
                  <a:schemeClr val="tx1"/>
                </a:solidFill>
              </a:rPr>
              <a:t>putValue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3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04C3-68B1-5502-2F6C-FA9D4D3C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2DDE4-D487-6D0A-3FE5-7B3DEC2F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362D62-5BBD-AEED-8C69-D95A12CB65C9}"/>
              </a:ext>
            </a:extLst>
          </p:cNvPr>
          <p:cNvSpPr txBox="1">
            <a:spLocks/>
          </p:cNvSpPr>
          <p:nvPr/>
        </p:nvSpPr>
        <p:spPr>
          <a:xfrm>
            <a:off x="417688" y="1338147"/>
            <a:ext cx="181873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resize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E81D61-3B1E-D8C0-9047-778D728A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6" y="1674162"/>
            <a:ext cx="6991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235F-CC52-D55C-C057-C70FDC13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FF96D-0016-692F-30DC-9DC276C5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67A4C98-3CCD-BE35-5441-E1EC4562C494}"/>
              </a:ext>
            </a:extLst>
          </p:cNvPr>
          <p:cNvSpPr txBox="1">
            <a:spLocks/>
          </p:cNvSpPr>
          <p:nvPr/>
        </p:nvSpPr>
        <p:spPr>
          <a:xfrm>
            <a:off x="632178" y="1186866"/>
            <a:ext cx="15932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resize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8755B4-E09A-380A-9FB1-AE641632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" y="1674161"/>
            <a:ext cx="6435630" cy="2762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852CEF-6DC1-65BD-B68E-3E724DC5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447" y="895350"/>
            <a:ext cx="33813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D7F43-6977-FD47-C285-210FDE4F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A5535-8FE2-7AEF-CC40-2EF7CD56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106DDB-F224-495B-3A14-7A0B0AE274CC}"/>
              </a:ext>
            </a:extLst>
          </p:cNvPr>
          <p:cNvSpPr/>
          <p:nvPr/>
        </p:nvSpPr>
        <p:spPr>
          <a:xfrm>
            <a:off x="1707614" y="2181340"/>
            <a:ext cx="6830458" cy="793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D1BFC50-4A66-1776-4AC2-717F25623AEB}"/>
              </a:ext>
            </a:extLst>
          </p:cNvPr>
          <p:cNvCxnSpPr>
            <a:cxnSpLocks/>
          </p:cNvCxnSpPr>
          <p:nvPr/>
        </p:nvCxnSpPr>
        <p:spPr>
          <a:xfrm>
            <a:off x="2280492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17C00BE-DEF3-B647-F120-C40604ED7005}"/>
              </a:ext>
            </a:extLst>
          </p:cNvPr>
          <p:cNvCxnSpPr>
            <a:cxnSpLocks/>
          </p:cNvCxnSpPr>
          <p:nvPr/>
        </p:nvCxnSpPr>
        <p:spPr>
          <a:xfrm>
            <a:off x="2906618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42AF3EC-D31B-FFBC-6056-3089D6EF6B6A}"/>
              </a:ext>
            </a:extLst>
          </p:cNvPr>
          <p:cNvCxnSpPr>
            <a:cxnSpLocks/>
          </p:cNvCxnSpPr>
          <p:nvPr/>
        </p:nvCxnSpPr>
        <p:spPr>
          <a:xfrm>
            <a:off x="3534578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E377754-5E30-2043-777E-57A51160D71A}"/>
              </a:ext>
            </a:extLst>
          </p:cNvPr>
          <p:cNvCxnSpPr>
            <a:cxnSpLocks/>
          </p:cNvCxnSpPr>
          <p:nvPr/>
        </p:nvCxnSpPr>
        <p:spPr>
          <a:xfrm>
            <a:off x="4195591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A5E7AC1-25B9-FA58-A560-159854073405}"/>
              </a:ext>
            </a:extLst>
          </p:cNvPr>
          <p:cNvCxnSpPr>
            <a:cxnSpLocks/>
          </p:cNvCxnSpPr>
          <p:nvPr/>
        </p:nvCxnSpPr>
        <p:spPr>
          <a:xfrm>
            <a:off x="4779485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BD1AFD2-A283-59B0-A2B6-99F847965028}"/>
              </a:ext>
            </a:extLst>
          </p:cNvPr>
          <p:cNvCxnSpPr>
            <a:cxnSpLocks/>
          </p:cNvCxnSpPr>
          <p:nvPr/>
        </p:nvCxnSpPr>
        <p:spPr>
          <a:xfrm>
            <a:off x="5374395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08C2265-B10E-F931-9BB0-95DB91A4A2F5}"/>
              </a:ext>
            </a:extLst>
          </p:cNvPr>
          <p:cNvCxnSpPr>
            <a:cxnSpLocks/>
          </p:cNvCxnSpPr>
          <p:nvPr/>
        </p:nvCxnSpPr>
        <p:spPr>
          <a:xfrm>
            <a:off x="6696419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3BF33F6-B232-C985-D9DA-9842A071DDDE}"/>
              </a:ext>
            </a:extLst>
          </p:cNvPr>
          <p:cNvCxnSpPr>
            <a:cxnSpLocks/>
          </p:cNvCxnSpPr>
          <p:nvPr/>
        </p:nvCxnSpPr>
        <p:spPr>
          <a:xfrm>
            <a:off x="7269297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BBBDD8-FBB1-636A-478D-F76F288B73E9}"/>
              </a:ext>
            </a:extLst>
          </p:cNvPr>
          <p:cNvCxnSpPr>
            <a:cxnSpLocks/>
          </p:cNvCxnSpPr>
          <p:nvPr/>
        </p:nvCxnSpPr>
        <p:spPr>
          <a:xfrm>
            <a:off x="7897259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3A9B7CCD-15FF-BD11-A572-38844D9636B6}"/>
              </a:ext>
            </a:extLst>
          </p:cNvPr>
          <p:cNvSpPr/>
          <p:nvPr/>
        </p:nvSpPr>
        <p:spPr>
          <a:xfrm rot="5400000">
            <a:off x="4949024" y="-1407707"/>
            <a:ext cx="347637" cy="68304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EBDC74A-42ED-767B-DA36-7B1825065320}"/>
              </a:ext>
            </a:extLst>
          </p:cNvPr>
          <p:cNvSpPr txBox="1">
            <a:spLocks/>
          </p:cNvSpPr>
          <p:nvPr/>
        </p:nvSpPr>
        <p:spPr>
          <a:xfrm>
            <a:off x="1817785" y="2409939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138816E-2377-60A2-DBAB-96B0543A6D42}"/>
              </a:ext>
            </a:extLst>
          </p:cNvPr>
          <p:cNvSpPr txBox="1">
            <a:spLocks/>
          </p:cNvSpPr>
          <p:nvPr/>
        </p:nvSpPr>
        <p:spPr>
          <a:xfrm>
            <a:off x="2377809" y="2409939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3DC31E7-AC27-4076-2F1F-5D8E5B5B7E09}"/>
              </a:ext>
            </a:extLst>
          </p:cNvPr>
          <p:cNvSpPr txBox="1">
            <a:spLocks/>
          </p:cNvSpPr>
          <p:nvPr/>
        </p:nvSpPr>
        <p:spPr>
          <a:xfrm>
            <a:off x="3027805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0ED354DE-2D6D-A627-A5BC-DCB7B35D972E}"/>
              </a:ext>
            </a:extLst>
          </p:cNvPr>
          <p:cNvSpPr txBox="1">
            <a:spLocks/>
          </p:cNvSpPr>
          <p:nvPr/>
        </p:nvSpPr>
        <p:spPr>
          <a:xfrm>
            <a:off x="3683307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D62561B-5B32-E62D-5AC8-8E0A6C6B5D9B}"/>
              </a:ext>
            </a:extLst>
          </p:cNvPr>
          <p:cNvSpPr txBox="1">
            <a:spLocks/>
          </p:cNvSpPr>
          <p:nvPr/>
        </p:nvSpPr>
        <p:spPr>
          <a:xfrm>
            <a:off x="4316778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824BDB55-C5FA-FEEB-E828-B5FEECC0EA85}"/>
              </a:ext>
            </a:extLst>
          </p:cNvPr>
          <p:cNvSpPr txBox="1">
            <a:spLocks/>
          </p:cNvSpPr>
          <p:nvPr/>
        </p:nvSpPr>
        <p:spPr>
          <a:xfrm>
            <a:off x="4900671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CC5612A-D9C8-4F9F-B8C1-8D827916B515}"/>
              </a:ext>
            </a:extLst>
          </p:cNvPr>
          <p:cNvSpPr txBox="1">
            <a:spLocks/>
          </p:cNvSpPr>
          <p:nvPr/>
        </p:nvSpPr>
        <p:spPr>
          <a:xfrm>
            <a:off x="5870155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…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06B94ED7-FED8-E895-917E-DD0334E7C11B}"/>
              </a:ext>
            </a:extLst>
          </p:cNvPr>
          <p:cNvSpPr txBox="1">
            <a:spLocks/>
          </p:cNvSpPr>
          <p:nvPr/>
        </p:nvSpPr>
        <p:spPr>
          <a:xfrm>
            <a:off x="6738195" y="2409938"/>
            <a:ext cx="46316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2AEB2CE3-A2ED-0220-F0CF-52CE350B6ADA}"/>
              </a:ext>
            </a:extLst>
          </p:cNvPr>
          <p:cNvSpPr txBox="1">
            <a:spLocks/>
          </p:cNvSpPr>
          <p:nvPr/>
        </p:nvSpPr>
        <p:spPr>
          <a:xfrm>
            <a:off x="7347332" y="2398316"/>
            <a:ext cx="471892" cy="347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A5671548-82FB-B1E0-C460-FA0FDD61E09E}"/>
              </a:ext>
            </a:extLst>
          </p:cNvPr>
          <p:cNvSpPr txBox="1">
            <a:spLocks/>
          </p:cNvSpPr>
          <p:nvPr/>
        </p:nvSpPr>
        <p:spPr>
          <a:xfrm>
            <a:off x="7974839" y="2416989"/>
            <a:ext cx="47234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15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CD2FE-6AE8-24ED-3B5F-3DA3B84CA4DD}"/>
              </a:ext>
            </a:extLst>
          </p:cNvPr>
          <p:cNvSpPr txBox="1">
            <a:spLocks/>
          </p:cNvSpPr>
          <p:nvPr/>
        </p:nvSpPr>
        <p:spPr>
          <a:xfrm>
            <a:off x="4796009" y="1383223"/>
            <a:ext cx="53982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B5378C4-D3B6-33D0-63EF-A4AC6F5A4A70}"/>
              </a:ext>
            </a:extLst>
          </p:cNvPr>
          <p:cNvSpPr/>
          <p:nvPr/>
        </p:nvSpPr>
        <p:spPr>
          <a:xfrm>
            <a:off x="1542361" y="3316077"/>
            <a:ext cx="1165947" cy="1210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50D4233-F3AD-43C3-5178-AC29287CE0E8}"/>
              </a:ext>
            </a:extLst>
          </p:cNvPr>
          <p:cNvCxnSpPr/>
          <p:nvPr/>
        </p:nvCxnSpPr>
        <p:spPr>
          <a:xfrm>
            <a:off x="1542361" y="3657600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5014ED3-8297-C4BD-F2CF-0651C261BE02}"/>
              </a:ext>
            </a:extLst>
          </p:cNvPr>
          <p:cNvCxnSpPr/>
          <p:nvPr/>
        </p:nvCxnSpPr>
        <p:spPr>
          <a:xfrm>
            <a:off x="1542361" y="3920168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154ECDD-F16A-7717-9778-0C6BFC2D695C}"/>
              </a:ext>
            </a:extLst>
          </p:cNvPr>
          <p:cNvCxnSpPr/>
          <p:nvPr/>
        </p:nvCxnSpPr>
        <p:spPr>
          <a:xfrm>
            <a:off x="1542361" y="4250675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175E5586-BE0A-FD73-1B87-9B59F5B116F6}"/>
              </a:ext>
            </a:extLst>
          </p:cNvPr>
          <p:cNvSpPr txBox="1">
            <a:spLocks/>
          </p:cNvSpPr>
          <p:nvPr/>
        </p:nvSpPr>
        <p:spPr>
          <a:xfrm>
            <a:off x="1806769" y="3284862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hash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69B22118-E283-E8C8-F86B-BE2BD26007A8}"/>
              </a:ext>
            </a:extLst>
          </p:cNvPr>
          <p:cNvSpPr txBox="1">
            <a:spLocks/>
          </p:cNvSpPr>
          <p:nvPr/>
        </p:nvSpPr>
        <p:spPr>
          <a:xfrm>
            <a:off x="1750766" y="3581399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5B7C0DF0-0197-221A-3B32-20AE1BFEE682}"/>
              </a:ext>
            </a:extLst>
          </p:cNvPr>
          <p:cNvSpPr txBox="1">
            <a:spLocks/>
          </p:cNvSpPr>
          <p:nvPr/>
        </p:nvSpPr>
        <p:spPr>
          <a:xfrm>
            <a:off x="1707614" y="3879313"/>
            <a:ext cx="65917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value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DB3E40BF-8D46-702E-0941-ADBD5D3017AF}"/>
              </a:ext>
            </a:extLst>
          </p:cNvPr>
          <p:cNvSpPr txBox="1">
            <a:spLocks/>
          </p:cNvSpPr>
          <p:nvPr/>
        </p:nvSpPr>
        <p:spPr>
          <a:xfrm>
            <a:off x="1817785" y="4173350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3EDD249-6129-F930-9543-D1369F18D787}"/>
              </a:ext>
            </a:extLst>
          </p:cNvPr>
          <p:cNvCxnSpPr>
            <a:cxnSpLocks/>
          </p:cNvCxnSpPr>
          <p:nvPr/>
        </p:nvCxnSpPr>
        <p:spPr>
          <a:xfrm flipH="1">
            <a:off x="1964216" y="2974554"/>
            <a:ext cx="18821" cy="37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F38D692-878B-6259-CBC9-50093083AC30}"/>
              </a:ext>
            </a:extLst>
          </p:cNvPr>
          <p:cNvSpPr/>
          <p:nvPr/>
        </p:nvSpPr>
        <p:spPr>
          <a:xfrm>
            <a:off x="3182040" y="3325280"/>
            <a:ext cx="1165947" cy="1210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42BA2B3-37CB-05C3-05B9-77263145C05C}"/>
              </a:ext>
            </a:extLst>
          </p:cNvPr>
          <p:cNvCxnSpPr/>
          <p:nvPr/>
        </p:nvCxnSpPr>
        <p:spPr>
          <a:xfrm>
            <a:off x="3182040" y="3666803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DCF9BB5-CF70-0B21-2BC0-E862E4625029}"/>
              </a:ext>
            </a:extLst>
          </p:cNvPr>
          <p:cNvCxnSpPr/>
          <p:nvPr/>
        </p:nvCxnSpPr>
        <p:spPr>
          <a:xfrm>
            <a:off x="3182040" y="3929371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EF965511-6BF2-90B7-A162-DE52267B746E}"/>
              </a:ext>
            </a:extLst>
          </p:cNvPr>
          <p:cNvCxnSpPr/>
          <p:nvPr/>
        </p:nvCxnSpPr>
        <p:spPr>
          <a:xfrm>
            <a:off x="3182040" y="4259878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25AA4AA5-F997-3335-3235-B2F5A97D7C43}"/>
              </a:ext>
            </a:extLst>
          </p:cNvPr>
          <p:cNvSpPr txBox="1">
            <a:spLocks/>
          </p:cNvSpPr>
          <p:nvPr/>
        </p:nvSpPr>
        <p:spPr>
          <a:xfrm>
            <a:off x="3446448" y="3294065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hash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CFE5BFF7-A1A5-97BD-E777-39B6CF660270}"/>
              </a:ext>
            </a:extLst>
          </p:cNvPr>
          <p:cNvSpPr txBox="1">
            <a:spLocks/>
          </p:cNvSpPr>
          <p:nvPr/>
        </p:nvSpPr>
        <p:spPr>
          <a:xfrm>
            <a:off x="3390445" y="3590602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A329AD51-6E19-5E3D-739B-F2A7BBB9617A}"/>
              </a:ext>
            </a:extLst>
          </p:cNvPr>
          <p:cNvSpPr txBox="1">
            <a:spLocks/>
          </p:cNvSpPr>
          <p:nvPr/>
        </p:nvSpPr>
        <p:spPr>
          <a:xfrm>
            <a:off x="3347293" y="3888516"/>
            <a:ext cx="65917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value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DF99AEDE-BFA7-7676-7FB9-519FB4862070}"/>
              </a:ext>
            </a:extLst>
          </p:cNvPr>
          <p:cNvSpPr txBox="1">
            <a:spLocks/>
          </p:cNvSpPr>
          <p:nvPr/>
        </p:nvSpPr>
        <p:spPr>
          <a:xfrm>
            <a:off x="3457464" y="4182553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734083-443C-5FDF-2D36-1B66F5DBEB40}"/>
              </a:ext>
            </a:extLst>
          </p:cNvPr>
          <p:cNvCxnSpPr>
            <a:cxnSpLocks/>
          </p:cNvCxnSpPr>
          <p:nvPr/>
        </p:nvCxnSpPr>
        <p:spPr>
          <a:xfrm flipV="1">
            <a:off x="2708308" y="3461591"/>
            <a:ext cx="473732" cy="96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Заголовок 1">
            <a:extLst>
              <a:ext uri="{FF2B5EF4-FFF2-40B4-BE49-F238E27FC236}">
                <a16:creationId xmlns:a16="http://schemas.microsoft.com/office/drawing/2014/main" id="{F67A7090-5E49-5016-38A9-77FFD403A7D4}"/>
              </a:ext>
            </a:extLst>
          </p:cNvPr>
          <p:cNvSpPr txBox="1">
            <a:spLocks/>
          </p:cNvSpPr>
          <p:nvPr/>
        </p:nvSpPr>
        <p:spPr>
          <a:xfrm>
            <a:off x="6716392" y="3180660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null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D8637FE-0B8C-31B5-60E9-C8798C76E8FC}"/>
              </a:ext>
            </a:extLst>
          </p:cNvPr>
          <p:cNvCxnSpPr>
            <a:cxnSpLocks/>
          </p:cNvCxnSpPr>
          <p:nvPr/>
        </p:nvCxnSpPr>
        <p:spPr>
          <a:xfrm flipH="1">
            <a:off x="7100145" y="2961701"/>
            <a:ext cx="16751" cy="3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196320D2-21C7-58FB-CAF0-3442E8088771}"/>
              </a:ext>
            </a:extLst>
          </p:cNvPr>
          <p:cNvSpPr txBox="1">
            <a:spLocks/>
          </p:cNvSpPr>
          <p:nvPr/>
        </p:nvSpPr>
        <p:spPr>
          <a:xfrm>
            <a:off x="1673187" y="4612212"/>
            <a:ext cx="7280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Node 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F00D4E66-4447-248C-5112-84069C7FF93E}"/>
              </a:ext>
            </a:extLst>
          </p:cNvPr>
          <p:cNvSpPr txBox="1">
            <a:spLocks/>
          </p:cNvSpPr>
          <p:nvPr/>
        </p:nvSpPr>
        <p:spPr>
          <a:xfrm>
            <a:off x="3335819" y="4630801"/>
            <a:ext cx="7280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Node 2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2210950-E473-247D-A1C7-CD2E70BB6BF8}"/>
              </a:ext>
            </a:extLst>
          </p:cNvPr>
          <p:cNvCxnSpPr>
            <a:cxnSpLocks/>
          </p:cNvCxnSpPr>
          <p:nvPr/>
        </p:nvCxnSpPr>
        <p:spPr>
          <a:xfrm>
            <a:off x="4347987" y="4428781"/>
            <a:ext cx="1026408" cy="2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Заголовок 1">
            <a:extLst>
              <a:ext uri="{FF2B5EF4-FFF2-40B4-BE49-F238E27FC236}">
                <a16:creationId xmlns:a16="http://schemas.microsoft.com/office/drawing/2014/main" id="{935CA6EE-4714-BE8D-AF3A-0131FBDB7728}"/>
              </a:ext>
            </a:extLst>
          </p:cNvPr>
          <p:cNvSpPr txBox="1">
            <a:spLocks/>
          </p:cNvSpPr>
          <p:nvPr/>
        </p:nvSpPr>
        <p:spPr>
          <a:xfrm>
            <a:off x="5335837" y="4444204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null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4EA0F-95CE-1307-8580-489595FE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E732A-EB66-C10E-9FB1-390E9022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A91AACD-E86E-00FF-9DA3-64E85C8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2" y="2066875"/>
            <a:ext cx="5038725" cy="143827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93669F-D6C8-53FB-C529-D9CD91DF7452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Вид таблицы в коде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8B3F96E-DF80-DB0D-53BD-E250B694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6875"/>
            <a:ext cx="3943350" cy="571500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769C335F-E68E-7307-CA7A-B1011C616020}"/>
              </a:ext>
            </a:extLst>
          </p:cNvPr>
          <p:cNvSpPr txBox="1">
            <a:spLocks/>
          </p:cNvSpPr>
          <p:nvPr/>
        </p:nvSpPr>
        <p:spPr>
          <a:xfrm>
            <a:off x="6096000" y="1482375"/>
            <a:ext cx="127095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Сам класс</a:t>
            </a:r>
          </a:p>
        </p:txBody>
      </p:sp>
    </p:spTree>
    <p:extLst>
      <p:ext uri="{BB962C8B-B14F-4D97-AF65-F5344CB8AC3E}">
        <p14:creationId xmlns:p14="http://schemas.microsoft.com/office/powerpoint/2010/main" val="19889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43AD-CD25-5CD5-8766-F67649C5C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B067E-90EE-11CC-BD76-7C0457EC6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DD4128A-F9D8-18F1-B577-203F2C5A560D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Параметры таблицы</a:t>
            </a: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E8E5B4E0-DA75-A2DF-AF49-EAAF2D436051}"/>
              </a:ext>
            </a:extLst>
          </p:cNvPr>
          <p:cNvSpPr txBox="1">
            <a:spLocks/>
          </p:cNvSpPr>
          <p:nvPr/>
        </p:nvSpPr>
        <p:spPr>
          <a:xfrm>
            <a:off x="7766936" y="2106040"/>
            <a:ext cx="123384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1&lt;&lt;4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5BDFE0-3758-63DB-D225-F65D1371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066875"/>
            <a:ext cx="5915025" cy="230505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2D7592-4F30-BC14-FB1D-78B4E747E395}"/>
              </a:ext>
            </a:extLst>
          </p:cNvPr>
          <p:cNvSpPr txBox="1">
            <a:spLocks/>
          </p:cNvSpPr>
          <p:nvPr/>
        </p:nvSpPr>
        <p:spPr>
          <a:xfrm>
            <a:off x="7877105" y="2588946"/>
            <a:ext cx="123384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equals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06359-2872-B5F8-1C1F-1E9A323946CC}"/>
              </a:ext>
            </a:extLst>
          </p:cNvPr>
          <p:cNvSpPr txBox="1">
            <a:spLocks/>
          </p:cNvSpPr>
          <p:nvPr/>
        </p:nvSpPr>
        <p:spPr>
          <a:xfrm>
            <a:off x="7034324" y="3051392"/>
            <a:ext cx="269906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0001 -&gt; 00010000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7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803DE-4D41-2A31-E21C-A3632819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51D5E-3F14-88B6-DFBB-F06F4EA38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7DD623-6696-813F-7053-F6E60944F19E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конструкторы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D52C88-1896-CAF4-D163-9F90A944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229906"/>
            <a:ext cx="60674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6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B2417-4E59-402F-36DA-0930C26D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DDE66-8FEE-C066-82C3-59E93AE6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B995D73-A5C4-0A89-96AA-878E7D53D5F9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tableSizeFor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32D7B8-AE48-2CE3-A778-CB64C33E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027964"/>
            <a:ext cx="5934075" cy="11715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79CDB8-7A55-88DD-9164-773D3098EE68}"/>
              </a:ext>
            </a:extLst>
          </p:cNvPr>
          <p:cNvSpPr txBox="1">
            <a:spLocks/>
          </p:cNvSpPr>
          <p:nvPr/>
        </p:nvSpPr>
        <p:spPr>
          <a:xfrm>
            <a:off x="7398674" y="1328478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87FD835-968D-AA5A-9703-20079410B78B}"/>
              </a:ext>
            </a:extLst>
          </p:cNvPr>
          <p:cNvSpPr txBox="1">
            <a:spLocks/>
          </p:cNvSpPr>
          <p:nvPr/>
        </p:nvSpPr>
        <p:spPr>
          <a:xfrm>
            <a:off x="7436098" y="209424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EF2449-5FE1-5AA8-A43B-429E770ECE8D}"/>
              </a:ext>
            </a:extLst>
          </p:cNvPr>
          <p:cNvSpPr txBox="1">
            <a:spLocks/>
          </p:cNvSpPr>
          <p:nvPr/>
        </p:nvSpPr>
        <p:spPr>
          <a:xfrm>
            <a:off x="8098078" y="4083866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0000……………………01101</a:t>
            </a:r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561C8C2D-AFB4-D66D-FC32-B99DAEA9F4FB}"/>
              </a:ext>
            </a:extLst>
          </p:cNvPr>
          <p:cNvSpPr/>
          <p:nvPr/>
        </p:nvSpPr>
        <p:spPr>
          <a:xfrm rot="16200000">
            <a:off x="9513923" y="2816148"/>
            <a:ext cx="155448" cy="23799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F8CAD01-5388-F714-E954-5A594A9A7C66}"/>
              </a:ext>
            </a:extLst>
          </p:cNvPr>
          <p:cNvSpPr txBox="1">
            <a:spLocks/>
          </p:cNvSpPr>
          <p:nvPr/>
        </p:nvSpPr>
        <p:spPr>
          <a:xfrm>
            <a:off x="7398674" y="357501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141691-66E6-656C-97F7-4AC59C5C533A}"/>
              </a:ext>
            </a:extLst>
          </p:cNvPr>
          <p:cNvCxnSpPr>
            <a:cxnSpLocks/>
          </p:cNvCxnSpPr>
          <p:nvPr/>
        </p:nvCxnSpPr>
        <p:spPr>
          <a:xfrm>
            <a:off x="9584267" y="1650382"/>
            <a:ext cx="0" cy="37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C9EC1E9-EE0F-9150-233C-A547BC859C18}"/>
              </a:ext>
            </a:extLst>
          </p:cNvPr>
          <p:cNvCxnSpPr>
            <a:cxnSpLocks/>
          </p:cNvCxnSpPr>
          <p:nvPr/>
        </p:nvCxnSpPr>
        <p:spPr>
          <a:xfrm>
            <a:off x="9548121" y="2418502"/>
            <a:ext cx="0" cy="3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5635FDC-48AC-D458-54B8-6489C669CD67}"/>
              </a:ext>
            </a:extLst>
          </p:cNvPr>
          <p:cNvSpPr txBox="1">
            <a:spLocks/>
          </p:cNvSpPr>
          <p:nvPr/>
        </p:nvSpPr>
        <p:spPr>
          <a:xfrm>
            <a:off x="7584498" y="2778962"/>
            <a:ext cx="361571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Integer.numberOfLeadingZeros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D71C1D1-E572-49C7-867A-F915283BA368}"/>
              </a:ext>
            </a:extLst>
          </p:cNvPr>
          <p:cNvCxnSpPr>
            <a:cxnSpLocks/>
          </p:cNvCxnSpPr>
          <p:nvPr/>
        </p:nvCxnSpPr>
        <p:spPr>
          <a:xfrm>
            <a:off x="9577434" y="3091907"/>
            <a:ext cx="6833" cy="4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авая фигурная скобка 25">
            <a:extLst>
              <a:ext uri="{FF2B5EF4-FFF2-40B4-BE49-F238E27FC236}">
                <a16:creationId xmlns:a16="http://schemas.microsoft.com/office/drawing/2014/main" id="{2991BBC3-213C-8964-4C46-5B2644E68190}"/>
              </a:ext>
            </a:extLst>
          </p:cNvPr>
          <p:cNvSpPr/>
          <p:nvPr/>
        </p:nvSpPr>
        <p:spPr>
          <a:xfrm rot="5400000">
            <a:off x="9302679" y="3471016"/>
            <a:ext cx="155449" cy="19575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016642D-115E-D9CF-98C6-71D65EB12279}"/>
              </a:ext>
            </a:extLst>
          </p:cNvPr>
          <p:cNvSpPr txBox="1">
            <a:spLocks/>
          </p:cNvSpPr>
          <p:nvPr/>
        </p:nvSpPr>
        <p:spPr>
          <a:xfrm>
            <a:off x="7211660" y="459271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28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677C5B52-D309-8CBB-CCFC-D77F54A2C9AB}"/>
              </a:ext>
            </a:extLst>
          </p:cNvPr>
          <p:cNvSpPr txBox="1">
            <a:spLocks/>
          </p:cNvSpPr>
          <p:nvPr/>
        </p:nvSpPr>
        <p:spPr>
          <a:xfrm>
            <a:off x="231350" y="553521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ru-RU" sz="1800" dirty="0">
                <a:solidFill>
                  <a:schemeClr val="tx1"/>
                </a:solidFill>
              </a:rPr>
              <a:t>000……………………0</a:t>
            </a:r>
            <a:r>
              <a:rPr lang="en-US" sz="1800" dirty="0">
                <a:solidFill>
                  <a:schemeClr val="tx1"/>
                </a:solidFill>
              </a:rPr>
              <a:t>0000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4BABFFA-DC7D-D2F1-CFAC-8C55F0C8C1FC}"/>
              </a:ext>
            </a:extLst>
          </p:cNvPr>
          <p:cNvCxnSpPr>
            <a:cxnSpLocks/>
          </p:cNvCxnSpPr>
          <p:nvPr/>
        </p:nvCxnSpPr>
        <p:spPr>
          <a:xfrm>
            <a:off x="582056" y="5455129"/>
            <a:ext cx="186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6AFAF2-0BC1-0952-4056-657B39119B6F}"/>
              </a:ext>
            </a:extLst>
          </p:cNvPr>
          <p:cNvSpPr txBox="1">
            <a:spLocks/>
          </p:cNvSpPr>
          <p:nvPr/>
        </p:nvSpPr>
        <p:spPr>
          <a:xfrm>
            <a:off x="-732968" y="5079073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28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07F2F4C-68BA-6413-9C4E-7C31230E830B}"/>
              </a:ext>
            </a:extLst>
          </p:cNvPr>
          <p:cNvSpPr txBox="1">
            <a:spLocks/>
          </p:cNvSpPr>
          <p:nvPr/>
        </p:nvSpPr>
        <p:spPr>
          <a:xfrm>
            <a:off x="3657600" y="553521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10000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87EC1B1-CFFC-0103-D5E7-DE20C002ED14}"/>
              </a:ext>
            </a:extLst>
          </p:cNvPr>
          <p:cNvCxnSpPr>
            <a:cxnSpLocks/>
          </p:cNvCxnSpPr>
          <p:nvPr/>
        </p:nvCxnSpPr>
        <p:spPr>
          <a:xfrm>
            <a:off x="2944312" y="5703218"/>
            <a:ext cx="71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D87B2238-2159-F9E3-9B80-B6E7BF1F38CE}"/>
              </a:ext>
            </a:extLst>
          </p:cNvPr>
          <p:cNvSpPr/>
          <p:nvPr/>
        </p:nvSpPr>
        <p:spPr>
          <a:xfrm>
            <a:off x="8098078" y="1200595"/>
            <a:ext cx="486925" cy="486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FBFA37A-4FF6-F608-CAFF-CEEE29336ED0}"/>
              </a:ext>
            </a:extLst>
          </p:cNvPr>
          <p:cNvSpPr/>
          <p:nvPr/>
        </p:nvSpPr>
        <p:spPr>
          <a:xfrm>
            <a:off x="213562" y="4835610"/>
            <a:ext cx="486925" cy="486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27D9AAA-E417-7F62-19B1-76E2427E6492}"/>
              </a:ext>
            </a:extLst>
          </p:cNvPr>
          <p:cNvCxnSpPr>
            <a:cxnSpLocks/>
          </p:cNvCxnSpPr>
          <p:nvPr/>
        </p:nvCxnSpPr>
        <p:spPr>
          <a:xfrm>
            <a:off x="6404357" y="5703218"/>
            <a:ext cx="71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FCC4EFCD-B542-6EB7-5E61-7BCA552220F4}"/>
              </a:ext>
            </a:extLst>
          </p:cNvPr>
          <p:cNvSpPr txBox="1">
            <a:spLocks/>
          </p:cNvSpPr>
          <p:nvPr/>
        </p:nvSpPr>
        <p:spPr>
          <a:xfrm>
            <a:off x="5214363" y="5535211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322E-AFB1-D182-08C2-93363204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F6199-AC55-F656-EE03-30FA2EA12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0025D5-7D94-0A0B-5293-98D431B56D22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put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064BC6-1026-7204-8690-402B02C2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0" y="1917542"/>
            <a:ext cx="5457825" cy="38385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F076C01-E8C9-A1B0-2F24-D4992C8E3330}"/>
              </a:ext>
            </a:extLst>
          </p:cNvPr>
          <p:cNvSpPr txBox="1">
            <a:spLocks/>
          </p:cNvSpPr>
          <p:nvPr/>
        </p:nvSpPr>
        <p:spPr>
          <a:xfrm>
            <a:off x="7766936" y="191509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10000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0D61C16-6665-8ACF-1745-4174017BE8E5}"/>
              </a:ext>
            </a:extLst>
          </p:cNvPr>
          <p:cNvSpPr txBox="1">
            <a:spLocks/>
          </p:cNvSpPr>
          <p:nvPr/>
        </p:nvSpPr>
        <p:spPr>
          <a:xfrm>
            <a:off x="7200370" y="1307331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DFEF1CA-B48B-610D-E839-3187F68B224C}"/>
              </a:ext>
            </a:extLst>
          </p:cNvPr>
          <p:cNvCxnSpPr>
            <a:cxnSpLocks/>
          </p:cNvCxnSpPr>
          <p:nvPr/>
        </p:nvCxnSpPr>
        <p:spPr>
          <a:xfrm>
            <a:off x="9364337" y="1643346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73E43F1-8997-1CD9-5B50-4BF719782CC2}"/>
              </a:ext>
            </a:extLst>
          </p:cNvPr>
          <p:cNvSpPr txBox="1">
            <a:spLocks/>
          </p:cNvSpPr>
          <p:nvPr/>
        </p:nvSpPr>
        <p:spPr>
          <a:xfrm>
            <a:off x="7766935" y="2534778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01111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33C7744-3301-6B2D-318F-BF716B0620A6}"/>
              </a:ext>
            </a:extLst>
          </p:cNvPr>
          <p:cNvCxnSpPr>
            <a:cxnSpLocks/>
          </p:cNvCxnSpPr>
          <p:nvPr/>
        </p:nvCxnSpPr>
        <p:spPr>
          <a:xfrm>
            <a:off x="9364337" y="2251106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710CFC8-B133-9745-2E50-321F99EF21CE}"/>
              </a:ext>
            </a:extLst>
          </p:cNvPr>
          <p:cNvSpPr txBox="1">
            <a:spLocks/>
          </p:cNvSpPr>
          <p:nvPr/>
        </p:nvSpPr>
        <p:spPr>
          <a:xfrm>
            <a:off x="7227155" y="3294626"/>
            <a:ext cx="3580392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</a:t>
            </a:r>
            <a:r>
              <a:rPr lang="en-US" sz="1800" dirty="0">
                <a:solidFill>
                  <a:schemeClr val="tx1"/>
                </a:solidFill>
              </a:rPr>
              <a:t>..0101 1111 1111 1001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B0989D8-57CF-46FD-E2CD-8AE231B9E791}"/>
              </a:ext>
            </a:extLst>
          </p:cNvPr>
          <p:cNvSpPr txBox="1">
            <a:spLocks/>
          </p:cNvSpPr>
          <p:nvPr/>
        </p:nvSpPr>
        <p:spPr>
          <a:xfrm>
            <a:off x="4906006" y="329462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24569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8F4A909-0775-7608-3E05-D13B4DF4B2E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285993" y="3462633"/>
            <a:ext cx="591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06AD91B8-7397-C2DF-DDB6-FFE080D58E3F}"/>
              </a:ext>
            </a:extLst>
          </p:cNvPr>
          <p:cNvSpPr txBox="1">
            <a:spLocks/>
          </p:cNvSpPr>
          <p:nvPr/>
        </p:nvSpPr>
        <p:spPr>
          <a:xfrm>
            <a:off x="7200369" y="2914702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&amp;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DDC807C-C71B-8A79-F7A0-AF5683D350F4}"/>
              </a:ext>
            </a:extLst>
          </p:cNvPr>
          <p:cNvCxnSpPr>
            <a:cxnSpLocks/>
          </p:cNvCxnSpPr>
          <p:nvPr/>
        </p:nvCxnSpPr>
        <p:spPr>
          <a:xfrm>
            <a:off x="9364337" y="3630641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A8CF358D-E571-D6A7-4E62-839317C81461}"/>
              </a:ext>
            </a:extLst>
          </p:cNvPr>
          <p:cNvSpPr txBox="1">
            <a:spLocks/>
          </p:cNvSpPr>
          <p:nvPr/>
        </p:nvSpPr>
        <p:spPr>
          <a:xfrm>
            <a:off x="7766935" y="4054474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0110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1CF8838-44B0-929D-3AFE-11DFE96E8EA2}"/>
              </a:ext>
            </a:extLst>
          </p:cNvPr>
          <p:cNvCxnSpPr>
            <a:cxnSpLocks/>
          </p:cNvCxnSpPr>
          <p:nvPr/>
        </p:nvCxnSpPr>
        <p:spPr>
          <a:xfrm>
            <a:off x="9364337" y="4390489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5594395-26BD-B1DD-013F-E73C566E6B3F}"/>
              </a:ext>
            </a:extLst>
          </p:cNvPr>
          <p:cNvSpPr txBox="1">
            <a:spLocks/>
          </p:cNvSpPr>
          <p:nvPr/>
        </p:nvSpPr>
        <p:spPr>
          <a:xfrm>
            <a:off x="7161855" y="4830242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6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6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DC1B-50B0-DDF5-9BE2-0D84CDDBD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6A68F-15FA-E0B4-696B-BC835930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93A6DF-CB2D-AF22-EA57-73CCB8FDAF77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putValue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0F207D-C0AA-9674-C919-F88B9E5B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92" y="1035586"/>
            <a:ext cx="7229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99064-31C1-B086-8C85-F4DFEC5F6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8AB0-1630-CC2B-DB1F-EE22B6A04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0580D9-84D6-14E8-5398-3D72654B0212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728249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Параметры </a:t>
            </a:r>
            <a:r>
              <a:rPr lang="en-US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TREEIFY_THRESHOLD </a:t>
            </a:r>
            <a:r>
              <a:rPr lang="ru-RU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и 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UNTREEIFY_THRESHOLD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E681C-77B0-BBD0-ABAE-E73A4F88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8" y="1818389"/>
            <a:ext cx="6210300" cy="197167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37796822-F2FB-4502-C6D9-3F55A4ADFCC8}"/>
              </a:ext>
            </a:extLst>
          </p:cNvPr>
          <p:cNvSpPr/>
          <p:nvPr/>
        </p:nvSpPr>
        <p:spPr>
          <a:xfrm>
            <a:off x="925689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D3D9816-58D4-ADCC-3690-BBE470DE65AC}"/>
              </a:ext>
            </a:extLst>
          </p:cNvPr>
          <p:cNvSpPr/>
          <p:nvPr/>
        </p:nvSpPr>
        <p:spPr>
          <a:xfrm>
            <a:off x="1835276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25B6E14-12D0-7DAA-6167-6E574C6371DB}"/>
              </a:ext>
            </a:extLst>
          </p:cNvPr>
          <p:cNvSpPr/>
          <p:nvPr/>
        </p:nvSpPr>
        <p:spPr>
          <a:xfrm>
            <a:off x="2744863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D40EA75-F4A3-4EBF-CDD5-7ECFD87A68E6}"/>
              </a:ext>
            </a:extLst>
          </p:cNvPr>
          <p:cNvSpPr/>
          <p:nvPr/>
        </p:nvSpPr>
        <p:spPr>
          <a:xfrm>
            <a:off x="3654450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2FFB76B-E8BF-890E-C136-D22174B72A1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35289" y="5350933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346DC-662D-90D1-151A-7C9B4C81CA0C}"/>
              </a:ext>
            </a:extLst>
          </p:cNvPr>
          <p:cNvCxnSpPr>
            <a:cxnSpLocks/>
          </p:cNvCxnSpPr>
          <p:nvPr/>
        </p:nvCxnSpPr>
        <p:spPr>
          <a:xfrm>
            <a:off x="3354463" y="5362222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1684F75-440B-2A72-EC6D-7FEF074C4013}"/>
              </a:ext>
            </a:extLst>
          </p:cNvPr>
          <p:cNvCxnSpPr>
            <a:cxnSpLocks/>
          </p:cNvCxnSpPr>
          <p:nvPr/>
        </p:nvCxnSpPr>
        <p:spPr>
          <a:xfrm>
            <a:off x="2444876" y="5350933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29C885EB-737F-93FC-829F-4D836061133C}"/>
              </a:ext>
            </a:extLst>
          </p:cNvPr>
          <p:cNvSpPr/>
          <p:nvPr/>
        </p:nvSpPr>
        <p:spPr>
          <a:xfrm>
            <a:off x="6988618" y="4265698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C1DD735-2A53-C9A2-36AC-015E39D1B0E8}"/>
              </a:ext>
            </a:extLst>
          </p:cNvPr>
          <p:cNvSpPr/>
          <p:nvPr/>
        </p:nvSpPr>
        <p:spPr>
          <a:xfrm>
            <a:off x="5983111" y="559902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6BDB25-2FE0-0F0F-1B28-3520AA08EE44}"/>
              </a:ext>
            </a:extLst>
          </p:cNvPr>
          <p:cNvSpPr/>
          <p:nvPr/>
        </p:nvSpPr>
        <p:spPr>
          <a:xfrm>
            <a:off x="6988618" y="5067209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6F4F190-B43C-0F1D-3427-5E71F0314D71}"/>
              </a:ext>
            </a:extLst>
          </p:cNvPr>
          <p:cNvSpPr/>
          <p:nvPr/>
        </p:nvSpPr>
        <p:spPr>
          <a:xfrm>
            <a:off x="7802285" y="5597518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A48C95-BE02-7123-D149-F96248F6B1DD}"/>
              </a:ext>
            </a:extLst>
          </p:cNvPr>
          <p:cNvCxnSpPr>
            <a:cxnSpLocks/>
            <a:stCxn id="20" idx="2"/>
            <a:endCxn id="19" idx="7"/>
          </p:cNvCxnSpPr>
          <p:nvPr/>
        </p:nvCxnSpPr>
        <p:spPr>
          <a:xfrm flipH="1">
            <a:off x="6503437" y="5372009"/>
            <a:ext cx="485181" cy="31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0B558FF-6495-6A47-A0F7-14DF49FC3F66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7293418" y="4875298"/>
            <a:ext cx="0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38FC5FD-DF62-2730-F180-FD17DAC9DCA4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7598218" y="5372009"/>
            <a:ext cx="293341" cy="31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76716A46-224E-6460-B459-032741EC030E}"/>
              </a:ext>
            </a:extLst>
          </p:cNvPr>
          <p:cNvSpPr/>
          <p:nvPr/>
        </p:nvSpPr>
        <p:spPr>
          <a:xfrm>
            <a:off x="4749231" y="506720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7884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1480</TotalTime>
  <Words>178</Words>
  <Application>Microsoft Office PowerPoint</Application>
  <PresentationFormat>Широкоэкранный</PresentationFormat>
  <Paragraphs>78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Аспект</vt:lpstr>
      <vt:lpstr>Обзор на класс HashMap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на класс HashMap</dc:title>
  <dc:creator>Розанов Леонид</dc:creator>
  <cp:lastModifiedBy>Розанов Леонид</cp:lastModifiedBy>
  <cp:revision>2</cp:revision>
  <dcterms:created xsi:type="dcterms:W3CDTF">2024-03-03T07:01:50Z</dcterms:created>
  <dcterms:modified xsi:type="dcterms:W3CDTF">2024-03-04T07:42:18Z</dcterms:modified>
</cp:coreProperties>
</file>