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F73ECD-9EC2-AB4F-A1A7-89C36C460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818D0A-BCE9-0744-B469-689EB5FA4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54DF3F-FDF0-9149-AB31-8DFACD0F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124-924B-9844-A441-E8E5040423F5}" type="datetimeFigureOut">
              <a:rPr kumimoji="1" lang="zh-TW" altLang="en-US" smtClean="0"/>
              <a:t>2020/7/2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710D55-3EFC-BB46-9BCB-651294B0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02C6B2-830B-5E42-BB0E-32531690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BD-039F-4B4B-90E0-AEF4C35A08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012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464B46-1574-6D4C-A0CD-1409031F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DE3E72-6FF1-204C-AC1C-00E2500A3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F0BA83-CD79-D34C-9F85-005FA297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124-924B-9844-A441-E8E5040423F5}" type="datetimeFigureOut">
              <a:rPr kumimoji="1" lang="zh-TW" altLang="en-US" smtClean="0"/>
              <a:t>2020/7/2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CCDE69-C92A-524B-94DB-547866DD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73C8CF-E86B-1048-AA66-5CBDF1ED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BD-039F-4B4B-90E0-AEF4C35A08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365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092B81-2DE9-6D40-AC73-46A621D4A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0B8FF7-01DC-C940-B11E-E78B22CA8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FE1C5C-9FC4-374A-A13F-E8FD85D3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124-924B-9844-A441-E8E5040423F5}" type="datetimeFigureOut">
              <a:rPr kumimoji="1" lang="zh-TW" altLang="en-US" smtClean="0"/>
              <a:t>2020/7/2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4472BE-77A7-1747-B350-DE7C1B19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523BF0-07E3-C845-9A2D-76E25F3E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BD-039F-4B4B-90E0-AEF4C35A08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10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3CD158-C751-4E4B-8F39-062B0FFD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12BA29-F5E4-1545-BBC8-6B6FC4EB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91320-3173-4940-B25B-8EE3D508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124-924B-9844-A441-E8E5040423F5}" type="datetimeFigureOut">
              <a:rPr kumimoji="1" lang="zh-TW" altLang="en-US" smtClean="0"/>
              <a:t>2020/7/2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2A11B1-646A-6440-BE20-BB6209B7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1F4A9F-D17F-7B47-8E23-3F494228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BD-039F-4B4B-90E0-AEF4C35A08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185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4B5B6E-F008-C745-B97F-1F2C873C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EE49C0-F81F-CA4D-BEA3-F20C913A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5280B1-CA2C-F446-A42E-2D6E21AB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124-924B-9844-A441-E8E5040423F5}" type="datetimeFigureOut">
              <a:rPr kumimoji="1" lang="zh-TW" altLang="en-US" smtClean="0"/>
              <a:t>2020/7/2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1831F1-E066-BB4D-B485-F8FBCDE8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8AFCA2-E7ED-FF4F-B112-3DDD8A93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BD-039F-4B4B-90E0-AEF4C35A08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9458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BCF239-6C05-E040-85E5-6227AA49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D14626-54A9-BB45-8291-59BA0FDAB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424E9E-070E-804A-8A50-4D50FEB23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C7FF4B-801C-8343-8EB5-D771319E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124-924B-9844-A441-E8E5040423F5}" type="datetimeFigureOut">
              <a:rPr kumimoji="1" lang="zh-TW" altLang="en-US" smtClean="0"/>
              <a:t>2020/7/2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F610C6-EA31-314C-84C7-F84308A8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9D7440-6762-744F-A914-931D66FE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BD-039F-4B4B-90E0-AEF4C35A08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221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627DA-7EF8-F04D-A663-E22306FD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41E61A-7434-134C-B1A3-EAD3E5B34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B74539-3D5A-8B4D-B601-C5D40B037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1CC85C4-761B-F64D-97B7-813A0E720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4291CEC-EA73-C742-8323-E53B5398B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7D0D4DC-DE64-1C45-AD9F-CF16A219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124-924B-9844-A441-E8E5040423F5}" type="datetimeFigureOut">
              <a:rPr kumimoji="1" lang="zh-TW" altLang="en-US" smtClean="0"/>
              <a:t>2020/7/2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EED304C-0A5F-BA4C-B11F-45CCFB0C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A390F65-4064-7C4C-B538-4DF800E7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BD-039F-4B4B-90E0-AEF4C35A08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71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858330-CCA9-5145-9BA0-4C805C2B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024514-B3F5-6440-A766-51C4484D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124-924B-9844-A441-E8E5040423F5}" type="datetimeFigureOut">
              <a:rPr kumimoji="1" lang="zh-TW" altLang="en-US" smtClean="0"/>
              <a:t>2020/7/2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C7FBF1-1B44-494E-A4DC-1EE8C02E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559E41-9686-9847-8AB8-CA037A16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BD-039F-4B4B-90E0-AEF4C35A08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260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03338D8-A7B2-1A41-A409-3F72FE4D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124-924B-9844-A441-E8E5040423F5}" type="datetimeFigureOut">
              <a:rPr kumimoji="1" lang="zh-TW" altLang="en-US" smtClean="0"/>
              <a:t>2020/7/2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0D26BFD-0CF7-9C4E-95DA-981F77FE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41A99D-6DF8-C44B-8C7A-A7FE1F16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BD-039F-4B4B-90E0-AEF4C35A08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7586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DF088-6895-FC4C-83A3-3A19082E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0BE9C0-6F68-BA4E-AC74-EC659137F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904673-E46D-554C-A28A-F1D96BD99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9A7C49-CD49-4D43-8096-03F783D1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124-924B-9844-A441-E8E5040423F5}" type="datetimeFigureOut">
              <a:rPr kumimoji="1" lang="zh-TW" altLang="en-US" smtClean="0"/>
              <a:t>2020/7/2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A523AC-BD94-B549-86D3-F905B080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DD62E6-8F1C-2545-9338-91CCA37F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BD-039F-4B4B-90E0-AEF4C35A08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99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8B067-58EC-3B47-858B-C0AA82A8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7C4AC9A-169E-C24A-B2DE-660FAA9BD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8DBC68-CA52-764F-B430-8B2226413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84D96A-DE17-1146-AB65-F81DAE16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124-924B-9844-A441-E8E5040423F5}" type="datetimeFigureOut">
              <a:rPr kumimoji="1" lang="zh-TW" altLang="en-US" smtClean="0"/>
              <a:t>2020/7/2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F74F8F-A212-7F4D-80AE-F26F4974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8436EF-0D0D-7C4D-8568-8BE44EDF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FDBD-039F-4B4B-90E0-AEF4C35A08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117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2779FAA-A972-004A-952D-5B40F5D6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AD2078-63C6-0F46-B979-1513E8C99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778014-FC6D-D64A-A9BC-008457CAF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45124-924B-9844-A441-E8E5040423F5}" type="datetimeFigureOut">
              <a:rPr kumimoji="1" lang="zh-TW" altLang="en-US" smtClean="0"/>
              <a:t>2020/7/2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336737-FC8B-1747-9B49-FDB9E0933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4AEA3E-C5D9-734C-B679-284E6DF56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FDBD-039F-4B4B-90E0-AEF4C35A08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367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C943DB-9A93-A64A-9AB8-501EDD96F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遊戲素材</a:t>
            </a:r>
            <a:r>
              <a:rPr kumimoji="1" lang="en-US" altLang="zh-TW" dirty="0"/>
              <a:t>(</a:t>
            </a:r>
            <a:r>
              <a:rPr kumimoji="1" lang="zh-CN" altLang="en-US" dirty="0"/>
              <a:t>三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36FA65-BE0D-A14C-BBED-A467CCF7DC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自作人：</a:t>
            </a:r>
            <a:r>
              <a:rPr kumimoji="1" lang="en-US" altLang="zh-TW" dirty="0" err="1"/>
              <a:t>WoodyLo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067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FEF38FCE-8D53-D84E-A1DD-AD303F1366D5}"/>
              </a:ext>
            </a:extLst>
          </p:cNvPr>
          <p:cNvGrpSpPr/>
          <p:nvPr/>
        </p:nvGrpSpPr>
        <p:grpSpPr>
          <a:xfrm>
            <a:off x="6642243" y="3210675"/>
            <a:ext cx="1541123" cy="1613042"/>
            <a:chOff x="6169631" y="2357920"/>
            <a:chExt cx="1541123" cy="1613042"/>
          </a:xfrm>
        </p:grpSpPr>
        <p:sp>
          <p:nvSpPr>
            <p:cNvPr id="2" name="向右箭號 1">
              <a:extLst>
                <a:ext uri="{FF2B5EF4-FFF2-40B4-BE49-F238E27FC236}">
                  <a16:creationId xmlns:a16="http://schemas.microsoft.com/office/drawing/2014/main" id="{5D8F6819-3A1C-C648-89D7-4E447346F817}"/>
                </a:ext>
              </a:extLst>
            </p:cNvPr>
            <p:cNvSpPr/>
            <p:nvPr/>
          </p:nvSpPr>
          <p:spPr>
            <a:xfrm>
              <a:off x="6441895" y="2784297"/>
              <a:ext cx="996594" cy="7602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E1BDE38B-BBCB-E84B-AEF9-5C9FD6E0A27C}"/>
                </a:ext>
              </a:extLst>
            </p:cNvPr>
            <p:cNvSpPr/>
            <p:nvPr/>
          </p:nvSpPr>
          <p:spPr>
            <a:xfrm>
              <a:off x="6169631" y="2357920"/>
              <a:ext cx="1541123" cy="1613042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D153EF0A-50CA-3E41-BFBA-3D4A23DD0898}"/>
              </a:ext>
            </a:extLst>
          </p:cNvPr>
          <p:cNvGrpSpPr/>
          <p:nvPr/>
        </p:nvGrpSpPr>
        <p:grpSpPr>
          <a:xfrm>
            <a:off x="3881063" y="3210675"/>
            <a:ext cx="1541123" cy="1613042"/>
            <a:chOff x="3994078" y="2357920"/>
            <a:chExt cx="1541123" cy="1613042"/>
          </a:xfrm>
        </p:grpSpPr>
        <p:sp>
          <p:nvSpPr>
            <p:cNvPr id="4" name="向右箭號 3">
              <a:extLst>
                <a:ext uri="{FF2B5EF4-FFF2-40B4-BE49-F238E27FC236}">
                  <a16:creationId xmlns:a16="http://schemas.microsoft.com/office/drawing/2014/main" id="{E547F0B3-7949-6B44-BF3E-111A4639E55F}"/>
                </a:ext>
              </a:extLst>
            </p:cNvPr>
            <p:cNvSpPr/>
            <p:nvPr/>
          </p:nvSpPr>
          <p:spPr>
            <a:xfrm flipH="1">
              <a:off x="4266343" y="2784297"/>
              <a:ext cx="996594" cy="7602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16F44C6-21A5-6043-981D-99EE2EB3B0AD}"/>
                </a:ext>
              </a:extLst>
            </p:cNvPr>
            <p:cNvSpPr/>
            <p:nvPr/>
          </p:nvSpPr>
          <p:spPr>
            <a:xfrm>
              <a:off x="3994078" y="2357920"/>
              <a:ext cx="1541123" cy="1613042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1" name="橢圓 10">
            <a:extLst>
              <a:ext uri="{FF2B5EF4-FFF2-40B4-BE49-F238E27FC236}">
                <a16:creationId xmlns:a16="http://schemas.microsoft.com/office/drawing/2014/main" id="{5E3D4DED-353A-5C44-8022-612EBFF034B8}"/>
              </a:ext>
            </a:extLst>
          </p:cNvPr>
          <p:cNvSpPr/>
          <p:nvPr/>
        </p:nvSpPr>
        <p:spPr>
          <a:xfrm>
            <a:off x="8941780" y="1044355"/>
            <a:ext cx="1541123" cy="1613042"/>
          </a:xfrm>
          <a:prstGeom prst="ellipse">
            <a:avLst/>
          </a:prstGeom>
          <a:noFill/>
          <a:ln w="5080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向下箭號 11">
            <a:extLst>
              <a:ext uri="{FF2B5EF4-FFF2-40B4-BE49-F238E27FC236}">
                <a16:creationId xmlns:a16="http://schemas.microsoft.com/office/drawing/2014/main" id="{C7452F84-60B4-A342-B238-5C155D27EC3E}"/>
              </a:ext>
            </a:extLst>
          </p:cNvPr>
          <p:cNvSpPr/>
          <p:nvPr/>
        </p:nvSpPr>
        <p:spPr>
          <a:xfrm>
            <a:off x="2859165" y="526969"/>
            <a:ext cx="564003" cy="81554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向下箭號 12">
            <a:extLst>
              <a:ext uri="{FF2B5EF4-FFF2-40B4-BE49-F238E27FC236}">
                <a16:creationId xmlns:a16="http://schemas.microsoft.com/office/drawing/2014/main" id="{525AEE9F-9963-964F-AD85-767FFE34A3CA}"/>
              </a:ext>
            </a:extLst>
          </p:cNvPr>
          <p:cNvSpPr/>
          <p:nvPr/>
        </p:nvSpPr>
        <p:spPr>
          <a:xfrm>
            <a:off x="5136466" y="442208"/>
            <a:ext cx="1156052" cy="1408668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向下箭號 13">
            <a:extLst>
              <a:ext uri="{FF2B5EF4-FFF2-40B4-BE49-F238E27FC236}">
                <a16:creationId xmlns:a16="http://schemas.microsoft.com/office/drawing/2014/main" id="{689B1E40-1695-B944-A217-DF78128C5E73}"/>
              </a:ext>
            </a:extLst>
          </p:cNvPr>
          <p:cNvSpPr/>
          <p:nvPr/>
        </p:nvSpPr>
        <p:spPr>
          <a:xfrm>
            <a:off x="3861743" y="525372"/>
            <a:ext cx="750111" cy="1037965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7A36179-88FF-EC4E-B4D4-B418D608E677}"/>
              </a:ext>
            </a:extLst>
          </p:cNvPr>
          <p:cNvSpPr/>
          <p:nvPr/>
        </p:nvSpPr>
        <p:spPr>
          <a:xfrm>
            <a:off x="0" y="6180881"/>
            <a:ext cx="12192000" cy="67711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957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</Words>
  <Application>Microsoft Macintosh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等线 Light</vt:lpstr>
      <vt:lpstr>Arial</vt:lpstr>
      <vt:lpstr>Calibri</vt:lpstr>
      <vt:lpstr>Calibri Light</vt:lpstr>
      <vt:lpstr>Office 佈景主題</vt:lpstr>
      <vt:lpstr>遊戲素材(三)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4</cp:revision>
  <dcterms:created xsi:type="dcterms:W3CDTF">2020-07-02T07:18:49Z</dcterms:created>
  <dcterms:modified xsi:type="dcterms:W3CDTF">2020-07-02T07:59:06Z</dcterms:modified>
</cp:coreProperties>
</file>