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88" y="-4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B8F40-92A4-4F57-8B89-C1BF5F736D0A}" type="datetimeFigureOut">
              <a:rPr lang="ko-KR" altLang="en-US" smtClean="0"/>
              <a:t>2017-11-26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744538"/>
            <a:ext cx="25781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062C2-3929-40B9-BA33-44A4A710E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6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8" y="529700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90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3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1DC3-5A8D-40AC-8DD5-1C11C44AA0C9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CF15-94F3-4992-A6E8-059FAD3F98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a.fintech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16372"/>
              </p:ext>
            </p:extLst>
          </p:nvPr>
        </p:nvGraphicFramePr>
        <p:xfrm>
          <a:off x="785796" y="696489"/>
          <a:ext cx="5286412" cy="464347"/>
        </p:xfrm>
        <a:graphic>
          <a:graphicData uri="http://schemas.openxmlformats.org/drawingml/2006/table">
            <a:tbl>
              <a:tblPr/>
              <a:tblGrid>
                <a:gridCol w="5286412"/>
              </a:tblGrid>
              <a:tr h="4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a typeface="HY헤드라인M"/>
                        </a:rPr>
                        <a:t>인슈어테크 해커톤 서비스 소개자료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latin typeface="HY헤드라인M"/>
                        </a:rPr>
                        <a:t> </a:t>
                      </a:r>
                      <a:r>
                        <a:rPr lang="en-US" altLang="ko-KR" sz="1600" b="1" kern="0" spc="0" dirty="0" smtClean="0">
                          <a:solidFill>
                            <a:srgbClr val="0070C0"/>
                          </a:solidFill>
                          <a:latin typeface="HY헤드라인M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70C0"/>
                          </a:solidFill>
                          <a:latin typeface="HY헤드라인M"/>
                        </a:rPr>
                        <a:t>몰락한 보험왕</a:t>
                      </a:r>
                      <a:r>
                        <a:rPr lang="en-US" altLang="ko-KR" sz="1600" b="1" kern="0" spc="0" baseline="0" dirty="0" smtClean="0">
                          <a:solidFill>
                            <a:srgbClr val="0070C0"/>
                          </a:solidFill>
                          <a:latin typeface="HY헤드라인M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70C0"/>
                        </a:solidFill>
                      </a:endParaRPr>
                    </a:p>
                  </a:txBody>
                  <a:tcPr marL="13393" marR="13393" marT="14509" marB="14509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1B1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30597"/>
              </p:ext>
            </p:extLst>
          </p:nvPr>
        </p:nvGraphicFramePr>
        <p:xfrm>
          <a:off x="785794" y="1470397"/>
          <a:ext cx="5472000" cy="8470268"/>
        </p:xfrm>
        <a:graphic>
          <a:graphicData uri="http://schemas.openxmlformats.org/drawingml/2006/table">
            <a:tbl>
              <a:tblPr/>
              <a:tblGrid>
                <a:gridCol w="1306395"/>
                <a:gridCol w="4165605"/>
              </a:tblGrid>
              <a:tr h="285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구 분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□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기업부문      ▣ 일반부문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팀 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총 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명 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박진수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박윤성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소정웅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조찬욱</a:t>
                      </a: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맑은 고딕"/>
                        </a:rPr>
                        <a:t>서비스명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헬스백 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서비스 개요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헬스케어와 보험을 결합하여 자세교정을 통해 고객의 허리건강과 보험료간의 상관관계를 이용한 스마트 등받이 및 애플리케이션</a:t>
                      </a:r>
                      <a:endParaRPr lang="en-US" altLang="ko-KR" sz="1000" kern="0" spc="0" baseline="0" dirty="0" smtClean="0">
                        <a:solidFill>
                          <a:sysClr val="windowText" lastClr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6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4227" marR="24227" marT="17497" marB="17497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02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&lt;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기획 및 개발 내용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02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서비스 기획 의도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1931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인슈어테크의 발전에 따라 보험회사들의 헬스케어에 대한 관심이 커져 가고 있고 외국에서는 이미 보험회사에서 고객에 대한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헬스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</a:rPr>
                        <a:t>케어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서비스를 도입한 사례가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그에 따라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어렸을 때 부터 책상에 앉아서 공부를 하거나 게임을 많이 하는 한국인에게는 허리디스크나 거북목 등의 척추 질환의 발병률이 높다고 생각하여 의자에 앉은 자세가 올바른 자세인지 건강에 나쁜 자세인지 측정할 수 있는 스마트 등받이와 그에 연동되며 보험사와의 데이터 교환이 이루어 지는 어플리케이션을 만들고자 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 만일 일정 기준을 두고 스마트 등받이에 바른 자세를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유지하며 앉아있는 고객에게는 약간의 보험료 할인 혜택을 준다면 고객은 허리건강을 지키며 보험료를 덜 낼 수 있어서 좋고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보험사는 약간의 보험료를 손해보지만 훗날 허리건강악화로 인한 보험료 지급 확률을 현저히 낮출 수 있어서 좋다고 생각한다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02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주요 특징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426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아두이노를 통해 등받이에 붙어있는 압력센서로 부터의 압력값을 받으며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해당값을 어플리케이션과 서버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클라이언트 간 소켓통신하여 전달한다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어플리케이션에서는 전달받은 값을 통해 바른자세와 그렇지 않은 자세를 시간에 따라 측정 및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에 저장하고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사용자에게 그래프의 형태로 제공한다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또한 어플리케이션에서는 사용자가 입력한 정보로 사용자가 가입되어있는 보험상품들과 보험료및 할인된 보험료 등을 보여준다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원래의도대로라면 저장된 정보를 보험회사에 전달하고 보험사에서 해당 정보를 토대로 책정한 할인율을 적용해야 하지만 구현하기에 무리가 있어 구현하지 않았다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02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3.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시장 예상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426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컴퓨터를 이용한 업무가 많은 회사원이나 책상에 오래앉아서 공부하는 학생 등 허리를 장시간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사용함으로써 자세교정이 필요한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고객들이 주 타겟이며 특히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회사 같은 경우에는 기업단위로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보험계약을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맺음으로써 수익모델 다각화의 효과뿐만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아니라 기업 또한 직원의 복지 만족도나 업무 효율성이 증대할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해외에 다르게 국내에는 아직 직접적으로 고객들의 건강관리와 보험료를 연계시킨 보험상품이 없는것으로 알고 있어서 경쟁력도 충분히 갖고있다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보험개발원이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13~15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년까지의 정보를 분석한 결과 실손보험금이 가장많이 지급된 항목이 허리디스크이고 그 뒤로도 허리와 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간접적 연관이 있는 질병들이었다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</a:rPr>
                        <a:t>건강관리형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</a:rPr>
                        <a:t> 보험상품의 경우 계약자가 스스로의 건강관리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노력을 통해 보험료 할인 등의 혜택을 받고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보험사도 계약자의 질병발생 확률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조기 사망확률이 낮아지면서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</a:rPr>
                        <a:t>손해율을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</a:rPr>
                        <a:t> 낮출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6633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*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참고 사항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+mn-cs"/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249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 회신 주소 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kisa.fintech@gm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latin typeface="+mn-lt"/>
                          <a:hlinkClick r:id="rId2"/>
                        </a:rPr>
                        <a:t>ail.com</a:t>
                      </a:r>
                      <a:endParaRPr lang="en-US" altLang="ko-KR" sz="1000" kern="0" spc="0" dirty="0" smtClean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70C0"/>
                          </a:solidFill>
                        </a:rPr>
                        <a:t>제출 기한 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</a:rPr>
                        <a:t>: 11.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 26(</a:t>
                      </a:r>
                      <a:r>
                        <a:rPr lang="ko-KR" altLang="en-US" sz="1000" kern="0" spc="0" baseline="0" dirty="0" smtClean="0">
                          <a:solidFill>
                            <a:srgbClr val="0070C0"/>
                          </a:solidFill>
                        </a:rPr>
                        <a:t>월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1000" kern="0" spc="0" baseline="0" dirty="0" smtClean="0">
                          <a:solidFill>
                            <a:srgbClr val="0070C0"/>
                          </a:solidFill>
                        </a:rPr>
                        <a:t>오전 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ko-KR" altLang="en-US" sz="1000" kern="0" spc="0" baseline="0" dirty="0" smtClean="0">
                          <a:solidFill>
                            <a:srgbClr val="0070C0"/>
                          </a:solidFill>
                        </a:rPr>
                        <a:t>시까지 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(11</a:t>
                      </a:r>
                      <a:r>
                        <a:rPr lang="ko-KR" altLang="en-US" sz="1000" kern="0" spc="0" baseline="0" dirty="0" smtClean="0">
                          <a:solidFill>
                            <a:srgbClr val="0070C0"/>
                          </a:solidFill>
                        </a:rPr>
                        <a:t>시 이후 전원 점심식사 장소로 이동할 예정입니다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.)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70C0"/>
                          </a:solidFill>
                        </a:rPr>
                        <a:t>발표 시에는 개발완성도를 심사할 수 있도록 개발 관련 부분을 포함하여 주시기 바랍니다</a:t>
                      </a:r>
                      <a:r>
                        <a:rPr lang="en-US" altLang="ko-KR" sz="1000" kern="0" spc="0" baseline="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70C0"/>
                        </a:solidFill>
                      </a:endParaRPr>
                    </a:p>
                  </a:txBody>
                  <a:tcPr marL="19067" marR="19067" marT="20656" marB="2065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402</Words>
  <Application>Microsoft Office PowerPoint</Application>
  <PresentationFormat>A4 용지(210x297mm)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박진수</cp:lastModifiedBy>
  <cp:revision>25</cp:revision>
  <dcterms:created xsi:type="dcterms:W3CDTF">2017-11-25T03:59:57Z</dcterms:created>
  <dcterms:modified xsi:type="dcterms:W3CDTF">2017-11-26T00:04:27Z</dcterms:modified>
</cp:coreProperties>
</file>