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9"/>
  </p:notesMasterIdLst>
  <p:sldIdLst>
    <p:sldId id="272" r:id="rId5"/>
    <p:sldId id="273" r:id="rId6"/>
    <p:sldId id="330" r:id="rId7"/>
    <p:sldId id="266" r:id="rId8"/>
    <p:sldId id="331" r:id="rId9"/>
    <p:sldId id="333" r:id="rId10"/>
    <p:sldId id="334" r:id="rId11"/>
    <p:sldId id="335" r:id="rId12"/>
    <p:sldId id="337" r:id="rId13"/>
    <p:sldId id="338" r:id="rId14"/>
    <p:sldId id="339" r:id="rId15"/>
    <p:sldId id="340" r:id="rId16"/>
    <p:sldId id="341" r:id="rId17"/>
    <p:sldId id="342" r:id="rId18"/>
  </p:sldIdLst>
  <p:sldSz cx="12192000" cy="6858000"/>
  <p:notesSz cx="6858000" cy="9144000"/>
  <p:embeddedFontLst>
    <p:embeddedFont>
      <p:font typeface="맑은 고딕" panose="020B0503020000020004" pitchFamily="50" charset="-127"/>
      <p:regular r:id="rId20"/>
      <p:bold r:id="rId21"/>
    </p:embeddedFont>
    <p:embeddedFont>
      <p:font typeface="배달의민족 도현" panose="020B0600000101010101" pitchFamily="50" charset="-127"/>
      <p:regular r:id="rId22"/>
    </p:embeddedFont>
    <p:embeddedFont>
      <p:font typeface="한컴 고딕" panose="02000500000000000000" pitchFamily="2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02" autoAdjust="0"/>
    <p:restoredTop sz="94660"/>
  </p:normalViewPr>
  <p:slideViewPr>
    <p:cSldViewPr snapToGrid="0">
      <p:cViewPr varScale="1">
        <p:scale>
          <a:sx n="83" d="100"/>
          <a:sy n="83" d="100"/>
        </p:scale>
        <p:origin x="47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97E51-E427-4ACE-A482-015806134BAA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9A614-9802-4A4D-8F78-E7DE92A7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800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DB50C-B0E7-509C-CC8A-434EABDEB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8C5677-52A6-428A-C20C-81A49E92F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7547C1-CB86-721D-A3BF-0B1E3492E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B460-6749-4E70-B13D-B84D895949FF}" type="datetime1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29C8B4-EB37-A50B-777B-88532D5CD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E082C-FA70-B019-8C1E-141B9345A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463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ED245-1312-EAB3-CE84-131AAC51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D2A76C-37AA-D245-C690-209065CF1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FADCC-C629-C1D6-9F53-7FDFB9F32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B20E-652B-4F60-BE07-24F8AD924D62}" type="datetime1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2CCEBA-479D-393A-AFA0-669FC2387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0D3538-4D4B-84CE-66B7-1E769B96F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86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6D63D7-0EB9-F282-ACBB-78A5B1753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CE40CF-B03E-FEB1-F7F5-84702882E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AAED75-C016-B9B8-6653-3FFF9C70C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C7B4-1AE1-427E-B7FE-391206F48BE0}" type="datetime1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13A7D1-4463-5653-BE33-12EC35BCC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66F7A5-03A8-AA76-9A41-CC50F16F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89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8C450-B93F-C6DD-0EBA-BC30AF8A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53A615-FBE3-D655-F370-123ED50C0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265660-D5BA-2F74-3CEE-400A381EE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C021-F84F-4F2C-9D30-1509F357F51F}" type="datetime1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23B621-E5EF-2D9C-C54C-F8BFA251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0B0F54-B7E3-ED80-792F-D070B600C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86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7A7AD-769B-8D43-5221-FA2FBEFA0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1A5C2E-F03C-29A8-0964-768058E23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4F4EBF-7EB6-7B53-103E-EAC1741B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05B9-04AE-4972-B50A-E9891E1494A6}" type="datetime1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6123EF-7484-AB8F-B9EE-E59588DF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7F2640-C26D-AF11-039D-2A1F2694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99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F780D-5DDC-C1B5-2279-5F4604D6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52967-C1F1-8363-7E16-83C9D90DA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ED029-1AAE-D415-A678-1C5289B52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FE895C-8F53-97F1-D467-F48F62DF5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27CD-92C4-465C-9DBA-E5CD3A35887D}" type="datetime1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EBCA0D-1FFE-0924-0704-150F6769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B8CAFF-DA70-1585-5EE1-19302597A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9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98745-8413-7D80-DA1B-3C8BE7129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4B1560-BCBC-696F-43C8-86626DCFB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AE4F0E-09E6-7F19-DF67-EC98425EC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5D1B79-5CAA-1AF9-69AA-F73D9804A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9E4C69-5BA6-B230-538E-629541AA0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138BA4-8D9A-74F7-28CA-D8AE7946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B641-2E79-439A-8F79-68EA085D9053}" type="datetime1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626085-9793-014F-E023-34D9BAA4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BCAA97-04D0-AC81-94EC-BD8D2E823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C8008-8CC0-D5CA-5115-CE6C0812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496FD2-3F7D-27BF-96FE-DA330C8D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4D54-8E43-4E7E-B8A1-C218E338CD28}" type="datetime1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DAEFD2-D943-092C-EF69-2509C179E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7C0CDB-121A-5B3C-7949-2524487C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45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968B72-AB0A-24C0-094F-38DF2345E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2BE8-3549-4F19-A18C-BF32B5B77313}" type="datetime1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FDA360-C798-B0A4-38F8-D076DEC5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9C2694-B507-9F06-89F4-ACA3A78E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78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80182-4E13-B60A-39EF-ECD84FED7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616214-789F-B469-A9DB-E844054FD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9A877F-F031-75C0-C2A6-BA3F6DCD4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213263-1DFF-47C2-BB46-6C6E6A69F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B09C-A850-4101-96C2-327BB8EA9EB0}" type="datetime1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BDD931-9A55-7F83-1E0C-06AB37738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1E952E-5997-3D08-96A4-70B7B8B8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82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5B658-BD69-D28B-D627-82268F4A3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7F5EB4-1C52-E31F-064B-B4CF919FB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2259E7-15DF-8967-F930-11BF9FAC7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B04BDF-C375-31F3-36BF-9BA1B92E3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87E4-B1AE-484B-83F2-C827A5C91BDD}" type="datetime1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75B3C8-CEEC-0493-9B4A-0573127B2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A8F521-7938-3653-3A0C-0A765144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29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79663C-5D2B-8542-8589-D3B51511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855BF2-28DB-142F-3D2B-A465BB2AF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47ED8-A871-4356-6FAC-DEC4EFA43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03EF2-14D2-49D7-9E2B-0A9A451D6AE1}" type="datetime1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9900C-D40A-15E4-CEAA-5E1FAA9D7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165225-2C1D-4678-3062-65EB98F84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9369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</a:lstStyle>
          <a:p>
            <a:fld id="{4503EA79-8FE5-4AB7-9144-49D69278BF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52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405A317-BFC4-6BB4-5F05-50BBCDBE43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37DD1-F294-BE8B-85B0-3DDF99EB41DC}"/>
              </a:ext>
            </a:extLst>
          </p:cNvPr>
          <p:cNvSpPr txBox="1"/>
          <p:nvPr/>
        </p:nvSpPr>
        <p:spPr>
          <a:xfrm>
            <a:off x="145404" y="2767280"/>
            <a:ext cx="119011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Neighbor Cooperation Based In-Network </a:t>
            </a:r>
          </a:p>
          <a:p>
            <a:pPr algn="ctr"/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Caching for Content-Centric Networking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82C6F-CD4E-34F9-2EFE-EB440996D1D9}"/>
              </a:ext>
            </a:extLst>
          </p:cNvPr>
          <p:cNvSpPr txBox="1"/>
          <p:nvPr/>
        </p:nvSpPr>
        <p:spPr>
          <a:xfrm>
            <a:off x="8495161" y="5654114"/>
            <a:ext cx="3454792" cy="711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소속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숭실대학교 전자정보공학부 황태욱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Email : hwoogiboogi1129@gmail.com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5E9AB0-7A53-554A-069E-79482511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D6933-6A52-A563-7248-EF24C4CA0371}"/>
              </a:ext>
            </a:extLst>
          </p:cNvPr>
          <p:cNvSpPr txBox="1"/>
          <p:nvPr/>
        </p:nvSpPr>
        <p:spPr>
          <a:xfrm>
            <a:off x="74012" y="6321364"/>
            <a:ext cx="116561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“Neighbor Cooperation Based In-Network Caching for Content-Centric Networking,” KSII Transactions on Internet and Information Systems, vol. 11, no. 5. Korean Society for Internet Information (KSII), 31-May-2017.</a:t>
            </a:r>
            <a:endParaRPr lang="en-US" altLang="ko-KR" sz="1000" b="1" i="0" dirty="0">
              <a:solidFill>
                <a:srgbClr val="1F2328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0582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11905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Neighbor Cooperation Based In-network Caching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10581885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42378" cy="4664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NCBIC</a:t>
            </a: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 동작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Interest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Packet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 도착하면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콘텐츠 이름에 따라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CCS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에서 </a:t>
            </a:r>
            <a:r>
              <a:rPr lang="en-US" altLang="ko-KR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Logest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-Match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기법을 사용하여 조회 진행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만약 일치하는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Data Packet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을 발견하면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Interest Packet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 도착 인터페이스를 통해 전송한다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그렇지 않다면 노드는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CIS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조회하여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Data Packet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을 찾는다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CIS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에서 정확히 일치하는 항목이 발견되면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Interest Packet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은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CIS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정보를 따라 전송되고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CIS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 목적지 노드는 일치하는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Data Packet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을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PIT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통해 요청한 노드로 전송한다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CIS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에서 관심 패킷과 일치하는 항목이 없으면 노드는 해당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PIT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확인한다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만약 일치하는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PIT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항목이 있으면 관심 패킷의 도착 인터페이스가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PIT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항목에 추가된다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그렇지 않으면 관심 패킷은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FIB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 따라 다음 홉 노드로 전달되고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관심 패킷과 해당 도착 인터페이스로부터 새로운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PIT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항목이 생성됩니다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308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11905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Neighbor Cooperation Based In-network Caching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10581885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42378" cy="5587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Content Migration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Content Migration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에서 노드 선택은 두 가지 요소로 이루어 진다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Cache State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캐시 공간이 충분하고 마이그레이션된 콘텐츠를 캐시에 안정적으로 오랫동안 보관할 수 있는 노드만 마이그레이션된 노드로 선택한다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Connection stability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마이그레이션된 노드와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CC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간의 연결이 충분한 안정성을 가져야 링크 중단으로 인한 마이그레이션된 콘텐츠의 가용성 저하를 줄일 수 있다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네트워크가 안정된 상태에 도달하면 대부분의 노드의 캐시가 포화 상태에 가까워진다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이러한 이유로 가용 캐시 크기는 노드 간 캐시 상태의 차이를 확인하는 지표로 부적절하다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따라서 샘플링 주기에서 노드의 총 캐시 용량에 대한 교체된 콘텐츠 크기의 비율로 정의되는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Rep(v)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로 표시되는 캐시 교체율이라는 개념을 도입했다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603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11905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Neighbor Cooperation Based In-network Caching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10581885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42378" cy="420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Content Migration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Content Migration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에서 콘텐츠 선택은 인기도를 기반으로 이루어진다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CC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기반으로 높은 인기도를 가진 콘텐츠는 저장되어야 하며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낮은 인기도를 가진 콘텐츠는 노드 점유율이 일정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임계값을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초과하였을 때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옮겨져야한다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각 노드는 컨텐츠 인기도에 따라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CCS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 컨텐츠를 오름차순으로 정렬한다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그 다음 중복된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캐싱을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방지하기 위하여 이웃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CC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와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CIS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정보를 교환한다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만약 중복된 콘텐츠가 감지되었다면 중복 제거 프로세스가 동작한다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특히 중복 컨텐츠의 인기도가 낮을 경우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CC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에서 바로 제거된다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이웃 노드 간에 중복 콘텐츠가 존재하는 경우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캐시 교체율이 더 높은 노드에서 제거된다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563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570947" y="2505670"/>
            <a:ext cx="10623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결론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2C3055-3767-2EC3-17AD-3FDE29F3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13</a:t>
            </a:fld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650591-D617-465F-DFD1-82178FC4CBF0}"/>
              </a:ext>
            </a:extLst>
          </p:cNvPr>
          <p:cNvCxnSpPr>
            <a:cxnSpLocks/>
          </p:cNvCxnSpPr>
          <p:nvPr/>
        </p:nvCxnSpPr>
        <p:spPr>
          <a:xfrm>
            <a:off x="570947" y="3429000"/>
            <a:ext cx="1461053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519E08-BC8B-64F6-779D-97498F7134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65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11905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결론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75439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42378" cy="189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결론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시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노드와 콘텐츠의 선택은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캐싱의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핵심적인 내용이다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본 논문에서는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캐싱의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노드 선택을 최적화 시키기 위해 노드 간 중심성을 고려하고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캐싱된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콘텐츠를 이웃 노드로 전송함으로써 캐시 부하 분산의 목적을 이룬다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A2EF54-5690-EF6F-A586-CD4496DE745B}"/>
              </a:ext>
            </a:extLst>
          </p:cNvPr>
          <p:cNvSpPr txBox="1"/>
          <p:nvPr/>
        </p:nvSpPr>
        <p:spPr>
          <a:xfrm>
            <a:off x="206187" y="2618846"/>
            <a:ext cx="11842378" cy="281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논문을 정리하며 나의 생각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MPC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기법에 대한 내용을 정리할 때 특정 노드에 인기도가 높은 콘텐츠가 몰려 부하가 발생할 수 있다는 문제점을 파악하여 인접 노드에 데이터를 분산하여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캐싱하는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기법인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NCBIC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 대해 탐구하였다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하지만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NCBIC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기법 또한 인기도의 크기가 크고 콘텐츠의 용량이 매우 높다면 인접 노드에 데이터를 분산하더라도 인기도가 일반적인 콘텐츠들은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캐싱을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할 수 없다는 문제점이 있다고 생각하게 되어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한번에 저장할 수 있는 콘텐츠의 용량을 제한하면 성능이 향상될 것 같다는 생각을 하게 되었다</a:t>
            </a:r>
            <a:r>
              <a:rPr lang="en-US" altLang="ko-KR" sz="2000" b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5788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977E4-28C2-0455-7F56-3B42B455D315}"/>
              </a:ext>
            </a:extLst>
          </p:cNvPr>
          <p:cNvSpPr txBox="1"/>
          <p:nvPr/>
        </p:nvSpPr>
        <p:spPr>
          <a:xfrm>
            <a:off x="233082" y="240233"/>
            <a:ext cx="117258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70F413-69D9-C676-2155-260B7A951B34}"/>
              </a:ext>
            </a:extLst>
          </p:cNvPr>
          <p:cNvSpPr txBox="1"/>
          <p:nvPr/>
        </p:nvSpPr>
        <p:spPr>
          <a:xfrm>
            <a:off x="331694" y="794231"/>
            <a:ext cx="11528612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기존 </a:t>
            </a:r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캐싱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기법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Neighbor Cooperation Based In-network Caching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결론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8430B0-BF57-CF42-14A1-78AC5155C6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B1D981F-21AE-0981-6700-C2136FF0571C}"/>
              </a:ext>
            </a:extLst>
          </p:cNvPr>
          <p:cNvCxnSpPr>
            <a:cxnSpLocks/>
          </p:cNvCxnSpPr>
          <p:nvPr/>
        </p:nvCxnSpPr>
        <p:spPr>
          <a:xfrm>
            <a:off x="331694" y="794231"/>
            <a:ext cx="744071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D1018F8-B6A7-5D6F-8A37-5A52CB4E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89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570947" y="2567226"/>
            <a:ext cx="9744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기존 </a:t>
            </a:r>
            <a:r>
              <a:rPr lang="ko-KR" altLang="en-US" sz="5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캐싱</a:t>
            </a:r>
            <a:r>
              <a:rPr lang="ko-KR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기법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2C3055-3767-2EC3-17AD-3FDE29F3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650591-D617-465F-DFD1-82178FC4CBF0}"/>
              </a:ext>
            </a:extLst>
          </p:cNvPr>
          <p:cNvCxnSpPr>
            <a:cxnSpLocks/>
          </p:cNvCxnSpPr>
          <p:nvPr/>
        </p:nvCxnSpPr>
        <p:spPr>
          <a:xfrm>
            <a:off x="570947" y="3429000"/>
            <a:ext cx="4536762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519E08-BC8B-64F6-779D-97498F7134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419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기존 </a:t>
            </a:r>
            <a:r>
              <a:rPr lang="ko-KR" alt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캐싱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기법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268479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42378" cy="6165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기존 </a:t>
            </a:r>
            <a:r>
              <a:rPr lang="ko-KR" altLang="en-US" sz="2000" b="1" dirty="0" err="1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</a:t>
            </a: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기법의 주요 개념과 한계점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LCE(Leave Copy Everywhere)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소비자부터 생산자가 데이터를 제공하는 모든 경로에 콘텐츠를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콘텐츠 캐시 데이터의 과도한 중복성과 데이터 전달율을 감소시킨다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Intra-as cooperative caching for content-centric networks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Most-Popular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Content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Optimal chunking and partial caching in information-centric networks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Lifetime-based greedy caching approach for content-centric networking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위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4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개의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기법들은 캐시 중복성을 줄이고 캐시 적중률을 상승시킨다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하지만 대량의 콘텐츠가 소수의 중요 노드에 밀집된다는 단점이 있다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2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570947" y="1754426"/>
            <a:ext cx="106235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Neighbor Cooperation Based In-network Caching</a:t>
            </a:r>
            <a:endParaRPr lang="ko-KR" altLang="en-US" sz="54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2C3055-3767-2EC3-17AD-3FDE29F3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5</a:t>
            </a:fld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650591-D617-465F-DFD1-82178FC4CBF0}"/>
              </a:ext>
            </a:extLst>
          </p:cNvPr>
          <p:cNvCxnSpPr>
            <a:cxnSpLocks/>
          </p:cNvCxnSpPr>
          <p:nvPr/>
        </p:nvCxnSpPr>
        <p:spPr>
          <a:xfrm>
            <a:off x="570947" y="3429000"/>
            <a:ext cx="10715889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519E08-BC8B-64F6-779D-97498F7134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6545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11905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Neighbor Cooperation Based In-network Caching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10581885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42378" cy="3702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등장 배경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기존 제안된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기법들은 콘텐츠 캐시 데이터를 고르게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분포시키지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못한다는 단점이 존재한다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위 단점은 캐시 데이터의 잦은 교체로 데이터들이 희생된다는 것을 의미한다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반면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다른 노드들의 활용도는 낮다는 점에서 모든 가능한 모든 노드들을 효율적으로 활용하는 것을 목표로 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또한 전체 캐시 영역의 캐시 부하도를 낮추고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중앙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노드의 부하를 완화시키는 것이 목적이다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168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11905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Neighbor Cooperation Based In-network Caching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10581885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42378" cy="420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NCBIC</a:t>
            </a: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 개념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중요한 노드일 수록 콘텐츠를 요청 받는 횟수가 중요하지 않은 노드보다 많다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따라서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중요한 노드에 콘텐츠를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캐싱하는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것이 캐시 적중률과 응답 시간을 향상시킬 수 있는 방법이 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경로 상 중간 노드에 콘텐츠를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캐싱하는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것이 아니라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현재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노드의 리소스가 부족할 때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다른 노드로 전송될 수 있다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의사 결정을 위해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NCBIC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는 세가지 요소를 활용한다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1) cache placement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2) content migration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3) cache replacement and update.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708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11905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Neighbor Cooperation Based In-network Caching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10581885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42378" cy="420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NCBIC</a:t>
            </a: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 개념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Cache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Placement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Interest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패킷 경로의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Ego Betweenness Value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와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Data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패킷 경로의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Ego </a:t>
            </a:r>
            <a:r>
              <a:rPr lang="en-US" altLang="ko-KR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Betweeness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Value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비교하여 중심 노드를 찾아내고 중심 노드를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CC(Caching Center)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라 칭하며 해당 노드에 콘텐츠를 저장한다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이후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CC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는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CA(Caching Area)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설정한다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CC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가 설정된 후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CC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 캐시 저장 공간이 충분할 경우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CCS(Common Content Store)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 콘텐츠를 저장한다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CCS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 점유 비율이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임계값을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초과하면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Migration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프로세스가 동작한다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57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11905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Neighbor Cooperation Based In-network Caching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10581885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42378" cy="5587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NCBIC</a:t>
            </a: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 개념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Content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Migration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해당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과정에서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CC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는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CCS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캐시된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콘텐츠를 필터링해서 이웃 노드로 전송한다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추가적으로 이웃 노드로 이동 시킨 콘텐츠의 경로를 저장하기 위해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CC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는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CIS(Content Index Store)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에도 콘텐츠 인덱스를 저장한다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Content </a:t>
            </a:r>
            <a:r>
              <a:rPr lang="en-US" altLang="ko-KR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Migation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시 중요한 요소 두가지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노드 선택 알고리즘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캐시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교체율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링크 안정성에 따라 마이그레이션 될 노드를 선택한다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컨텐츠 선택 알고리즘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콘텐츠의 인기도를 기반으로 마이그레이션 될 컨텐츠를 선택한다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위 두가지 중요 알고리즘을 사용하여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Interest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패킷이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CIS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 저장한 마이그레이션된 콘텐츠의 이름과 일치할 경우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해당 노드로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Interest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패킷을 보내는 방식으로 동작한다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877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4927A4037DBD641A85992FBC73A8B40" ma:contentTypeVersion="2" ma:contentTypeDescription="새 문서를 만듭니다." ma:contentTypeScope="" ma:versionID="785516272148627df98f01afb93c3ec0">
  <xsd:schema xmlns:xsd="http://www.w3.org/2001/XMLSchema" xmlns:xs="http://www.w3.org/2001/XMLSchema" xmlns:p="http://schemas.microsoft.com/office/2006/metadata/properties" xmlns:ns3="8163f15b-5006-406c-85c3-8b9bf000eef1" targetNamespace="http://schemas.microsoft.com/office/2006/metadata/properties" ma:root="true" ma:fieldsID="3387be2b6cc6ac182b5d48e801aa7a71" ns3:_="">
    <xsd:import namespace="8163f15b-5006-406c-85c3-8b9bf000eef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63f15b-5006-406c-85c3-8b9bf000ee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3CD78E-FDBA-45D3-A74E-F9DB3B758C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63f15b-5006-406c-85c3-8b9bf000ee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7F7A99E-4399-4A80-972F-A96848332908}">
  <ds:schemaRefs>
    <ds:schemaRef ds:uri="http://purl.org/dc/terms/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8163f15b-5006-406c-85c3-8b9bf000eef1"/>
  </ds:schemaRefs>
</ds:datastoreItem>
</file>

<file path=customXml/itemProps3.xml><?xml version="1.0" encoding="utf-8"?>
<ds:datastoreItem xmlns:ds="http://schemas.openxmlformats.org/officeDocument/2006/customXml" ds:itemID="{4F4AD1C9-2958-46E3-9F6B-F7BA68A8F8F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9399</TotalTime>
  <Words>938</Words>
  <Application>Microsoft Office PowerPoint</Application>
  <PresentationFormat>와이드스크린</PresentationFormat>
  <Paragraphs>102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배달의민족 도현</vt:lpstr>
      <vt:lpstr>Arial</vt:lpstr>
      <vt:lpstr>바탕</vt:lpstr>
      <vt:lpstr>맑은 고딕</vt:lpstr>
      <vt:lpstr>한컴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황태욱</dc:creator>
  <cp:lastModifiedBy>황태욱</cp:lastModifiedBy>
  <cp:revision>564</cp:revision>
  <dcterms:created xsi:type="dcterms:W3CDTF">2023-02-07T02:44:35Z</dcterms:created>
  <dcterms:modified xsi:type="dcterms:W3CDTF">2023-08-07T15:50:14Z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0x010100E4927A4037DBD641A85992FBC73A8B40</vt:lpwstr>
  </property>
</Properties>
</file>