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1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45404" y="2767280"/>
            <a:ext cx="1190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Caching for Content-Centric Networking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321364"/>
            <a:ext cx="1165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“Neighbor Cooperation Based In-Network Caching for Content-Centric Networking,” KSII Transactions on Internet and Information Systems, vol. 11, no. 5. Korean Society for Internet Information (KSII), 31-May-2017.</a:t>
            </a:r>
            <a:endParaRPr lang="en-US" altLang="ko-KR" sz="10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동작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도착하면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이름에 따라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Logest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-Match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사용하여 조회 진행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발견하면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도착 인터페이스를 통해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그렇지 않다면 노드는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조회하여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찾는다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정확히 일치하는 항목이 발견되면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정보를 따라 전송되고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목적지 노드는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통해 요청한 노드로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관심 패킷과 일치하는 항목이 없으면 노드는 해당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확인한다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일치하는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항목이 있으면 관심 패킷의 도착 인터페이스가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항목에 추가된다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그렇지 않으면 관심 패킷은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따라 다음 홉 노드로 전달되고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관심 패킷과 해당 도착 인터페이스로부터 새로운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항목이 생성됩니다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노드 선택은 두 가지 요소로 이루어 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Cache State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공간이 충분하고 마이그레이션된 콘텐츠를 캐시에 안정적으로 오랫동안 보관할 수 있는 노드만 마이그레이션된 노드로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Connection stability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마이그레이션된 노드와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간의 연결이 충분한 안정성을 가져야 링크 중단으로 인한 마이그레이션된 콘텐츠의 가용성 저하를 줄일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네트워크가 안정된 상태에 도달하면 대부분의 노드의 캐시가 포화 상태에 가까워진다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이유로 가용 캐시 크기는 노드 간 캐시 상태의 차이를 확인하는 지표로 부적절하다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 샘플링 주기에서 노드의 총 캐시 용량에 대한 교체된 콘텐츠 크기의 비율로 정의되는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Rep(v)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표시되는 캐시 교체율이라는 개념을 도입했다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Migration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콘텐츠 선택은 인기도를 기반으로 이루어진다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기반으로 높은 인기도를 가진 콘텐츠는 저장되어야 하며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낮은 인기도를 가진 콘텐츠는 노드 점유율이 일정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초과하였을 때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옮겨져야한다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노드는 컨텐츠 인기도에 따라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컨텐츠를 오름차순으로 정렬한다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다음 중복된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방지하기 위하여 이웃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정보를 교환한다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중복된 콘텐츠가 감지되었다면 중복 제거 프로세스가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특히 중복 컨텐츠의 인기도가 낮을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바로 제거된다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이웃 노드 간에 중복 콘텐츠가 존재하는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교체율이 더 높은 노드에서 제거된다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1062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46105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6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543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노드와 콘텐츠의 선택은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핵심적인 내용이다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본 논문에서는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 선택을 최적화 시키기 위해 노드 간 중심성을 고려하고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콘텐츠를 이웃 노드로 전송함으로써 캐시 부하 분산의 목적을 이룬다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2EF54-5690-EF6F-A586-CD4496DE745B}"/>
              </a:ext>
            </a:extLst>
          </p:cNvPr>
          <p:cNvSpPr txBox="1"/>
          <p:nvPr/>
        </p:nvSpPr>
        <p:spPr>
          <a:xfrm>
            <a:off x="206187" y="2618846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논문을 정리하며 나의 생각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컨텐츠를 선택하는 기준에 대한 기법도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효율을 높일 수 있는 방법이지만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컨텐츠를 분산 시키는 방법 또한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효율을 높일 수 있다는 사실을 알게 되었다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차후 논문 주제에 대한 아이디어를 생각함에 있어 컨텐츠를 분산시켜 저장하는 기법에 대해서 연구를 진행해도 좋을 것 같다는 생각을 했다</a:t>
            </a: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Neighbor Cooperation Based In-network Caching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53676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68479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616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기법의 주요 개념과 한계점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LCE(Leave Copy Everywhere)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소비자부터 생산자가 데이터를 제공하는 모든 경로에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캐시 데이터의 과도한 중복성과 데이터 전달율을 감소시킨다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Intra-as cooperative caching for content-centric networks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Most-Popular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Optimal chunking and partial caching in information-centric networks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Lifetime-based greedy caching approach for content-centric networking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개의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기법들은 캐시 중복성을 줄이고 캐시 적중률을 상승시킨다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 대량의 콘텐츠가 소수의 중요 노드에 밀집된다는 단점이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754426"/>
            <a:ext cx="10623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71588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 배경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제안된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기법들은 콘텐츠 캐시 데이터를 고르게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분포시키지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못한다는 단점이 존재한다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단점은 캐시 데이터의 잦은 교체로 데이터들이 희생된다는 것을 의미한다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반면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노드들의 활용도는 낮다는 점에서 모든 가능한 모든 노드들을 효율적으로 활용하는 것을 목표로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전체 캐시 영역의 캐시 부하도를 낮추고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중앙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노드의 부하를 완화시키는 것이 목적이다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중요한 노드일 수록 콘텐츠를 요청 받는 횟수가 중요하지 않은 노드보다 많다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중요한 노드에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것이 캐시 적중률과 응답 시간을 향상시킬 수 있는 방법이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상 중간 노드에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것이 아니라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노드의 리소스가 부족할 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노드로 전송될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의사 결정을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세가지 요소를 활용한다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1) cache placement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2) content migration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3) cache replacement and update.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0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Cache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Placement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패킷 경로의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Ego Betweenness Value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경로의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Ego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Betweeness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Value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비교하여 중심 노드를 찾아내고 중심 노드를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CC(Caching Center)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 칭하며 해당 노드에 콘텐츠를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CA(Caching Area)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설정한다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설정된 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캐시 저장 공간이 충분할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CCS(Common Content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콘텐츠를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점유 비율이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초과하면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Migration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프로세스가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Neighbor Cooperation Based In-network Caching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05818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NCBIC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과정에서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콘텐츠를 필터링해서 이웃 노드로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추가적으로 이웃 노드로 이동 시킨 콘텐츠의 경로를 저장하기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CIS(Content Index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에도 콘텐츠 인덱스를 저장한다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Migation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 중요한 요소 두가지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선택 알고리즘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교체율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링크 안정성에 따라 마이그레이션 될 노드를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선택 알고리즘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인기도를 기반으로 마이그레이션 될 컨텐츠를 선택한다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두가지 중요 알고리즘을 사용하여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CIS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저장한 마이그레이션된 콘텐츠의 이름과 일치할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노드로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보내는 방식으로 동작한다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913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바탕</vt:lpstr>
      <vt:lpstr>한컴 고딕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563</cp:revision>
  <dcterms:created xsi:type="dcterms:W3CDTF">2023-02-07T02:44:35Z</dcterms:created>
  <dcterms:modified xsi:type="dcterms:W3CDTF">2023-08-07T15:28:46Z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