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72" r:id="rId5"/>
    <p:sldId id="273" r:id="rId6"/>
    <p:sldId id="330" r:id="rId7"/>
    <p:sldId id="266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한컴 고딕" panose="020005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552913" TargetMode="External"/><Relationship Id="rId2" Type="http://schemas.openxmlformats.org/officeDocument/2006/relationships/hyperlink" Target="https://ieeexplore.ieee.org/document/889038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105561"/>
            <a:ext cx="9744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최적화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방안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1" y="6458035"/>
            <a:ext cx="9640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강민욱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정윤원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."MEC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에서 정보 중심 네트워크 컨텐츠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캐싱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최적화 방안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 학술대회논문집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,(2021):362-363.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 기법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568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8981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연구에서 제안하는 네트워크 환경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요청 노드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구성된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엣지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네트워크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41CC54-E111-BBF7-7BEA-DBED4E1E73AD}"/>
              </a:ext>
            </a:extLst>
          </p:cNvPr>
          <p:cNvGrpSpPr/>
          <p:nvPr/>
        </p:nvGrpSpPr>
        <p:grpSpPr>
          <a:xfrm>
            <a:off x="6878739" y="724225"/>
            <a:ext cx="4835322" cy="5202003"/>
            <a:chOff x="7909005" y="394208"/>
            <a:chExt cx="2774789" cy="2985212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3AFA7C6A-0FDF-F6B7-62E6-2D39EEC96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005" y="394208"/>
              <a:ext cx="2774789" cy="267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B0ECEA-1C20-3B3E-FF4D-25AD9E908DC6}"/>
                </a:ext>
              </a:extLst>
            </p:cNvPr>
            <p:cNvSpPr txBox="1"/>
            <p:nvPr/>
          </p:nvSpPr>
          <p:spPr>
            <a:xfrm>
              <a:off x="8074731" y="3071905"/>
              <a:ext cx="2443336" cy="307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제안 네트워크 환경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6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 기법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568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89813" cy="559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관련 수식</a:t>
            </a:r>
            <a:endParaRPr lang="en-US" altLang="ko-KR" sz="16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1,2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통해 주기적으로 컨텐츠 예상 요청 빈도수를 측정한다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컨텐츠 전달에 필요한 소비 비용을 계산하는 식이다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사용되는 소비 비용을 최소화하기 위해 정의된 목적함수이다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5, 6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제약 조건이다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 :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컨텐츠는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또는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하나 이상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캐싱되어있어야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한다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 : MEC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컨텐츠의 용량이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전체 용량보다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작아야한다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엣지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네트워크에서 요청 가능성이 높은 컨텐츠를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캐싱하기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위해 사용되는 계산식이다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엣지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네트워크 내 컨텐츠 예상 요청 빈도가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보다 높거나 서로 다른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동일한 컨텐츠 개수가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보다 큰 컨텐츠를 표현하는 식이다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2F3CF1-ADCD-1F89-3E1F-816E08852393}"/>
              </a:ext>
            </a:extLst>
          </p:cNvPr>
          <p:cNvGrpSpPr/>
          <p:nvPr/>
        </p:nvGrpSpPr>
        <p:grpSpPr>
          <a:xfrm>
            <a:off x="6848475" y="1500706"/>
            <a:ext cx="4386292" cy="4105497"/>
            <a:chOff x="6848475" y="1500706"/>
            <a:chExt cx="4386292" cy="410549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2F2E6A-90F8-9616-8C69-9DE8BC04098F}"/>
                </a:ext>
              </a:extLst>
            </p:cNvPr>
            <p:cNvGrpSpPr/>
            <p:nvPr/>
          </p:nvGrpSpPr>
          <p:grpSpPr>
            <a:xfrm>
              <a:off x="6848475" y="1500706"/>
              <a:ext cx="4343400" cy="3856588"/>
              <a:chOff x="6848475" y="724225"/>
              <a:chExt cx="4343400" cy="38565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6ADF996-397C-0782-F20A-E7F5201C6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0925" y="724225"/>
                <a:ext cx="3790950" cy="7239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D5C1E28-AD00-67A3-A1B8-F81C396D5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9925" y="1561940"/>
                <a:ext cx="4171950" cy="195262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811E0E2-458B-2EA0-551D-73F0CC739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8475" y="3514013"/>
                <a:ext cx="4343400" cy="10668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05427-45A4-4F35-EEA1-615B03199037}"/>
                </a:ext>
              </a:extLst>
            </p:cNvPr>
            <p:cNvSpPr txBox="1"/>
            <p:nvPr/>
          </p:nvSpPr>
          <p:spPr>
            <a:xfrm>
              <a:off x="6977032" y="5359982"/>
              <a:ext cx="425773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3. </a:t>
              </a:r>
              <a:r>
                <a:rPr lang="ko-KR" altLang="en-US" sz="10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관련식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(1 of 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49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 기법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568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89813" cy="559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관련 수식</a:t>
            </a:r>
            <a:endParaRPr lang="en-US" altLang="ko-KR" sz="16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모든 요청 노드에 대한 컨텐츠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전달할 때의 소비 비용이다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컨텐츠 전달 시 소비 비용을 최소화 하기 위한 목적함수를 정의한 식이다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11-13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목적함수 정의를 위한 제약조건이다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11 :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컨텐츠가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MEC,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엣지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네트워크에 연결된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또는 그 외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노드에 적어도 하나 이상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되어야 함을 의미한다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12 :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엣지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네트워크에 연결된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노드에 컨텐츠가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경우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엣지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네트워크에 속한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해당 컨텐츠를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캐싱할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수 없음을 의미한다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식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13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MEC,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엣지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네트워크와 연결된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노드에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컨텐츠 크기의 합이 각각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MEC, ICN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노드의 저장 용량보다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작아야함을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의미한다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48CF2E-8FB0-019E-AC5A-747E8D565FCA}"/>
              </a:ext>
            </a:extLst>
          </p:cNvPr>
          <p:cNvGrpSpPr/>
          <p:nvPr/>
        </p:nvGrpSpPr>
        <p:grpSpPr>
          <a:xfrm>
            <a:off x="6972300" y="2233612"/>
            <a:ext cx="4648200" cy="2636996"/>
            <a:chOff x="6972300" y="2233612"/>
            <a:chExt cx="4648200" cy="26369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16BAB7-AFAD-D7C4-0B62-33B22B8A9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2300" y="2233612"/>
              <a:ext cx="4648200" cy="2390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98C73D-5EC3-9EE0-8DBF-17B72893EC27}"/>
                </a:ext>
              </a:extLst>
            </p:cNvPr>
            <p:cNvSpPr txBox="1"/>
            <p:nvPr/>
          </p:nvSpPr>
          <p:spPr>
            <a:xfrm>
              <a:off x="7167532" y="4624387"/>
              <a:ext cx="425773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4. </a:t>
              </a:r>
              <a:r>
                <a:rPr lang="ko-KR" altLang="en-US" sz="10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관련식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(2 of 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01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98003"/>
            <a:ext cx="1119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3009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8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2565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411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sz="16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MEC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 중심 네트워크 환경에서 </a:t>
            </a:r>
            <a:r>
              <a:rPr lang="ko-KR" altLang="en-US" sz="16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예상 요청 빈도 기반 소비 비용 최소화 </a:t>
            </a:r>
            <a:r>
              <a:rPr lang="ko-KR" altLang="en-US" sz="16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6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방안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제안했다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추후 메타 휴리스틱 알고리즘을 통해 제안 기법의 성능을 상세히 검증할 계획이다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논문을 정리하며 생각한 방향성 또는 아이디어 정리</a:t>
            </a:r>
            <a:endParaRPr lang="en-US" altLang="ko-KR" sz="16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본 논문에서는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MEC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환경을 중심으로 효율적인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방안에 대해 제안하고 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논문에서 제안하는 방법과 같이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캐싱이나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포워딩에 대한 기법을 제안하기 전에 특정 네트워크 환경을 파악하고 특정 네트워크 환경의 특성을 활용하여 효율적인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또는 포워딩 기법을 제안하는 것이 논리적인 논문이 나올 수 있다고 생각했다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본 논문에서 제안하는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기법인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예상 요청 빈도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’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계산하여 소비 비용을 최소화 하는 기법에서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DTN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PRoPHET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기법이 떠올랐다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이전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DTN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제안하는 다양한 기법들의 특성을 생각해보고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관련 논문에서 제안할 수 있을 것 같다고 생각되었다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MEC(Multi-access Edge Computing)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ICN(Information Centric Networking)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기존 연구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제안 기법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1190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(Multi-access Edge Computing)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088002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 (Multi-access Edge Computing)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741940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Multi-access Edge Computing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약자로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서비스를 효과적으로 제공하기 위해 활용되는 기술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서비스의 예시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eMBB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(enhanced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Moblie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BroadBand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모바일 광대역 서비스의 발전된 형태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이동통신보다 </a:t>
            </a: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 속도 향상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이동성 지원</a:t>
            </a:r>
            <a:endParaRPr lang="en-US" altLang="ko-KR" sz="2000" b="1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Gbps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급 전송이 가능하고 </a:t>
            </a: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고화질 비디오 스트리밍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효과가 좋다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인간중심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mMTC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(Massive Machine Type Communications)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IoT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기기와 같은 기기 형태 단말과의 통신을 위한 시나리오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기계중심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전송속도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지연시간보다는 </a:t>
            </a: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연결밀도</a:t>
            </a:r>
            <a:r>
              <a:rPr lang="en-US" altLang="ko-KR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초연결성</a:t>
            </a:r>
            <a:r>
              <a:rPr lang="en-US" altLang="ko-KR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높이는 것이 중요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URLLC(Ultra-Reliable and Low Latency Communications)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매우 낮은 지연시간</a:t>
            </a:r>
            <a:r>
              <a:rPr lang="en-US" altLang="ko-KR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높은 신뢰성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가짐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기계 중심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지연시간과 신뢰성에 대해 엄격함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859340"/>
            <a:ext cx="1119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</a:t>
            </a:r>
          </a:p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(Information Centric Networking)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088002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51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ICN(Information Centric Networking)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762257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이름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기반으로 라우팅을 수행하는 네트워크 기술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기술을 통해 컨텐츠 다운로드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네트워크의 부하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효과적으로 줄일 수 있음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70AAF0-E727-F6BB-9E9A-C5A976F3D78F}"/>
              </a:ext>
            </a:extLst>
          </p:cNvPr>
          <p:cNvGrpSpPr/>
          <p:nvPr/>
        </p:nvGrpSpPr>
        <p:grpSpPr>
          <a:xfrm>
            <a:off x="3596211" y="2183459"/>
            <a:ext cx="4999577" cy="4266437"/>
            <a:chOff x="3596211" y="2183459"/>
            <a:chExt cx="4999577" cy="4266437"/>
          </a:xfrm>
        </p:grpSpPr>
        <p:pic>
          <p:nvPicPr>
            <p:cNvPr id="1026" name="Picture 2" descr="PDF] Information-centric network function virtualization over 5g mobile  wireless networks | Semantic Scholar">
              <a:extLst>
                <a:ext uri="{FF2B5EF4-FFF2-40B4-BE49-F238E27FC236}">
                  <a16:creationId xmlns:a16="http://schemas.microsoft.com/office/drawing/2014/main" id="{A85C5116-EEE3-DE91-91F4-6F816630FB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" b="6177"/>
            <a:stretch/>
          </p:blipFill>
          <p:spPr bwMode="auto">
            <a:xfrm>
              <a:off x="3596211" y="2183459"/>
              <a:ext cx="4999577" cy="3958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F99A7-FC82-59A3-6381-2A72267546ED}"/>
                </a:ext>
              </a:extLst>
            </p:cNvPr>
            <p:cNvSpPr txBox="1"/>
            <p:nvPr/>
          </p:nvSpPr>
          <p:spPr>
            <a:xfrm>
              <a:off x="4874331" y="6142381"/>
              <a:ext cx="2443336" cy="307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ICN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개념도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7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98003"/>
            <a:ext cx="1119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연구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26588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98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연구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568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87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최근 </a:t>
            </a:r>
            <a:r>
              <a:rPr lang="en-US" altLang="ko-KR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MEC </a:t>
            </a:r>
            <a:r>
              <a:rPr lang="ko-KR" altLang="en-US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 내에서 </a:t>
            </a:r>
            <a:r>
              <a:rPr lang="en-US" altLang="ko-KR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노드와 </a:t>
            </a:r>
            <a:r>
              <a:rPr lang="en-US" altLang="ko-KR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컨텐츠 </a:t>
            </a:r>
            <a:r>
              <a:rPr lang="ko-KR" altLang="en-US" sz="14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연구가 활발히 진행 중</a:t>
            </a:r>
            <a:endParaRPr lang="en-US" altLang="ko-KR" sz="14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Minimizing Energy for Caching Resource Allocation in Information-Centric Networking with Mobile Edge Computing</a:t>
            </a:r>
            <a:endParaRPr lang="en-US" altLang="ko-KR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 연구에서는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MEC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환경에서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사용 시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최소 에너지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</a:t>
            </a:r>
            <a:r>
              <a:rPr lang="ko-KR" altLang="en-US" sz="14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자원을 할당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하는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1400" b="1" dirty="0" err="1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자원 할당 문제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’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정의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에너지 소비 및 서비스 시간 최소화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위한 컨텐츠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 제안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BSCC(Base Station Caching Capacity)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문제와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Request Matching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문제로 분류하여 최정화 방안 제시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  <a:hlinkClick r:id="rId3"/>
              </a:rPr>
              <a:t>Dynamic Hierarchical Caching Resource Allocation for 5G-ICN Slice</a:t>
            </a:r>
            <a:endParaRPr lang="en-US" altLang="ko-KR" sz="1400" b="0" i="0" u="none" strike="noStrike" dirty="0"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동적 배치된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노드를 보유한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MEC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비용 및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에너지 소비 최적화 문제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’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정의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최적 컨텐츠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위치 및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개수 결정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자원 할당 기법 제안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최적화 문제 도출을 위한 컨텐츠 배포 비용 및 대기 시간 활용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ILP(Integer Linear Programming)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접근 방식 사용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최적 정지 이론 기반 동적 계층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자원 할당 기법 제안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IEGA(Improved Elite Genetic Algorithm)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 최적화 방안 제시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연구 목표</a:t>
            </a:r>
            <a:endParaRPr lang="en-US" altLang="ko-KR" sz="14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효과적인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 제안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MEC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환경에서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 제공 시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사용되는 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네트워크의 자원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제한적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이기 때문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5G MEC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환경에서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ICN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캐싱은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동적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ILP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문제인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NP-Hard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이기 때문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제안 기법 아이디어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SDN(Software Defined Network)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또는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MEC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계산된 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컨텐츠 예상 요청 빈도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기반으로 컨텐츠 전달 시 </a:t>
            </a:r>
            <a:r>
              <a:rPr lang="ko-KR" altLang="en-US" sz="14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소비 비용 최소화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목적의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최적화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6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98003"/>
            <a:ext cx="1119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제안 기법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26588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82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8999</TotalTime>
  <Words>871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바탕</vt:lpstr>
      <vt:lpstr>맑은 고딕</vt:lpstr>
      <vt:lpstr>한컴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517</cp:revision>
  <dcterms:created xsi:type="dcterms:W3CDTF">2023-02-07T02:44:35Z</dcterms:created>
  <dcterms:modified xsi:type="dcterms:W3CDTF">2023-07-07T07:54:47Z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