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0"/>
  </p:notesMasterIdLst>
  <p:sldIdLst>
    <p:sldId id="272" r:id="rId5"/>
    <p:sldId id="273" r:id="rId6"/>
    <p:sldId id="330" r:id="rId7"/>
    <p:sldId id="266" r:id="rId8"/>
    <p:sldId id="331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도현" panose="020B0600000101010101" pitchFamily="50" charset="-127"/>
      <p:regular r:id="rId13"/>
    </p:embeddedFont>
    <p:embeddedFont>
      <p:font typeface="한컴 고딕" panose="02000500000000000000" pitchFamily="2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384266" y="2767280"/>
            <a:ext cx="9423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 Survey of Web Cache Replacement Strategies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152400" y="6472904"/>
            <a:ext cx="11656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Stefan 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Podlipnig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and Laszlo 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Böszörmenyi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2003. A survey of Web cache replacement strategies. ACM 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Comput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Surv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35, 4 (December 2003), 374–398. https://doi.org/10.1145/954339.954341</a:t>
            </a:r>
            <a:endParaRPr lang="en-US" altLang="ko-KR" sz="10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Replacement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Strategy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05670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Replacement Strategy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783384" y="3429000"/>
            <a:ext cx="815741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Replacement Strategy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9477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31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Replacement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Strategy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영향을 주는 요소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Recency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객체에 대한 마지막 참조 시간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Frequency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객체의 요청 횟수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Size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객체의 크기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Cost of Fetching The Object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원본 서버로부터 객체를 가져오는 비용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Modification Time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마지막 변경 시간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(heuristic) Expiration Time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객체가 오래되어 즉시 교체가 가능한 시간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Replacement Strategy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9477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70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Replacement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Strategy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분류 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Recency Based Strategies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Frequency Based Strategies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Recency/Frequency Based Strategies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Function Based Strategies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Randomized Strategies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9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10420</TotalTime>
  <Words>145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한컴 고딕</vt:lpstr>
      <vt:lpstr>Arial</vt:lpstr>
      <vt:lpstr>배달의민족 도현</vt:lpstr>
      <vt:lpstr>바탕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574</cp:revision>
  <dcterms:created xsi:type="dcterms:W3CDTF">2023-02-07T02:44:35Z</dcterms:created>
  <dcterms:modified xsi:type="dcterms:W3CDTF">2023-08-08T23:43:17Z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