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341" r:id="rId19"/>
    <p:sldId id="342" r:id="rId20"/>
    <p:sldId id="343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배달의민족 도현" panose="020B0600000101010101" pitchFamily="50" charset="-127"/>
      <p:regular r:id="rId25"/>
    </p:embeddedFont>
    <p:embeddedFont>
      <p:font typeface="한컴 고딕" panose="02000500000000000000" pitchFamily="2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789293" y="2165338"/>
            <a:ext cx="10613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Strategy in NDN based Wireless Networks : A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236067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250984"/>
            <a:ext cx="1187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A. Tariq, R. A. Rehman and B. -S. Kim, "Forwarding Strategies in NDN-Based Wireless Networks: A Survey," in IEEE Communications Surveys &amp; Tutorials, vol. 22, no. 1, pp. 68-95,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Firstquarter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2020,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doi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10.1109/COMST.2019.2935795.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Protocol’s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Universality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네트워크 환경과 애플리케이션을 위한 공통 네트워크 프로토콜은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이유로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형식은 확장 가능하고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유연해야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Data-Centricity and Data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Immtability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정확하게 가져와야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사용하여 요청하는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의해 고유한 이름을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가져야한다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Securing Data Directly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패킷은 안전해야 하며 이동성의 영향을 받지 않아야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Hierarchical Naming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구조화된 컨텍스트를 나타내고 다중화를 활성 시키기 위해 계층적인 이름을 가져야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In-Network Name Discovery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검색하고 불완전한 이름을 식별하는 능력을 가진다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Hop-by-Hop Flow Balance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단위의 흐름 제어를 통해 각 노드의 링크 부하 문제를 해결할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Limitations of IP vs NDN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CFF186-711B-EB51-C1F2-57209804E17D}"/>
              </a:ext>
            </a:extLst>
          </p:cNvPr>
          <p:cNvGrpSpPr/>
          <p:nvPr/>
        </p:nvGrpSpPr>
        <p:grpSpPr>
          <a:xfrm>
            <a:off x="2209959" y="1568967"/>
            <a:ext cx="7772082" cy="4953909"/>
            <a:chOff x="2209959" y="1585002"/>
            <a:chExt cx="7772082" cy="4953909"/>
          </a:xfrm>
        </p:grpSpPr>
        <p:pic>
          <p:nvPicPr>
            <p:cNvPr id="4098" name="Picture 2" descr="Table I- &#10;Comparison of NDN and IP">
              <a:extLst>
                <a:ext uri="{FF2B5EF4-FFF2-40B4-BE49-F238E27FC236}">
                  <a16:creationId xmlns:a16="http://schemas.microsoft.com/office/drawing/2014/main" id="{067C1ADA-9F72-DB1D-0695-B92852169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959" y="1918055"/>
              <a:ext cx="7772082" cy="462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CAC45E-9B30-517A-8E2E-5C24C6234044}"/>
                </a:ext>
              </a:extLst>
            </p:cNvPr>
            <p:cNvSpPr txBox="1"/>
            <p:nvPr/>
          </p:nvSpPr>
          <p:spPr>
            <a:xfrm>
              <a:off x="3854167" y="1585002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7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Wireless AD HOC Networks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7379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분산형 무선 네트워크로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AP(Access Point)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 라우터와 같은 기존 인프라에 의지하지 않는다는 특징이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노드가 포워딩 및 라우팅 프로세스에 참여하기 때문에 라우팅 알고리즘과 네트워크 연결에 따라 동적인 프로세스가 가능하다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B67B2-8FEC-4D15-CC47-237B87196213}"/>
              </a:ext>
            </a:extLst>
          </p:cNvPr>
          <p:cNvSpPr txBox="1"/>
          <p:nvPr/>
        </p:nvSpPr>
        <p:spPr>
          <a:xfrm>
            <a:off x="143435" y="2514247"/>
            <a:ext cx="11833414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손실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간섭 다중 결로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쉐도잉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페이딩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효과와 같은 손상으로 신호 전파에 부정적인 영향을 받을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손상은 패킷 오류 및 패킷 손실을 일으키며 메시지 배포 제어에 영향을 미칠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브로드캐스트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형태의 무선 채널은 패킷 중복 및 충돌 문제가 발생할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 채널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엑세스는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무선 네트워크에서 캐리어 감지를 기반으로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처리량 변경으로 인해 노출된 단말기와 숨겨진 단말기에서 문제를 발생시킬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토폴로지 변경으로 인해 오리지 네트워크 세분화로 이어져 라우팅 성능에 영향을 미칠 수 있고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제한된 리소스로 인해 주기적으로 연결 상태가 나빠질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7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포워딩 전략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2D30DC8-9562-1C3C-F910-A25C65CD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45" y="1530065"/>
            <a:ext cx="7838110" cy="46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194A4-3AF3-3D3D-C072-3D00FD92BDDA}"/>
              </a:ext>
            </a:extLst>
          </p:cNvPr>
          <p:cNvSpPr txBox="1"/>
          <p:nvPr/>
        </p:nvSpPr>
        <p:spPr>
          <a:xfrm>
            <a:off x="3854167" y="6146279"/>
            <a:ext cx="4483665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 NDN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기반 포워딩 전략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3FAC-E08C-C36C-3411-FB017CD464AA}"/>
              </a:ext>
            </a:extLst>
          </p:cNvPr>
          <p:cNvSpPr txBox="1"/>
          <p:nvPr/>
        </p:nvSpPr>
        <p:spPr>
          <a:xfrm>
            <a:off x="152400" y="852110"/>
            <a:ext cx="11833414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포워딩 전략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Apdaptive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패킷에 대해 가능한 최적 경로가 검색된다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Blind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메커니즘을 이용하여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Interest, 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네트워크 전체에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Interest, 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다음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이웃 노드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통신 중인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콘텍스트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공급자 등 다양한 환경을 인지한다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Energy Efficient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통신 참여 매체의 소비 에너지를 줄이는 기법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인한 네트워크 혼잡을 완화시킨다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17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966787"/>
            <a:ext cx="72952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</a:t>
            </a:r>
          </a:p>
          <a:p>
            <a:pPr algn="just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based Vehicular Ad Hoc Networks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7379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4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NDN based Vehicular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114175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3FAC-E08C-C36C-3411-FB017CD464AA}"/>
              </a:ext>
            </a:extLst>
          </p:cNvPr>
          <p:cNvSpPr txBox="1"/>
          <p:nvPr/>
        </p:nvSpPr>
        <p:spPr>
          <a:xfrm>
            <a:off x="152400" y="852110"/>
            <a:ext cx="11833414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VANET(Vehicular Ad Hoc Network)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작동하는 하위 필드이자 애플리케이션이다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목표는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서비스를 운전자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승객 및 주변 환경의 안전을 보장하며 사용하는 것을 목표로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포워딩 전략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Location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Neighbor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Context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Based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Link Stability Based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Distance Aware Forwarding</a:t>
            </a:r>
          </a:p>
        </p:txBody>
      </p:sp>
    </p:spTree>
    <p:extLst>
      <p:ext uri="{BB962C8B-B14F-4D97-AF65-F5344CB8AC3E}">
        <p14:creationId xmlns:p14="http://schemas.microsoft.com/office/powerpoint/2010/main" val="8660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NDN Architecture and Comparison With IP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Wireless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Mobile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Vehicular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Sensor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Mesh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Key Issues and Open Challenges NDN Forwarding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Conclusion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37855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Named Data Network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인터넷 아키텍처에 대한 새로운 접근 방식으로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인터넷 아키텍처의 문제를 해결할 수 있는 해결책으로 제시되는 아키텍처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기기의 종단 간 통신을 유지하기 어려울 수 있는 분산 무선 시스템에 특히 적합하다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장치의 주소를 기반으로 데이터를 전송하는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달리 콘텐츠의 이름을 통해 데이터를 전송하여 더 효율적이고 안전하다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두 가지 유형의 패킷을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요청하는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패킷에 응답하여 전송하는 데이터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데이터에 이름을 명명하는 방식의 통신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가벼운 포워딩 전략 등의 기능을 지원하여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네트워크에 잘 어울리는 솔루션이다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요구사항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가변 길이의 계층적 이름 기반 검색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대량 포워딩 테이블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당 데이터 상태 업데이트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지능적인 포워딩 및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20B35-862C-0C17-D1AA-250CE6F1A23D}"/>
              </a:ext>
            </a:extLst>
          </p:cNvPr>
          <p:cNvSpPr txBox="1"/>
          <p:nvPr/>
        </p:nvSpPr>
        <p:spPr>
          <a:xfrm>
            <a:off x="206187" y="3067602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포워딩의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이름 조회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적응형 포워딩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혼잡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보안 문제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3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 Comparison With IP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85480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3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501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아키텍처를 기반으로 구축되어 동일한 모래시계 모양을 하고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2C4AE3-D315-A868-8AE0-632FF4D6B48F}"/>
              </a:ext>
            </a:extLst>
          </p:cNvPr>
          <p:cNvGrpSpPr/>
          <p:nvPr/>
        </p:nvGrpSpPr>
        <p:grpSpPr>
          <a:xfrm>
            <a:off x="2798791" y="1990724"/>
            <a:ext cx="6594418" cy="3921915"/>
            <a:chOff x="2798791" y="1990724"/>
            <a:chExt cx="6594418" cy="3921915"/>
          </a:xfrm>
        </p:grpSpPr>
        <p:pic>
          <p:nvPicPr>
            <p:cNvPr id="1026" name="Picture 2" descr="Fig. 1. - NDN hourglass architecture.">
              <a:extLst>
                <a:ext uri="{FF2B5EF4-FFF2-40B4-BE49-F238E27FC236}">
                  <a16:creationId xmlns:a16="http://schemas.microsoft.com/office/drawing/2014/main" id="{B494D111-0ABC-4B26-BCF3-8C2EDAB1B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91" y="1990724"/>
              <a:ext cx="6594418" cy="362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D0E735-1A99-1218-F2C2-1DD483ADC778}"/>
                </a:ext>
              </a:extLst>
            </p:cNvPr>
            <p:cNvSpPr txBox="1"/>
            <p:nvPr/>
          </p:nvSpPr>
          <p:spPr>
            <a:xfrm>
              <a:off x="2803682" y="5611659"/>
              <a:ext cx="658463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아키텍처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962732"/>
            <a:ext cx="574367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Packet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 : Consumer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원하는 데이터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청크의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이름을 포함하고 네트워크로 전송된다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 : 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반환할 때 이름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내용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제작자 서명을 포함하여 전송한다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00B42B-64B1-0F3E-772A-7538D17600FF}"/>
              </a:ext>
            </a:extLst>
          </p:cNvPr>
          <p:cNvGrpSpPr/>
          <p:nvPr/>
        </p:nvGrpSpPr>
        <p:grpSpPr>
          <a:xfrm>
            <a:off x="7054567" y="1849124"/>
            <a:ext cx="4483665" cy="3159752"/>
            <a:chOff x="6677025" y="1332717"/>
            <a:chExt cx="5238750" cy="3691880"/>
          </a:xfrm>
        </p:grpSpPr>
        <p:pic>
          <p:nvPicPr>
            <p:cNvPr id="2050" name="Picture 2" descr="Fig. 2. - NDN INTEREST and DATA packets formats.">
              <a:extLst>
                <a:ext uri="{FF2B5EF4-FFF2-40B4-BE49-F238E27FC236}">
                  <a16:creationId xmlns:a16="http://schemas.microsoft.com/office/drawing/2014/main" id="{6EDFA624-A874-3255-5533-5235A83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025" y="1332717"/>
              <a:ext cx="523875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52B733-FB7C-4285-44F5-F1A67AD0381D}"/>
                </a:ext>
              </a:extLst>
            </p:cNvPr>
            <p:cNvSpPr txBox="1"/>
            <p:nvPr/>
          </p:nvSpPr>
          <p:spPr>
            <a:xfrm>
              <a:off x="6677025" y="4723617"/>
              <a:ext cx="523875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NDN Packet Format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7F4776-AC28-9E03-8606-2BC54D16DFD4}"/>
              </a:ext>
            </a:extLst>
          </p:cNvPr>
          <p:cNvSpPr txBox="1"/>
          <p:nvPr/>
        </p:nvSpPr>
        <p:spPr>
          <a:xfrm>
            <a:off x="206187" y="3429000"/>
            <a:ext cx="5743676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Router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FIB(Forwarding Information Base)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전달하기 위해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PIT(Pending Interest 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경로를 추적하는데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CS(Content Store)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내에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캐싱하는데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6" y="962732"/>
            <a:ext cx="5768729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Architectural and Protocol Design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모래시계 모양의 아키텍처를 유지하며 상호 연결에 필요한 최소한의 기능에 중점을 둔다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명명된 데이터의 확인 및 서명을 통해 네트워크 계층에서 안전하게 데이터를 전송할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라우터는 아래 요소들을 모두 제공한다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자체적인 네트워크 트래픽 조절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Stateful Forwarding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및 데이터의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Flow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아키텍처의 핵심은 종단 간 통신의 한계를 완화시키는 것이다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93DE9A-1490-85AF-A48B-0D7C988ED128}"/>
              </a:ext>
            </a:extLst>
          </p:cNvPr>
          <p:cNvGrpSpPr/>
          <p:nvPr/>
        </p:nvGrpSpPr>
        <p:grpSpPr>
          <a:xfrm>
            <a:off x="6548777" y="1559666"/>
            <a:ext cx="5238750" cy="3782050"/>
            <a:chOff x="6548777" y="1559666"/>
            <a:chExt cx="5238750" cy="3782050"/>
          </a:xfrm>
        </p:grpSpPr>
        <p:pic>
          <p:nvPicPr>
            <p:cNvPr id="3074" name="Picture 2" descr="Fig. 3. - Forwarding model in NDN.">
              <a:extLst>
                <a:ext uri="{FF2B5EF4-FFF2-40B4-BE49-F238E27FC236}">
                  <a16:creationId xmlns:a16="http://schemas.microsoft.com/office/drawing/2014/main" id="{1624EA57-AA2C-49D2-84F6-6F4622311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777" y="1559666"/>
              <a:ext cx="523875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DD1A2E-8069-1B36-25EE-74CAB65C3E98}"/>
                </a:ext>
              </a:extLst>
            </p:cNvPr>
            <p:cNvSpPr txBox="1"/>
            <p:nvPr/>
          </p:nvSpPr>
          <p:spPr>
            <a:xfrm>
              <a:off x="6926319" y="5040736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2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960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배달의민족 도현</vt:lpstr>
      <vt:lpstr>Arial</vt:lpstr>
      <vt:lpstr>바탕</vt:lpstr>
      <vt:lpstr>한컴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513</cp:revision>
  <dcterms:created xsi:type="dcterms:W3CDTF">2023-02-07T02:44:35Z</dcterms:created>
  <dcterms:modified xsi:type="dcterms:W3CDTF">2023-07-31T05:57:39Z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