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272" r:id="rId5"/>
    <p:sldId id="273" r:id="rId6"/>
    <p:sldId id="330" r:id="rId7"/>
    <p:sldId id="266" r:id="rId8"/>
    <p:sldId id="331" r:id="rId9"/>
    <p:sldId id="332" r:id="rId10"/>
    <p:sldId id="33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배달의민족 도현" panose="020B0600000101010101" pitchFamily="50" charset="-127"/>
      <p:regular r:id="rId15"/>
    </p:embeddedFont>
    <p:embeddedFont>
      <p:font typeface="한컴 고딕" panose="02000500000000000000" pitchFamily="2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105561"/>
            <a:ext cx="9744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최적화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방안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1" y="6458035"/>
            <a:ext cx="9640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강민욱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정윤원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."MEC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에서 정보 중심 네트워크 컨텐츠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캐싱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최적화 방안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한국통신학회 학술대회논문집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,(2021):362-363.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MEC(Multi-access Edge Computing)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ICN(Information Centric Networking)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기존 연구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본론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1190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(Multi-access Edge Computing)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088002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 (Multi-access Edge Computing)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741940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Multi-access Edge Computing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약자로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서비스를 효과적으로 제공하기 위해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활동되는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기술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서비스의 예시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eMBB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(enhanced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Moblie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BroadBand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모바일 광대역 서비스의 발전된 형태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이동통신보다 전송 속도 향상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이동성 지원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Gbps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급 전송이 가능하고 고화질 비디오 스트리밍에 효과가 좋다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인간중심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mMTC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(Massive Machine Type Communications)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IoT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기기와 같은 기기 형태 단말과의 통신을 위한 시나리오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기계중심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전송속도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지연시간보다는 연결밀도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초연결성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높이는 것이 중요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URLLC(Ultra-Reliable and Low Latency Communications)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매우 낮은 지연시간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높은 신뢰성을 가짐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기계 중심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지연시간과 신뢰성에 대해 엄격함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859340"/>
            <a:ext cx="1119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</a:t>
            </a:r>
          </a:p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(Information Centric Networking)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088002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51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ICN(Information Centric Networking)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762257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이름을 기반으로 라우팅을 수행하는 네트워크 기술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기술을 통해 컨텐츠 다운로드 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네트워크의 부하를 효과적으로 줄일 수 있음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PDF] Information-centric network function virtualization over 5g mobile  wireless networks | Semantic Scholar">
            <a:extLst>
              <a:ext uri="{FF2B5EF4-FFF2-40B4-BE49-F238E27FC236}">
                <a16:creationId xmlns:a16="http://schemas.microsoft.com/office/drawing/2014/main" id="{A85C5116-EEE3-DE91-91F4-6F816630F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6177"/>
          <a:stretch/>
        </p:blipFill>
        <p:spPr bwMode="auto">
          <a:xfrm>
            <a:off x="3596211" y="2183459"/>
            <a:ext cx="4999577" cy="39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F99A7-FC82-59A3-6381-2A72267546ED}"/>
              </a:ext>
            </a:extLst>
          </p:cNvPr>
          <p:cNvSpPr txBox="1"/>
          <p:nvPr/>
        </p:nvSpPr>
        <p:spPr>
          <a:xfrm>
            <a:off x="4874331" y="6142381"/>
            <a:ext cx="2443336" cy="307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그림 </a:t>
            </a:r>
            <a:r>
              <a: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ICN</a:t>
            </a: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개념도</a:t>
            </a:r>
            <a:endParaRPr lang="en-US" altLang="ko-KR" sz="1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7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98003"/>
            <a:ext cx="1119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연구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26588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9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8877</TotalTime>
  <Words>231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배달의민족 도현</vt:lpstr>
      <vt:lpstr>Arial</vt:lpstr>
      <vt:lpstr>바탕</vt:lpstr>
      <vt:lpstr>맑은 고딕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486</cp:revision>
  <dcterms:created xsi:type="dcterms:W3CDTF">2023-02-07T02:44:35Z</dcterms:created>
  <dcterms:modified xsi:type="dcterms:W3CDTF">2023-07-04T10:15:22Z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