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sldIdLst>
    <p:sldId id="272" r:id="rId5"/>
    <p:sldId id="273" r:id="rId6"/>
    <p:sldId id="330" r:id="rId7"/>
    <p:sldId id="266" r:id="rId8"/>
    <p:sldId id="344" r:id="rId9"/>
    <p:sldId id="331" r:id="rId10"/>
    <p:sldId id="339" r:id="rId11"/>
    <p:sldId id="340" r:id="rId12"/>
    <p:sldId id="345" r:id="rId13"/>
    <p:sldId id="342" r:id="rId14"/>
    <p:sldId id="343" r:id="rId15"/>
    <p:sldId id="346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배달의민족 도현" panose="020B0600000101010101" pitchFamily="50" charset="-127"/>
      <p:regular r:id="rId20"/>
    </p:embeddedFont>
    <p:embeddedFont>
      <p:font typeface="한컴 고딕" panose="02000500000000000000" pitchFamily="2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223682" y="2767280"/>
            <a:ext cx="974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ndnSIM_Practice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458035"/>
            <a:ext cx="9069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박상현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임헌국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."</a:t>
            </a:r>
            <a:r>
              <a:rPr lang="en-US" altLang="ko-KR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ndnSIM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기반 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NDN 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네트워크 구현 및 성능 평가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lang="ko-KR" altLang="en-US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한국정보통신학회논문지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26,5(2022):725-730.</a:t>
            </a:r>
            <a:endParaRPr lang="en-US" altLang="ko-KR" sz="14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05670"/>
            <a:ext cx="941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결과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3074127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2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결과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81050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여러 개의 시나리오 파일 순차적으로 실행하기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Rate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단위로 순차적으로 진행시키기 위해서는 각각의 시나리오 파일들을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실행시켜주어야한다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여러 개의 파일을 순차적으로 실행하기 위해 자동화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bash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스크립트를 새롭게 작성하여 실험을 진행하였다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D79FD3-325A-2205-9D90-723B45283011}"/>
              </a:ext>
            </a:extLst>
          </p:cNvPr>
          <p:cNvGrpSpPr/>
          <p:nvPr/>
        </p:nvGrpSpPr>
        <p:grpSpPr>
          <a:xfrm>
            <a:off x="3362325" y="3195015"/>
            <a:ext cx="5467350" cy="2663180"/>
            <a:chOff x="3362325" y="3066661"/>
            <a:chExt cx="5467350" cy="26631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F5F8C60-3CE9-EA48-CBC5-4473C020A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25" y="3066661"/>
              <a:ext cx="5467350" cy="23622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E6B8C8-AD03-0C35-3E64-19523475FC35}"/>
                </a:ext>
              </a:extLst>
            </p:cNvPr>
            <p:cNvSpPr txBox="1"/>
            <p:nvPr/>
          </p:nvSpPr>
          <p:spPr>
            <a:xfrm>
              <a:off x="4311981" y="5428861"/>
              <a:ext cx="3568037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8.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자동 실행파일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Auto-Excution.sh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8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결과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81050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생성된 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Trace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아래는 생성된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Trace File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들을 모아 놓은 자료이다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009516-C85E-7D4C-8112-BC70A1C8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62" y="1988741"/>
            <a:ext cx="2476276" cy="4065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D05A26-2605-50DE-5011-CE84051D9CED}"/>
              </a:ext>
            </a:extLst>
          </p:cNvPr>
          <p:cNvSpPr txBox="1"/>
          <p:nvPr/>
        </p:nvSpPr>
        <p:spPr>
          <a:xfrm>
            <a:off x="4311981" y="6055368"/>
            <a:ext cx="3568037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그림 </a:t>
            </a:r>
            <a:r>
              <a: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9. </a:t>
            </a:r>
            <a:r>
              <a:rPr lang="ko-KR" altLang="en-US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시나리오 동작을 통해 추출한 </a:t>
            </a:r>
            <a:r>
              <a: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Trace File </a:t>
            </a:r>
            <a:r>
              <a:rPr lang="ko-KR" altLang="en-US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목록</a:t>
            </a:r>
            <a:endParaRPr lang="en-US" altLang="ko-KR" sz="1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39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Trace File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6-node bottle neck NDN network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9-node grid NDN network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결과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Trace File 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788412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Trace File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467896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ndnSIM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Trace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파일 생성 설정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다양한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ndnSIM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시나리오를 실행하여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노드에서 전달하는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Interest/Data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속도 및 패킷의 수 등의 데이터를 얻기 위해 데이터를 추출할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ndnSIM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시나리오 파일에 아래 코드를 추가하여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Trace File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생성한다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FAD489-83C6-4D9E-2428-F8BF4CEFA56B}"/>
              </a:ext>
            </a:extLst>
          </p:cNvPr>
          <p:cNvGrpSpPr/>
          <p:nvPr/>
        </p:nvGrpSpPr>
        <p:grpSpPr>
          <a:xfrm>
            <a:off x="690840" y="3742343"/>
            <a:ext cx="10810320" cy="1438769"/>
            <a:chOff x="690840" y="3195015"/>
            <a:chExt cx="10810320" cy="143876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E96AD51-C269-6201-3A3C-A15208D20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840" y="3195015"/>
              <a:ext cx="10810320" cy="11437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2A6F73-853D-A7DA-113F-CAF13DB94EA9}"/>
                </a:ext>
              </a:extLst>
            </p:cNvPr>
            <p:cNvSpPr txBox="1"/>
            <p:nvPr/>
          </p:nvSpPr>
          <p:spPr>
            <a:xfrm>
              <a:off x="4311982" y="4332804"/>
              <a:ext cx="3568037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1. </a:t>
              </a:r>
              <a:r>
                <a:rPr lang="en-US" altLang="ko-KR" sz="10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ndn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시나리오 파일에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Trace File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생성 설정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Trace File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467896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ndnSIM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Trace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파일 생성 확인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./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waf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–run=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-grid-topo-plugin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명령어를 통해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tracefile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 생성된 것을 확인할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32EE3F-A642-E9A7-D91B-82A2E4F31848}"/>
              </a:ext>
            </a:extLst>
          </p:cNvPr>
          <p:cNvGrpSpPr/>
          <p:nvPr/>
        </p:nvGrpSpPr>
        <p:grpSpPr>
          <a:xfrm>
            <a:off x="454855" y="2196511"/>
            <a:ext cx="5380139" cy="3769060"/>
            <a:chOff x="454855" y="2196511"/>
            <a:chExt cx="5380139" cy="37690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6E3C64-0BCA-86F8-6F3E-7A3F914D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855" y="2196511"/>
              <a:ext cx="5380139" cy="34680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CB3AB3-AAE8-1BAF-BF6A-CF262CA76107}"/>
                </a:ext>
              </a:extLst>
            </p:cNvPr>
            <p:cNvSpPr txBox="1"/>
            <p:nvPr/>
          </p:nvSpPr>
          <p:spPr>
            <a:xfrm>
              <a:off x="1360905" y="5664591"/>
              <a:ext cx="3568037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2.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생성된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rate-trace.txt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7B25A31-7B8E-D2EE-32B1-EA9AE15B2776}"/>
              </a:ext>
            </a:extLst>
          </p:cNvPr>
          <p:cNvGrpSpPr/>
          <p:nvPr/>
        </p:nvGrpSpPr>
        <p:grpSpPr>
          <a:xfrm>
            <a:off x="6056521" y="2196511"/>
            <a:ext cx="5344690" cy="3769060"/>
            <a:chOff x="6056521" y="2196511"/>
            <a:chExt cx="5344690" cy="376906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A35A693-3E26-FEB5-A15E-3931B5866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6521" y="2196511"/>
              <a:ext cx="5344690" cy="346808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2C395D-D386-A552-FF29-6A0E8F6A6D75}"/>
                </a:ext>
              </a:extLst>
            </p:cNvPr>
            <p:cNvSpPr txBox="1"/>
            <p:nvPr/>
          </p:nvSpPr>
          <p:spPr>
            <a:xfrm>
              <a:off x="6944847" y="5664591"/>
              <a:ext cx="3568037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3.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생성된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app-delays-trace.txt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3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797784"/>
            <a:ext cx="6418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6-node bottle neck</a:t>
            </a:r>
          </a:p>
          <a:p>
            <a:pPr algn="ctr"/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network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64185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26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6-node bottle neck NDN network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690859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5817108" cy="545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Stack </a:t>
            </a: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설정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논문과 동일한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Stack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설정한다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Bandwidth : 1Mbps (Router1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과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Router2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사이 대역폭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Delay : 10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ms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Packet Size : 1024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Node's Queue Size : 10 chunk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Router's CS Cache Size : 10000 chunk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CS Policy : LRU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topo-6-node.txt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파일에서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Bandwidth, Delay, Node's Queue Size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설정 가능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6node-interest-100.cpp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Pcaket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Size, NDN Router's CS Cache Size, CS Policy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설정 가능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CCC6B9-1ADD-9A1C-9940-A7E61FC9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709" y="938193"/>
            <a:ext cx="2569652" cy="2714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F90C9-E1E3-6BE8-AEFB-E1AA779F93AD}"/>
              </a:ext>
            </a:extLst>
          </p:cNvPr>
          <p:cNvSpPr txBox="1"/>
          <p:nvPr/>
        </p:nvSpPr>
        <p:spPr>
          <a:xfrm>
            <a:off x="7353516" y="3652906"/>
            <a:ext cx="3568037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그림 </a:t>
            </a:r>
            <a:r>
              <a: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4. topo-6-node.txt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696517-EF5B-48D9-1583-2713AD4F8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972" y="4302184"/>
            <a:ext cx="5817108" cy="769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27EA81-7D2B-2201-FAA4-CC4ACDD3D2A0}"/>
              </a:ext>
            </a:extLst>
          </p:cNvPr>
          <p:cNvSpPr txBox="1"/>
          <p:nvPr/>
        </p:nvSpPr>
        <p:spPr>
          <a:xfrm>
            <a:off x="7396507" y="5071459"/>
            <a:ext cx="3568037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그림 </a:t>
            </a:r>
            <a:r>
              <a: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5. 6node-interest-100.cpp </a:t>
            </a:r>
            <a:r>
              <a:rPr lang="ko-KR" altLang="en-US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파일 수정부분</a:t>
            </a:r>
            <a:endParaRPr lang="en-US" altLang="ko-KR" sz="1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17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05670"/>
            <a:ext cx="941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9-node grid NDN network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9287037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05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9-node grid NDN network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542282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5817108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Stack </a:t>
            </a: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설정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논문과 동일한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Stack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설정한다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Bandwidth : 1 Mbps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Delay : 10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ms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Node's Routing Policy : Best-route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Node's Queue Size : 10 chunk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topo-gird-3x3.txt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파일에서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Bandwidth, Delay, Node's Queue Size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설정 가능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9node-interest-100.cpp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Node's Routing Policy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설정 가능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51E5A4-F3E1-F248-C78F-FB45005263F3}"/>
              </a:ext>
            </a:extLst>
          </p:cNvPr>
          <p:cNvGrpSpPr/>
          <p:nvPr/>
        </p:nvGrpSpPr>
        <p:grpSpPr>
          <a:xfrm>
            <a:off x="7317936" y="130844"/>
            <a:ext cx="3956927" cy="3846308"/>
            <a:chOff x="7317936" y="130844"/>
            <a:chExt cx="3956927" cy="38463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BF90C9-E1E3-6BE8-AEFB-E1AA779F93AD}"/>
                </a:ext>
              </a:extLst>
            </p:cNvPr>
            <p:cNvSpPr txBox="1"/>
            <p:nvPr/>
          </p:nvSpPr>
          <p:spPr>
            <a:xfrm>
              <a:off x="7512380" y="3676172"/>
              <a:ext cx="3568037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6. topo-grid-3x3.txt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AB6E67D-4699-02A2-A5D4-AE43D7D2C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7936" y="130844"/>
              <a:ext cx="3956927" cy="3559815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215646-B963-6B48-1507-136DC37D299E}"/>
              </a:ext>
            </a:extLst>
          </p:cNvPr>
          <p:cNvGrpSpPr/>
          <p:nvPr/>
        </p:nvGrpSpPr>
        <p:grpSpPr>
          <a:xfrm>
            <a:off x="6387844" y="4642452"/>
            <a:ext cx="5817108" cy="710555"/>
            <a:chOff x="6387844" y="4642452"/>
            <a:chExt cx="5817108" cy="71055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27EA81-7D2B-2201-FAA4-CC4ACDD3D2A0}"/>
                </a:ext>
              </a:extLst>
            </p:cNvPr>
            <p:cNvSpPr txBox="1"/>
            <p:nvPr/>
          </p:nvSpPr>
          <p:spPr>
            <a:xfrm>
              <a:off x="7512380" y="5052027"/>
              <a:ext cx="3568037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7. 9node-interest-100.cpp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파일 수정부분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F4B0464-EBCD-9743-A450-645C713C7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844" y="4642452"/>
              <a:ext cx="5817108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76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8660</TotalTime>
  <Words>403</Words>
  <Application>Microsoft Office PowerPoint</Application>
  <PresentationFormat>와이드스크린</PresentationFormat>
  <Paragraphs>68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바탕</vt:lpstr>
      <vt:lpstr>한컴 고딕</vt:lpstr>
      <vt:lpstr>배달의민족 도현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442</cp:revision>
  <dcterms:created xsi:type="dcterms:W3CDTF">2023-02-07T02:44:35Z</dcterms:created>
  <dcterms:modified xsi:type="dcterms:W3CDTF">2023-05-18T07:34:07Z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