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sldIdLst>
    <p:sldId id="272" r:id="rId5"/>
    <p:sldId id="273" r:id="rId6"/>
    <p:sldId id="330" r:id="rId7"/>
    <p:sldId id="266" r:id="rId8"/>
    <p:sldId id="347" r:id="rId9"/>
    <p:sldId id="348" r:id="rId10"/>
    <p:sldId id="349" r:id="rId11"/>
    <p:sldId id="350" r:id="rId12"/>
    <p:sldId id="351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배달의민족 도현" panose="020B0600000101010101" pitchFamily="50" charset="-127"/>
      <p:regular r:id="rId17"/>
    </p:embeddedFont>
    <p:embeddedFont>
      <p:font typeface="한컴 고딕" panose="02000500000000000000" pitchFamily="2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21114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 Centric Networking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이병준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."CCN (Content-Centric Networking)"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정보와통신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)29,9(2012):51-55.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CCN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 Address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해결방안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79132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CCN(Content Centric Networking)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IP(Internet 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호스트 중심의 구조에 기반하기 때문에 효율적인 콘텐츠 분배에 취약점을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효율적인 콘텐츠 분배에 대한 문제를 해결하기 위해 등장한 개념이 바로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호스트는 단말을 의미하며 해당 구조는 기기와 기기를 연결하고 연결이 된 채널을 보호하는 형식이다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구조는 왜 문제가 되는가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이용량이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늘어난 현재 시점에서 종단 간의 데이터 채널 연결은 트래픽 증폭에 의한 오버헤드 문제를 피할 수 없기 때문이다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구조를 유지하고 해당 문제를 해결하는 방법은 데이터 채널을 증설하는 방법이 있으나 비용적 측면에서 한계점을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특징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이름을 네트워킹에 필요한 주소로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이는 더 이상 데이터의 시작점을 알 필요가 없다는 말이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단에서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기능을 제공하여 효율적으로 전송을 가능하게 해준다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자체에 인증 기능을 제공하여 보안이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콘텐츠가 네트워킹의 주체가 되어 콘텐츠 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QoS(Quality of Service)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제공을 가능하게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915049-53E4-DBBA-A845-D78A79738277}"/>
              </a:ext>
            </a:extLst>
          </p:cNvPr>
          <p:cNvGrpSpPr/>
          <p:nvPr/>
        </p:nvGrpSpPr>
        <p:grpSpPr>
          <a:xfrm>
            <a:off x="4121472" y="3475038"/>
            <a:ext cx="3949055" cy="3118931"/>
            <a:chOff x="4121472" y="3475038"/>
            <a:chExt cx="3949055" cy="31189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BA35DB-5020-96FA-3DB2-B78FC667F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472" y="3475038"/>
              <a:ext cx="3949055" cy="293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3D6D76-0BCD-ADF3-D8DE-607630773462}"/>
                </a:ext>
              </a:extLst>
            </p:cNvPr>
            <p:cNvSpPr txBox="1"/>
            <p:nvPr/>
          </p:nvSpPr>
          <p:spPr>
            <a:xfrm>
              <a:off x="4311980" y="6292989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Content-Centric Networking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의 구조도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19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37342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35742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동작의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사용하는 것이 왜 단점인가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32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비트의 길이를 가지고 있어 개별 사용자가 통신을 원하는 목적지의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모두 알고 있기 어려워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DNS(Domain Name System)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과정에서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서버를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로드하는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과정에서 발생하는 지연을 감수해야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컴퓨터의 고유 주소와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분리하여 운용한다면 해결할 수 있는가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인터넷 프로토콜은 구조적으로 문제를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초기 인터넷 통신의 목적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장치 간 연결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시대에서는 대용량의 데이터가 이동하는 통신 상황에서는 적합하지 않다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460506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66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97324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8898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중심이 아닌 콘텐츠 중심 네트워크 인프라 구축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중심 네트워크 인프라 특징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존재 위치는 중요하지 않음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위치 주소가 필요하지 않음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지원으로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Forwarding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작업 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가능함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1A52D-5158-B12C-3FCB-D60A0986D952}"/>
              </a:ext>
            </a:extLst>
          </p:cNvPr>
          <p:cNvSpPr txBox="1"/>
          <p:nvPr/>
        </p:nvSpPr>
        <p:spPr>
          <a:xfrm>
            <a:off x="6158752" y="3429000"/>
            <a:ext cx="58898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가장 중요한 고려사항은 어떤 방법을 사용하여 점진적으로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적용하느냐이다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장점을 통해 적용 가능한 방안을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생각해야한다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4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401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한컴 고딕</vt:lpstr>
      <vt:lpstr>배달의민족 도현</vt:lpstr>
      <vt:lpstr>Arial</vt:lpstr>
      <vt:lpstr>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469</cp:revision>
  <dcterms:created xsi:type="dcterms:W3CDTF">2023-02-07T02:44:35Z</dcterms:created>
  <dcterms:modified xsi:type="dcterms:W3CDTF">2023-07-04T08:43:45Z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