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272" r:id="rId5"/>
    <p:sldId id="273" r:id="rId6"/>
    <p:sldId id="330" r:id="rId7"/>
    <p:sldId id="266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배달의민족 도현" panose="020B0600000101010101" pitchFamily="50" charset="-127"/>
      <p:regular r:id="rId12"/>
    </p:embeddedFont>
    <p:embeddedFont>
      <p:font typeface="한컴 고딕" panose="02000500000000000000" pitchFamily="2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105561"/>
            <a:ext cx="9744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MEC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중심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캐싱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최적화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방안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1" y="6458035"/>
            <a:ext cx="9640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강민욱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정윤원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."MEC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에서 정보 중심 네트워크 컨텐츠 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캐싱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최적화 방안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한국통신학회 학술대회논문집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,(2021):362-363.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31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MEC(Multi-access Edge Computing)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ICN(Information Centric Networking)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기존 연구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본론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1674674"/>
            <a:ext cx="11190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MEC</a:t>
            </a:r>
          </a:p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(Multi-access Edge Computing)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1088002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MEC (Multi-access Edge Computing)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741940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8787</TotalTime>
  <Words>82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한컴 고딕</vt:lpstr>
      <vt:lpstr>배달의민족 도현</vt:lpstr>
      <vt:lpstr>Arial</vt:lpstr>
      <vt:lpstr>바탕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474</cp:revision>
  <dcterms:created xsi:type="dcterms:W3CDTF">2023-02-07T02:44:35Z</dcterms:created>
  <dcterms:modified xsi:type="dcterms:W3CDTF">2023-07-04T08:44:54Z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