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72" r:id="rId5"/>
    <p:sldId id="273" r:id="rId6"/>
    <p:sldId id="330" r:id="rId7"/>
    <p:sldId id="266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도현" panose="020B0600000101010101" pitchFamily="50" charset="-127"/>
      <p:regular r:id="rId20"/>
    </p:embeddedFont>
    <p:embeddedFont>
      <p:font typeface="한컴 고딕" panose="02000500000000000000" pitchFamily="2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7E51-E427-4ACE-A482-015806134BA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A614-9802-4A4D-8F78-E7DE92A7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DB50C-B0E7-509C-CC8A-434EABDE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C5677-52A6-428A-C20C-81A49E92F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547C1-CB86-721D-A3BF-0B1E3492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B460-6749-4E70-B13D-B84D895949FF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C8B4-EB37-A50B-777B-88532D5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E082C-FA70-B019-8C1E-141B9345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ED245-1312-EAB3-CE84-131AAC51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2A76C-37AA-D245-C690-209065CF1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FADCC-C629-C1D6-9F53-7FDFB9F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B20E-652B-4F60-BE07-24F8AD924D62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CEBA-479D-393A-AFA0-669FC238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3538-4D4B-84CE-66B7-1E769B96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8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6D63D7-0EB9-F282-ACBB-78A5B175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E40CF-B03E-FEB1-F7F5-84702882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AED75-C016-B9B8-6653-3FFF9C70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C7B4-1AE1-427E-B7FE-391206F48BE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13A7D1-4463-5653-BE33-12EC35B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F7A5-03A8-AA76-9A41-CC50F16F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8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8C450-B93F-C6DD-0EBA-BC30AF8A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3A615-FBE3-D655-F370-123ED50C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65660-D5BA-2F74-3CEE-400A381E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C021-F84F-4F2C-9D30-1509F357F51F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3B621-E5EF-2D9C-C54C-F8BFA251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B0F54-B7E3-ED80-792F-D070B600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7A7AD-769B-8D43-5221-FA2FBEFA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A5C2E-F03C-29A8-0964-768058E2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4EBF-7EB6-7B53-103E-EAC1741B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05B9-04AE-4972-B50A-E9891E1494A6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3EF-7484-AB8F-B9EE-E59588DF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F2640-C26D-AF11-039D-2A1F269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9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F780D-5DDC-C1B5-2279-5F4604D6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52967-C1F1-8363-7E16-83C9D90DA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ED029-1AAE-D415-A678-1C5289B5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E895C-8F53-97F1-D467-F48F62DF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27CD-92C4-465C-9DBA-E5CD3A35887D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BCA0D-1FFE-0924-0704-150F6769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8CAFF-DA70-1585-5EE1-19302597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8745-8413-7D80-DA1B-3C8BE71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1560-BCBC-696F-43C8-86626DCF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E4F0E-09E6-7F19-DF67-EC98425EC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D1B79-5CAA-1AF9-69AA-F73D9804A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9E4C69-5BA6-B230-538E-629541AA0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138BA4-8D9A-74F7-28CA-D8AE7946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3B641-2E79-439A-8F79-68EA085D905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626085-9793-014F-E023-34D9BAA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AA97-04D0-AC81-94EC-BD8D2E82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C8008-8CC0-D5CA-5115-CE6C0812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496FD2-3F7D-27BF-96FE-DA330C8D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4D54-8E43-4E7E-B8A1-C218E338CD28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AEFD2-D943-092C-EF69-2509C179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C0CDB-121A-5B3C-7949-2524487C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5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68B72-AB0A-24C0-094F-38DF2345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2BE8-3549-4F19-A18C-BF32B5B77313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FDA360-C798-B0A4-38F8-D076DEC5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C2694-B507-9F06-89F4-ACA3A78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8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80182-4E13-B60A-39EF-ECD84FED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16214-789F-B469-A9DB-E844054F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A877F-F031-75C0-C2A6-BA3F6DCD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3263-1DFF-47C2-BB46-6C6E6A69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B09C-A850-4101-96C2-327BB8EA9EB0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BDD931-9A55-7F83-1E0C-06AB3773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E952E-5997-3D08-96A4-70B7B8B8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B658-BD69-D28B-D627-82268F4A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7F5EB4-1C52-E31F-064B-B4CF919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259E7-15DF-8967-F930-11BF9F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04BDF-C375-31F3-36BF-9BA1B92E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87E4-B1AE-484B-83F2-C827A5C91BDD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5B3C8-CEEC-0493-9B4A-0573127B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A8F521-7938-3653-3A0C-0A7651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79663C-5D2B-8542-8589-D3B51511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55BF2-28DB-142F-3D2B-A465BB2A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47ED8-A871-4356-6FAC-DEC4EFA43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3EF2-14D2-49D7-9E2B-0A9A451D6AE1}" type="datetime1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9900C-D40A-15E4-CEAA-5E1FAA9D7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65225-2C1D-4678-3062-65EB98F8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369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defRPr>
            </a:lvl1pPr>
          </a:lstStyle>
          <a:p>
            <a:fld id="{4503EA79-8FE5-4AB7-9144-49D69278BF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05A317-BFC4-6BB4-5F05-50BBCDBE43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37DD1-F294-BE8B-85B0-3DDF99EB41DC}"/>
              </a:ext>
            </a:extLst>
          </p:cNvPr>
          <p:cNvSpPr txBox="1"/>
          <p:nvPr/>
        </p:nvSpPr>
        <p:spPr>
          <a:xfrm>
            <a:off x="1223682" y="2767280"/>
            <a:ext cx="9744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ndnSIM_Install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2C6F-CD4E-34F9-2EFE-EB440996D1D9}"/>
              </a:ext>
            </a:extLst>
          </p:cNvPr>
          <p:cNvSpPr txBox="1"/>
          <p:nvPr/>
        </p:nvSpPr>
        <p:spPr>
          <a:xfrm>
            <a:off x="8495161" y="5654114"/>
            <a:ext cx="3454792" cy="711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소속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숭실대학교 전자정보공학부 황태욱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 : hwoogiboogi1129@gmail.com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5E9AB0-7A53-554A-069E-79482511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6933-6A52-A563-7248-EF24C4CA0371}"/>
              </a:ext>
            </a:extLst>
          </p:cNvPr>
          <p:cNvSpPr txBox="1"/>
          <p:nvPr/>
        </p:nvSpPr>
        <p:spPr>
          <a:xfrm>
            <a:off x="74012" y="6458035"/>
            <a:ext cx="8421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dirty="0">
                <a:solidFill>
                  <a:srgbClr val="1F2328"/>
                </a:solidFill>
                <a:effectLst/>
                <a:latin typeface="바탕" panose="02030600000101010101" pitchFamily="18" charset="-127"/>
                <a:ea typeface="바탕" panose="02030600000101010101" pitchFamily="18" charset="-127"/>
              </a:rPr>
              <a:t>https://www.youtube.com/watch?v=rkRUF3UQH5Y</a:t>
            </a:r>
            <a:endParaRPr lang="en-US" altLang="ko-KR" sz="1400" b="1" i="0" dirty="0">
              <a:solidFill>
                <a:srgbClr val="1F2328"/>
              </a:solidFill>
              <a:effectLst/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05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42427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아래 명령어 실행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FDB7A86-B063-3256-797E-B12E1006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6" y="1686911"/>
            <a:ext cx="9344025" cy="657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A8C46D-4E8C-8BAD-11E2-6D7D320A05F3}"/>
              </a:ext>
            </a:extLst>
          </p:cNvPr>
          <p:cNvSpPr txBox="1"/>
          <p:nvPr/>
        </p:nvSpPr>
        <p:spPr>
          <a:xfrm>
            <a:off x="206187" y="2344136"/>
            <a:ext cx="1184237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NS-3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Python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바인딩을 사용할 경우 다양한 종속성 추가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(Visualizer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사용을 위해 필요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0BFFAC-5B15-BA1D-0E7D-F5DC0B6F86A3}"/>
              </a:ext>
            </a:extLst>
          </p:cNvPr>
          <p:cNvSpPr txBox="1"/>
          <p:nvPr/>
        </p:nvSpPr>
        <p:spPr>
          <a:xfrm>
            <a:off x="412373" y="2853763"/>
            <a:ext cx="117796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$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sudo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apt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install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gir1.2-goocanvas-2.0 gir1.2-gtk-3.0 libgirepository1.0-dev python3-dev python3-gi python3-gi-cairo python3-pip python3-pygraphviz python3-pygccxml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$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sudo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pip3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install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kiwi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2D61F-3D70-B6E8-1A1B-82995A4925FC}"/>
              </a:ext>
            </a:extLst>
          </p:cNvPr>
          <p:cNvSpPr txBox="1"/>
          <p:nvPr/>
        </p:nvSpPr>
        <p:spPr>
          <a:xfrm>
            <a:off x="206187" y="3777093"/>
            <a:ext cx="1184237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Source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다운로드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5AE81C1-6F89-7EF4-6CAE-DAB4E4376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6" y="4286720"/>
            <a:ext cx="93345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1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42427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아래 사진처럼 나오면 성공적으로 설치된 것이다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960A67-1328-7367-FE17-177C609E2ACF}"/>
              </a:ext>
            </a:extLst>
          </p:cNvPr>
          <p:cNvGrpSpPr/>
          <p:nvPr/>
        </p:nvGrpSpPr>
        <p:grpSpPr>
          <a:xfrm>
            <a:off x="2788193" y="1958562"/>
            <a:ext cx="6615614" cy="4004181"/>
            <a:chOff x="2788193" y="1695516"/>
            <a:chExt cx="6615614" cy="40041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0430310-3BED-1E51-2E34-5D2557AB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193" y="1695516"/>
              <a:ext cx="6615614" cy="370320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F94040-D6FD-2BDF-8F56-C05FA1A84F8D}"/>
                </a:ext>
              </a:extLst>
            </p:cNvPr>
            <p:cNvSpPr txBox="1"/>
            <p:nvPr/>
          </p:nvSpPr>
          <p:spPr>
            <a:xfrm>
              <a:off x="4595762" y="5398717"/>
              <a:ext cx="3000476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2. </a:t>
              </a:r>
              <a:r>
                <a:rPr lang="en-US" altLang="ko-KR" sz="10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ndnSIM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설치 완료 안내 터미널 메시지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34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42427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79378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 완료 확인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기본적인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Complie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93E13B-B2B2-E5AB-E2EF-C85C59BEC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7" y="1910253"/>
            <a:ext cx="5793780" cy="30856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B72ADD-9722-DB00-778B-83532494E288}"/>
              </a:ext>
            </a:extLst>
          </p:cNvPr>
          <p:cNvSpPr txBox="1"/>
          <p:nvPr/>
        </p:nvSpPr>
        <p:spPr>
          <a:xfrm>
            <a:off x="6192033" y="724225"/>
            <a:ext cx="579378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성공적으로 실행되었을 경우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3888511-21F6-3D0D-A35D-38542022B08F}"/>
              </a:ext>
            </a:extLst>
          </p:cNvPr>
          <p:cNvGrpSpPr/>
          <p:nvPr/>
        </p:nvGrpSpPr>
        <p:grpSpPr>
          <a:xfrm>
            <a:off x="6192033" y="1233853"/>
            <a:ext cx="5793780" cy="4651558"/>
            <a:chOff x="6192033" y="1233853"/>
            <a:chExt cx="5793780" cy="465155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5F3487-9FA3-2EFD-26B3-C40E85FE6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2033" y="1233853"/>
              <a:ext cx="5793780" cy="443843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F989B0-58D7-E22B-57E1-FFFB717C2787}"/>
                </a:ext>
              </a:extLst>
            </p:cNvPr>
            <p:cNvSpPr txBox="1"/>
            <p:nvPr/>
          </p:nvSpPr>
          <p:spPr>
            <a:xfrm>
              <a:off x="7588685" y="5584431"/>
              <a:ext cx="3000476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3. </a:t>
              </a:r>
              <a:r>
                <a:rPr lang="en-US" altLang="ko-KR" sz="1000" b="1" dirty="0" err="1">
                  <a:latin typeface="한컴 고딕" panose="02000500000000000000" pitchFamily="2" charset="-127"/>
                  <a:ea typeface="한컴 고딕" panose="02000500000000000000" pitchFamily="2" charset="-127"/>
                </a:rPr>
                <a:t>ndnSIM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 기본 소스코드 컴파일 및 실행 사진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19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F977E4-28C2-0455-7F56-3B42B455D315}"/>
              </a:ext>
            </a:extLst>
          </p:cNvPr>
          <p:cNvSpPr txBox="1"/>
          <p:nvPr/>
        </p:nvSpPr>
        <p:spPr>
          <a:xfrm>
            <a:off x="233082" y="240233"/>
            <a:ext cx="11725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0F413-69D9-C676-2155-260B7A951B34}"/>
              </a:ext>
            </a:extLst>
          </p:cNvPr>
          <p:cNvSpPr txBox="1"/>
          <p:nvPr/>
        </p:nvSpPr>
        <p:spPr>
          <a:xfrm>
            <a:off x="331694" y="794231"/>
            <a:ext cx="115286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en-US" altLang="ko-KR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소개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3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설치</a:t>
            </a:r>
            <a:endParaRPr lang="en-US" altLang="ko-KR" sz="3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8430B0-BF57-CF42-14A1-78AC5155C6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1D981F-21AE-0981-6700-C2136FF0571C}"/>
              </a:ext>
            </a:extLst>
          </p:cNvPr>
          <p:cNvCxnSpPr>
            <a:cxnSpLocks/>
          </p:cNvCxnSpPr>
          <p:nvPr/>
        </p:nvCxnSpPr>
        <p:spPr>
          <a:xfrm>
            <a:off x="331694" y="794231"/>
            <a:ext cx="744071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1018F8-B6A7-5D6F-8A37-5A52CB4E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소개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275948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개념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1756836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소개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NS-3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네트워크 시뮬레이터 기반으로 등장했다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관련 시뮬레이션 기반 실험을 수행하기 위한 오픈 소스 공용 프레임워크이다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연구 현황과 함께 지속적으로 발전되고 있다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570947" y="2567226"/>
            <a:ext cx="974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en-US" altLang="ko-KR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 sz="50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2C3055-3767-2EC3-17AD-3FDE29F3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50591-D617-465F-DFD1-82178FC4CBF0}"/>
              </a:ext>
            </a:extLst>
          </p:cNvPr>
          <p:cNvCxnSpPr>
            <a:cxnSpLocks/>
          </p:cNvCxnSpPr>
          <p:nvPr/>
        </p:nvCxnSpPr>
        <p:spPr>
          <a:xfrm>
            <a:off x="570947" y="3429000"/>
            <a:ext cx="388831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9E08-BC8B-64F6-779D-97498F7134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426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42427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5723845" cy="3741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우분투 설치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ndnSIM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설치를 위해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Virtual Box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에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Ubuntu 20.04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를 설치한다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간혹 리눅스 설치 직후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Terminal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 열리지 않는 경우가 발생했을 시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아래 절차 수행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Ubuntu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내의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Setting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Region&amp;Language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English(United State)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외 다른 국가로 변경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  <a:sym typeface="Wingdings" panose="05000000000000000000" pitchFamily="2" charset="2"/>
              </a:rPr>
              <a:t> Log Out &amp; Log In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B541A1-A186-AC72-4A46-14BBB7FD4695}"/>
              </a:ext>
            </a:extLst>
          </p:cNvPr>
          <p:cNvGrpSpPr/>
          <p:nvPr/>
        </p:nvGrpSpPr>
        <p:grpSpPr>
          <a:xfrm>
            <a:off x="6261969" y="956317"/>
            <a:ext cx="5605397" cy="4945366"/>
            <a:chOff x="3293302" y="1686911"/>
            <a:chExt cx="5605397" cy="4945366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D21538E0-3AF5-1390-DD6F-F824BCD95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302" y="1686911"/>
              <a:ext cx="5605397" cy="4687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F69608-C2E1-D0BA-4094-6A0E91D96E6C}"/>
                </a:ext>
              </a:extLst>
            </p:cNvPr>
            <p:cNvSpPr txBox="1"/>
            <p:nvPr/>
          </p:nvSpPr>
          <p:spPr>
            <a:xfrm>
              <a:off x="4595762" y="6331297"/>
              <a:ext cx="3000476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그림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1.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설치 완료된 </a:t>
              </a:r>
              <a:r>
                <a:rPr lang="en-US" altLang="ko-KR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Ubuntu 20.04 </a:t>
              </a:r>
              <a:r>
                <a:rPr lang="ko-KR" altLang="en-US" sz="1000" b="1" dirty="0">
                  <a:latin typeface="한컴 고딕" panose="02000500000000000000" pitchFamily="2" charset="-127"/>
                  <a:ea typeface="한컴 고딕" panose="02000500000000000000" pitchFamily="2" charset="-127"/>
                </a:rPr>
                <a:t>화면</a:t>
              </a:r>
              <a:endParaRPr lang="en-US" altLang="ko-KR" sz="1000" b="1" dirty="0"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08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42427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기본 요구사항 설정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GCC 7.4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버전 이상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Python 3.6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버전 이상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pkg-config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Boost 1.65.1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OpenSSL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SQLite 3.x 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이상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6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42427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GCC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E8D2E-AA33-4D52-2A60-E55414BB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2" y="1225246"/>
            <a:ext cx="9409273" cy="1056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5C918-D57C-7DF4-CB15-017123084B9C}"/>
              </a:ext>
            </a:extLst>
          </p:cNvPr>
          <p:cNvSpPr txBox="1"/>
          <p:nvPr/>
        </p:nvSpPr>
        <p:spPr>
          <a:xfrm>
            <a:off x="206187" y="2243471"/>
            <a:ext cx="1184237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Python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62D246-2C87-3419-E418-2FF478BB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02" y="2752725"/>
            <a:ext cx="9334500" cy="676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6B28D7-E063-3A80-3A5C-96B7E90B3EBC}"/>
              </a:ext>
            </a:extLst>
          </p:cNvPr>
          <p:cNvSpPr txBox="1"/>
          <p:nvPr/>
        </p:nvSpPr>
        <p:spPr>
          <a:xfrm>
            <a:off x="206187" y="3429000"/>
            <a:ext cx="1184237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pkg-config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494F6F-5C0C-3945-ED5E-F7E5A71BC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02" y="3900336"/>
            <a:ext cx="9334500" cy="6762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DAF7D2-7218-3241-68D7-407BF9D46490}"/>
              </a:ext>
            </a:extLst>
          </p:cNvPr>
          <p:cNvSpPr txBox="1"/>
          <p:nvPr/>
        </p:nvSpPr>
        <p:spPr>
          <a:xfrm>
            <a:off x="206187" y="4444297"/>
            <a:ext cx="1184237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Boost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16E4CF-122D-54F2-EBD8-AA8E104C0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02" y="4907664"/>
            <a:ext cx="93345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7DBE9-2DE9-F0B6-F5C5-7DB6C44D8D28}"/>
              </a:ext>
            </a:extLst>
          </p:cNvPr>
          <p:cNvSpPr txBox="1"/>
          <p:nvPr/>
        </p:nvSpPr>
        <p:spPr>
          <a:xfrm>
            <a:off x="143435" y="130844"/>
            <a:ext cx="9744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ndnSIM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설치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AFC98D-1DA6-5CE0-43FD-6D3D9C8D3B4F}"/>
              </a:ext>
            </a:extLst>
          </p:cNvPr>
          <p:cNvCxnSpPr>
            <a:cxnSpLocks/>
          </p:cNvCxnSpPr>
          <p:nvPr/>
        </p:nvCxnSpPr>
        <p:spPr>
          <a:xfrm>
            <a:off x="206188" y="724225"/>
            <a:ext cx="242427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829A7-D0F8-7CDF-D9BC-CA16B9A4C881}"/>
              </a:ext>
            </a:extLst>
          </p:cNvPr>
          <p:cNvSpPr txBox="1"/>
          <p:nvPr/>
        </p:nvSpPr>
        <p:spPr>
          <a:xfrm>
            <a:off x="206187" y="715619"/>
            <a:ext cx="1184237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OpenSSL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25071-CFFA-8C9C-CB7A-29C2F016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EA79-8FE5-4AB7-9144-49D69278BF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A677E4-79BA-FF31-1041-34F6DDA1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6" y="1225246"/>
            <a:ext cx="9334500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DE96F-2418-AA06-5D7B-DE1616F96A74}"/>
              </a:ext>
            </a:extLst>
          </p:cNvPr>
          <p:cNvSpPr txBox="1"/>
          <p:nvPr/>
        </p:nvSpPr>
        <p:spPr>
          <a:xfrm>
            <a:off x="206187" y="3429000"/>
            <a:ext cx="1184237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SQLite </a:t>
            </a:r>
            <a:r>
              <a:rPr lang="ko-KR" altLang="en-US" sz="2000" b="1" dirty="0">
                <a:solidFill>
                  <a:schemeClr val="accent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설치</a:t>
            </a:r>
            <a:endParaRPr lang="en-US" altLang="ko-KR" sz="2000" b="1" dirty="0">
              <a:solidFill>
                <a:schemeClr val="accent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19C74A8-6B75-C0E6-2ED8-870A94363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6" y="3938627"/>
            <a:ext cx="9334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9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4927A4037DBD641A85992FBC73A8B40" ma:contentTypeVersion="2" ma:contentTypeDescription="새 문서를 만듭니다." ma:contentTypeScope="" ma:versionID="785516272148627df98f01afb93c3ec0">
  <xsd:schema xmlns:xsd="http://www.w3.org/2001/XMLSchema" xmlns:xs="http://www.w3.org/2001/XMLSchema" xmlns:p="http://schemas.microsoft.com/office/2006/metadata/properties" xmlns:ns3="8163f15b-5006-406c-85c3-8b9bf000eef1" targetNamespace="http://schemas.microsoft.com/office/2006/metadata/properties" ma:root="true" ma:fieldsID="3387be2b6cc6ac182b5d48e801aa7a71" ns3:_="">
    <xsd:import namespace="8163f15b-5006-406c-85c3-8b9bf000ee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3f15b-5006-406c-85c3-8b9bf000ee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F7A99E-4399-4A80-972F-A96848332908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8163f15b-5006-406c-85c3-8b9bf000eef1"/>
  </ds:schemaRefs>
</ds:datastoreItem>
</file>

<file path=customXml/itemProps2.xml><?xml version="1.0" encoding="utf-8"?>
<ds:datastoreItem xmlns:ds="http://schemas.openxmlformats.org/officeDocument/2006/customXml" ds:itemID="{B23CD78E-FDBA-45D3-A74E-F9DB3B758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3f15b-5006-406c-85c3-8b9bf000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AD1C9-2958-46E3-9F6B-F7BA68A8F8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8583</TotalTime>
  <Words>265</Words>
  <Application>Microsoft Office PowerPoint</Application>
  <PresentationFormat>와이드스크린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맑은 고딕</vt:lpstr>
      <vt:lpstr>배달의민족 도현</vt:lpstr>
      <vt:lpstr>한컴 고딕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황태욱</dc:creator>
  <cp:lastModifiedBy>황태욱</cp:lastModifiedBy>
  <cp:revision>415</cp:revision>
  <dcterms:created xsi:type="dcterms:W3CDTF">2023-02-07T02:44:35Z</dcterms:created>
  <dcterms:modified xsi:type="dcterms:W3CDTF">2023-05-08T07:15:15Z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0x010100E4927A4037DBD641A85992FBC73A8B40</vt:lpwstr>
  </property>
</Properties>
</file>