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0"/>
  </p:notesMasterIdLst>
  <p:sldIdLst>
    <p:sldId id="272" r:id="rId5"/>
    <p:sldId id="273" r:id="rId6"/>
    <p:sldId id="330" r:id="rId7"/>
    <p:sldId id="266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배달의민족 도현" panose="020B0600000101010101" pitchFamily="50" charset="-127"/>
      <p:regular r:id="rId23"/>
    </p:embeddedFont>
    <p:embeddedFont>
      <p:font typeface="한컴 고딕" panose="02000500000000000000" pitchFamily="2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3" y="2721114"/>
            <a:ext cx="974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ICN+NDN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9069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강민욱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정윤원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."ICN+DTN 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기술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한국통신학회지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정보와통신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)34,12(2017):43-48.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동향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36267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ICN+DTN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기술과 관련된 연구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재난 시 메시지 보드를 이용한 생존자 간 메시지 전달 방안 제시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메시지 보드를 이용하여 분할 네트워크에 존재하는 생존자가 구독 방식을 통해 메시지 보드에 등록된 정보를 확인할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54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동향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750834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23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동향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44096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Green ICN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일본과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EU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연합으로 수행된 프로젝트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목적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확장성이 있는 전력 효율적인 네트워크와 단말 설계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프로젝트에서 고려하는 대표적인 시나리오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재난 상황에서 효과적인 재난 안내 및 구조 정보의 전달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캐시와 이름 기반 전달에 기반한 전력 효율적인 비디오 전송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IRTF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ICNRG(Information Centric Network Research Group)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의 표준화에도 참여하여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ICN+DTN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기술의 필요성을 제시하고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Use Cases, Requirements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정립함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70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동향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44096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UMOBILE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EU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프로젝트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목적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: DTN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을 통합하는 이동 노드 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기회적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통신 구조 설계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NDN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프로토콜을 기반으로 한 라우팅 모듈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포워딩 모듈들을 다수 개발함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58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5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5334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60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이름을 기반으로 한 효과적인 컨텐츠 전송이 가능한 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ICN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 연결성이 보장되지 않는 환경에서도 메시지를 전송할 수 있는 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DTN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기술의 결합을 통해 재난 환경에서의 현재 인터넷이 가지는 문제점을 해결할 수 있다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국내에서도 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ICN+DTN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 관련된 연구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개발 및 표준화 참여를 통해 지식 재산권 확보에 노력을 기울어야 할 필요가 있다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8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3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동향</a:t>
            </a:r>
            <a:endParaRPr lang="en-US" altLang="ko-KR" sz="3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ko-KR" alt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동향</a:t>
            </a:r>
            <a:endParaRPr lang="en-US" altLang="ko-KR" sz="3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sz="3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450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289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인터넷의 문제점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인터넷 사용량의 증가로 인터넷 트래픽 증가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현재 인터넷에서의 통신 방법은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통해 수신된 패킷의 목적지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확인한 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Longest Prefix Match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기법을 이용하여 패킷을 전달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사용자는 일반적으로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직접 입력하지 않고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URL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입력하여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DNS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서버를 통해 매칭되는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찾는 단계를 거침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다수의 사용자가 동일한 동영상을 요청하는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확장성이 떨어짐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A002BF-A512-B3F3-8E1D-1E786B53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9" y="3995235"/>
            <a:ext cx="3524221" cy="26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289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해결을 위해 제안된 기술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ICN(Information Centric Network)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주소 대신 컨텐츠 이름을 사용하여 라우팅 수행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라우팅 동작 과정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특정 컨텐츠를 원하는 사용자가 컨텐츠의 이름을 포함한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주위 라우터로 전송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수신한 라우터는 자신의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CS(Content Store)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검색하여 해당 컨텐츠가 존재하는지 확인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컨텐츠가 있다면 해당 컨텐츠를 요청 노드로 전송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요청 컨텐츠가 존재하지 않는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PIT(Pending Interest Table)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을 검색하여 동일 컨텐츠에 대한 동일 컨텐츠에 대한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처리 정보가 있는 경우 수신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의 입력 인터페이스를 저장 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주위 라우터로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전송하지는 않음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처리 정보가 없는 경우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FIB(Forwarding Information Base)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검색을 통해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longest prefix match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방식을 통해 출력 인터페이스를 결정하고 결정된 인터페이스로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전달하고 전달 인터페이스 정보를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PIT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에 저장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컨텐츠가 존재하는 라우터로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가 도착하면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PIT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통해 역경로를 알아내어 컨텐츠를 전달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289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해결을 위해 제안된 기술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DTN(Delay Tolerant Network)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등장배경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거리가 멀어 직접 통신이 불가능한 행성 간 통신을 위해 고안된 통신 방식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개념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통신 거리에 근접할 때 기회적으로 통신을 수행하는 것을 반복하여 목적지까지 데이터를 전송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개념을 통해 통신 인프라가 파괴된 재난 환경에서 효과적인 통신을 제공하는 방안으로 제안되었음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특성 상 종단 간 연결성을 보장하지 않아도 통신이 가능한 특징은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DTN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 함께 통신 인프라가 정상적으로 동작하지 않는 환경에서 효과적으로 노드 간 통신을 지원해줄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66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동향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616805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97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동향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36267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ICN+DTN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기술과 관련된 연구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재난 환경을 주요 대상으로 다룬다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서로 간의 연결이 끊어진 다수의 분할 네트워크 환경을 가정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 분할 네트워크는 외부와의 통신을 수행하는 게이트웨이가 존재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분할 네트워크 간 통신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DTN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사용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분할 네트워크 사이를 주기적으로 이동하는 데이터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뮬을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통해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DTN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노드를 이용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60C74E-1252-6E44-1619-D406B520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533570"/>
            <a:ext cx="4286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0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ICN+DTN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동향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36267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ICN+DTN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기술과 관련된 연구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분할 네트워크에 위치한 게이트웨이의 전송 기법 제안 관련 연구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분할 네트워크에서 메시지 생성 후 데이터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뮬로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메시지를 전달할 때 전송 우선 순위를 통해 메시지를 전송하는 기법을 제안함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메시지 우선 순위는 메시지 요청 노드 수에 비례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메시지의 크기에 반비례함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데이터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뮬과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메시지의 목적지 노드와의 접촉 정보를 기반으로 전달 확률 값을 정의함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메시지 우선 순위와 전달 확률 값을 곱하여 전송 우선 순위를 계산하여 효과적인 메시지 전달을 수행함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유선 네트워크인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CCN(Content Centric Network)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DTN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을 활용한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의 전송 방법 제안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네트워크는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DTN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과의 연결을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CCN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및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DTN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의 기능 모두 수행 가능한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CCNDTN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라우터 배치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DTN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BPQ(Binding Protocol Query)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사용하여 콘텐츠 이름을 통해 통신을 수행하는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 목적지의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ID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통해 통신을 수행하는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DTN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을 통해 두개의 전송 방식이 결합된 통신을 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2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8994</TotalTime>
  <Words>756</Words>
  <Application>Microsoft Office PowerPoint</Application>
  <PresentationFormat>와이드스크린</PresentationFormat>
  <Paragraphs>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배달의민족 도현</vt:lpstr>
      <vt:lpstr>Arial</vt:lpstr>
      <vt:lpstr>바탕</vt:lpstr>
      <vt:lpstr>맑은 고딕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485</cp:revision>
  <dcterms:created xsi:type="dcterms:W3CDTF">2023-02-07T02:44:35Z</dcterms:created>
  <dcterms:modified xsi:type="dcterms:W3CDTF">2023-07-18T07:45:51Z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