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0"/>
  </p:notesMasterIdLst>
  <p:sldIdLst>
    <p:sldId id="272" r:id="rId5"/>
    <p:sldId id="273" r:id="rId6"/>
    <p:sldId id="330" r:id="rId7"/>
    <p:sldId id="266" r:id="rId8"/>
    <p:sldId id="352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배달의민족 도현" panose="020B0600000101010101" pitchFamily="50" charset="-127"/>
      <p:regular r:id="rId13"/>
    </p:embeddedFont>
    <p:embeddedFont>
      <p:font typeface="한컴 고딕" panose="02000500000000000000" pitchFamily="2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3" y="2721114"/>
            <a:ext cx="974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ICN+NDN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458035"/>
            <a:ext cx="9069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강민욱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정윤원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."ICN+DTN 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기술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한국통신학회지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정보와통신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)34,12(2017):43-48.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lang="en-US" altLang="ko-KR" sz="3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본론</a:t>
            </a:r>
            <a:endParaRPr lang="en-US" altLang="ko-KR" sz="3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결론</a:t>
            </a:r>
            <a:endParaRPr lang="en-US" altLang="ko-KR" sz="3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450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2898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 인터넷의 문제점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인터넷 사용량의 증가로 인터넷 트래픽 증가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현재 인터넷에서의 통신 방법은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통해 수신된 패킷의 목적지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확인한 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Longest Prefix Match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기법을 이용하여 패킷을 전달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사용자는 일반적으로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직접 입력하지 않고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URL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입력하여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DNS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서버를 통해 매칭되는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찾는 단계를 거침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다수의 사용자가 동일한 동영상을 요청하는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확장성이 떨어짐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A002BF-A512-B3F3-8E1D-1E786B53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9" y="3995235"/>
            <a:ext cx="3524221" cy="26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2898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 해결을 위해 제안된 기술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ICN(Information Centric Network)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주소 대신 컨텐츠 이름을 사용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필요한 데이터를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라는 패킷의 형태로 전송하면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받은 라우터들은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CS(Content Store)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검색하여 요청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맞는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존재한다면 요청 노드로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만약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요청한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패킷과 맞는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존재하지 않는다면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PIT(Pending Interest Table)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검색하여 동일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대한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처리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맞는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없다면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FIB(Forwarding Information Base)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방식을 통해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제공한다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CCN(Content-Centric Network)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NDN(Named Data Network)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8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8808</TotalTime>
  <Words>210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바탕</vt:lpstr>
      <vt:lpstr>맑은 고딕</vt:lpstr>
      <vt:lpstr>한컴 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476</cp:revision>
  <dcterms:created xsi:type="dcterms:W3CDTF">2023-02-07T02:44:35Z</dcterms:created>
  <dcterms:modified xsi:type="dcterms:W3CDTF">2023-07-17T10:20:19Z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