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6" r:id="rId1"/>
    <p:sldMasterId id="2147483737" r:id="rId2"/>
  </p:sldMasterIdLst>
  <p:notesMasterIdLst>
    <p:notesMasterId r:id="rId8"/>
  </p:notesMasterIdLst>
  <p:sldIdLst>
    <p:sldId id="262" r:id="rId3"/>
    <p:sldId id="260" r:id="rId4"/>
    <p:sldId id="261" r:id="rId5"/>
    <p:sldId id="263" r:id="rId6"/>
    <p:sldId id="267" r:id="rId7"/>
  </p:sldIdLst>
  <p:sldSz cx="12192000" cy="6858000"/>
  <p:notesSz cx="6858000" cy="9144000"/>
  <p:embeddedFontLst>
    <p:embeddedFont>
      <p:font typeface="Red Hat Display" panose="020B0600000101010101" charset="0"/>
      <p:regular r:id="rId9"/>
      <p:bold r:id="rId10"/>
      <p:italic r:id="rId11"/>
      <p:boldItalic r:id="rId12"/>
    </p:embeddedFont>
    <p:embeddedFont>
      <p:font typeface="Red Hat Display Medium" panose="020B0600000101010101" charset="0"/>
      <p:regular r:id="rId13"/>
      <p:bold r:id="rId14"/>
      <p:italic r:id="rId15"/>
      <p:boldItalic r:id="rId16"/>
    </p:embeddedFont>
    <p:embeddedFont>
      <p:font typeface="Red Hat Text" panose="020B0600000101010101" charset="0"/>
      <p:regular r:id="rId17"/>
      <p:bold r:id="rId18"/>
      <p:italic r:id="rId19"/>
      <p:boldItalic r:id="rId20"/>
    </p:embeddedFont>
    <p:embeddedFont>
      <p:font typeface="Red Hat Text Medium" panose="020B0600000101010101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BF618E-258D-4282-B3F2-4A655B4F3E64}">
  <a:tblStyle styleId="{07BF618E-258D-4282-B3F2-4A655B4F3E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13.fnt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cc1562709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cc1562709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Various ways to interact with the kubernetes api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Http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Curl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Postman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Bit cumbersome</a:t>
            </a:r>
            <a:endParaRPr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Official command line clients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Oc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Kubectl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Dashboards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Sdk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ex operator sdk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Go-client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g8284a4cd3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1" name="Google Shape;1511;g8284a4cd3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 bit of a brief introduction about the various components of kubernetes for those who may not be familiar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control plane things that typically run on the master nodes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Api server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Backed by etcd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Models and serves resources in the cluster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Validates requests, provides the ability to extend kubernetes with custom resources “kinds”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Kube scheduler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filtering - resource availability, affinity rules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scoring - ranks filtered nodes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Controller manager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Control loops that watch the api for changes and perform actions to achieve the desired state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Cloud controller manager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Enables evolution of cloud specific code independently of core kubernetes functionality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Etcd is a strongly consistent resilient key value store. A 2n + 1 node cluster can tolerate the failure of n nodes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8284a4cd3c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8284a4cd3c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plane consists of things that run on the worker nodes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Kube-proxy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Implements services defined in the cluster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Kubelet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Implements podspecs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Container runtime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to run pods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Non kubernetes (in the form of daemon sets)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Networking component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Device plugins that expose special hardware to kubernetes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cc1562709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cc1562709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Key Takeaway: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Everything is a control loop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Resources (status + spec) in etcd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Controllers watch the status and ensure its conforms to spec.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cc1562709b_0_1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cc1562709b_0_1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replicaset controller gets the event via the watch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checks  if the desired number of pods are running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If not create or destroy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eme 1 closing">
  <p:cSld name="TITLE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083725" y="3008425"/>
            <a:ext cx="4146300" cy="152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2083875" y="568625"/>
            <a:ext cx="4905000" cy="1985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6004" y="353598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56004" y="2767909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56004" y="199983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56004" y="4304059"/>
            <a:ext cx="455950" cy="4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/>
        </p:nvSpPr>
        <p:spPr>
          <a:xfrm>
            <a:off x="7960472" y="19998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linkedin.com/company/red-hat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7960472" y="27678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youtube.com/user/RedHatVideos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7960472" y="35359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facebook.com/redhatinc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7960472" y="43039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twitter.com/RedHat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0" name="Google Shape;30;p3"/>
          <p:cNvCxnSpPr/>
          <p:nvPr/>
        </p:nvCxnSpPr>
        <p:spPr>
          <a:xfrm rot="10800000">
            <a:off x="447775" y="50"/>
            <a:ext cx="0" cy="2282700"/>
          </a:xfrm>
          <a:prstGeom prst="straightConnector1">
            <a:avLst/>
          </a:prstGeom>
          <a:noFill/>
          <a:ln w="9525" cap="flat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two chevrons">
  <p:cSld name="CUSTOM_4_20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cxnSp>
        <p:nvCxnSpPr>
          <p:cNvPr id="158" name="Google Shape;158;p16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1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16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" name="Google Shape;161;p16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 txBox="1">
            <a:spLocks noGrp="1"/>
          </p:cNvSpPr>
          <p:nvPr>
            <p:ph type="subTitle" idx="2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subTitle" idx="3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0" y="2473638"/>
            <a:ext cx="1120500" cy="27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11071500" y="2473638"/>
            <a:ext cx="1120500" cy="27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5863800" y="2473650"/>
            <a:ext cx="6328200" cy="2702400"/>
          </a:xfrm>
          <a:prstGeom prst="chevron">
            <a:avLst>
              <a:gd name="adj" fmla="val 2731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0" y="2473650"/>
            <a:ext cx="6328200" cy="2702400"/>
          </a:xfrm>
          <a:prstGeom prst="chevron">
            <a:avLst>
              <a:gd name="adj" fmla="val 2731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4"/>
          </p:nvPr>
        </p:nvSpPr>
        <p:spPr>
          <a:xfrm>
            <a:off x="0" y="2473650"/>
            <a:ext cx="6328200" cy="2702400"/>
          </a:xfrm>
          <a:prstGeom prst="rect">
            <a:avLst/>
          </a:prstGeom>
        </p:spPr>
        <p:txBody>
          <a:bodyPr spcFirstLastPara="1" wrap="square" lIns="868675" tIns="91425" rIns="914400" bIns="0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subTitle" idx="5"/>
          </p:nvPr>
        </p:nvSpPr>
        <p:spPr>
          <a:xfrm>
            <a:off x="5863800" y="2473650"/>
            <a:ext cx="6328200" cy="2702400"/>
          </a:xfrm>
          <a:prstGeom prst="rect">
            <a:avLst/>
          </a:prstGeom>
        </p:spPr>
        <p:txBody>
          <a:bodyPr spcFirstLastPara="1" wrap="square" lIns="1188700" tIns="91425" rIns="914400" bIns="0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three circles">
  <p:cSld name="CUSTOM_4_1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title"/>
          </p:nvPr>
        </p:nvSpPr>
        <p:spPr>
          <a:xfrm>
            <a:off x="884963" y="8717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cxnSp>
        <p:nvCxnSpPr>
          <p:cNvPr id="173" name="Google Shape;173;p17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1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17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7"/>
          <p:cNvSpPr txBox="1">
            <a:spLocks noGrp="1"/>
          </p:cNvSpPr>
          <p:nvPr>
            <p:ph type="subTitle" idx="2"/>
          </p:nvPr>
        </p:nvSpPr>
        <p:spPr>
          <a:xfrm>
            <a:off x="885038" y="1424950"/>
            <a:ext cx="10422000" cy="70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subTitle" idx="3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179" name="Google Shape;17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0039" y="2175762"/>
            <a:ext cx="9351922" cy="348858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7"/>
          <p:cNvSpPr txBox="1">
            <a:spLocks noGrp="1"/>
          </p:cNvSpPr>
          <p:nvPr>
            <p:ph type="subTitle" idx="4"/>
          </p:nvPr>
        </p:nvSpPr>
        <p:spPr>
          <a:xfrm>
            <a:off x="1977450" y="2894055"/>
            <a:ext cx="2343600" cy="2052000"/>
          </a:xfrm>
          <a:prstGeom prst="rect">
            <a:avLst/>
          </a:prstGeom>
        </p:spPr>
        <p:txBody>
          <a:bodyPr spcFirstLastPara="1" wrap="square" lIns="274300" tIns="91425" rIns="274300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subTitle" idx="5"/>
          </p:nvPr>
        </p:nvSpPr>
        <p:spPr>
          <a:xfrm>
            <a:off x="4924200" y="2894050"/>
            <a:ext cx="2343600" cy="2052000"/>
          </a:xfrm>
          <a:prstGeom prst="rect">
            <a:avLst/>
          </a:prstGeom>
        </p:spPr>
        <p:txBody>
          <a:bodyPr spcFirstLastPara="1" wrap="square" lIns="274300" tIns="91425" rIns="27430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subTitle" idx="6"/>
          </p:nvPr>
        </p:nvSpPr>
        <p:spPr>
          <a:xfrm>
            <a:off x="7870950" y="2894050"/>
            <a:ext cx="2343600" cy="2052000"/>
          </a:xfrm>
          <a:prstGeom prst="rect">
            <a:avLst/>
          </a:prstGeom>
        </p:spPr>
        <p:txBody>
          <a:bodyPr spcFirstLastPara="1" wrap="square" lIns="274300" tIns="91425" rIns="27430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blank">
  <p:cSld name="CUSTOM_4_18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cxnSp>
        <p:nvCxnSpPr>
          <p:cNvPr id="185" name="Google Shape;185;p1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1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Google Shape;187;p18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8" name="Google Shape;188;p18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8"/>
          <p:cNvSpPr txBox="1">
            <a:spLocks noGrp="1"/>
          </p:cNvSpPr>
          <p:nvPr>
            <p:ph type="subTitle" idx="2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title, subhead, and body">
  <p:cSld name="CUSTOM_4_17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cxnSp>
        <p:nvCxnSpPr>
          <p:cNvPr id="193" name="Google Shape;193;p1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Google Shape;194;p1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6" name="Google Shape;196;p19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9"/>
          <p:cNvSpPr txBox="1">
            <a:spLocks noGrp="1"/>
          </p:cNvSpPr>
          <p:nvPr>
            <p:ph type="subTitle" idx="2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3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body" idx="4"/>
          </p:nvPr>
        </p:nvSpPr>
        <p:spPr>
          <a:xfrm>
            <a:off x="2438400" y="2286000"/>
            <a:ext cx="7315200" cy="36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048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2pPr>
            <a:lvl3pPr marL="1371600" lvl="2" indent="-3048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3pPr>
            <a:lvl4pPr marL="1828800" lvl="3" indent="-3048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4pPr>
            <a:lvl5pPr marL="2286000" lvl="4" indent="-3048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5pPr>
            <a:lvl6pPr marL="2743200" lvl="5" indent="-3048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6pPr>
            <a:lvl7pPr marL="3200400" lvl="6" indent="-3048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7pPr>
            <a:lvl8pPr marL="3657600" lvl="7" indent="-3048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8pPr>
            <a:lvl9pPr marL="4114800" lvl="8" indent="-304800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･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title and body">
  <p:cSld name="CUSTOM_4_17_2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02" name="Google Shape;202;p20"/>
          <p:cNvSpPr txBox="1">
            <a:spLocks noGrp="1"/>
          </p:cNvSpPr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cxnSp>
        <p:nvCxnSpPr>
          <p:cNvPr id="203" name="Google Shape;203;p2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" name="Google Shape;205;p20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20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0"/>
          <p:cNvSpPr txBox="1">
            <a:spLocks noGrp="1"/>
          </p:cNvSpPr>
          <p:nvPr>
            <p:ph type="subTitle" idx="2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body" idx="3"/>
          </p:nvPr>
        </p:nvSpPr>
        <p:spPr>
          <a:xfrm>
            <a:off x="2438400" y="1828800"/>
            <a:ext cx="7315200" cy="411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048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2pPr>
            <a:lvl3pPr marL="1371600" lvl="2" indent="-3048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3pPr>
            <a:lvl4pPr marL="1828800" lvl="3" indent="-3048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4pPr>
            <a:lvl5pPr marL="2286000" lvl="4" indent="-3048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5pPr>
            <a:lvl6pPr marL="2743200" lvl="5" indent="-3048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6pPr>
            <a:lvl7pPr marL="3200400" lvl="6" indent="-3048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7pPr>
            <a:lvl8pPr marL="3657600" lvl="7" indent="-3048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8pPr>
            <a:lvl9pPr marL="4114800" lvl="8" indent="-304800" rtl="0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･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body">
  <p:cSld name="CUSTOM_4_17_2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cxnSp>
        <p:nvCxnSpPr>
          <p:cNvPr id="211" name="Google Shape;211;p21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2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Google Shape;213;p21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4" name="Google Shape;214;p21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1"/>
          <p:cNvSpPr txBox="1">
            <a:spLocks noGrp="1"/>
          </p:cNvSpPr>
          <p:nvPr>
            <p:ph type="subTitle" idx="2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body" idx="3"/>
          </p:nvPr>
        </p:nvSpPr>
        <p:spPr>
          <a:xfrm>
            <a:off x="2438400" y="886600"/>
            <a:ext cx="7315200" cy="480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048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2pPr>
            <a:lvl3pPr marL="1371600" lvl="2" indent="-3048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3pPr>
            <a:lvl4pPr marL="1828800" lvl="3" indent="-3048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4pPr>
            <a:lvl5pPr marL="2286000" lvl="4" indent="-3048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5pPr>
            <a:lvl6pPr marL="2743200" lvl="5" indent="-3048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6pPr>
            <a:lvl7pPr marL="3200400" lvl="6" indent="-3048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7pPr>
            <a:lvl8pPr marL="3657600" lvl="7" indent="-3048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8pPr>
            <a:lvl9pPr marL="4114800" lvl="8" indent="-304800" rtl="0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･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timeline vertical">
  <p:cSld name="CUSTOM_4_16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cxnSp>
        <p:nvCxnSpPr>
          <p:cNvPr id="230" name="Google Shape;230;p23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2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" name="Google Shape;232;p23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3" name="Google Shape;233;p23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3"/>
          <p:cNvSpPr txBox="1">
            <a:spLocks noGrp="1"/>
          </p:cNvSpPr>
          <p:nvPr>
            <p:ph type="subTitle" idx="2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35" name="Google Shape;235;p23"/>
          <p:cNvCxnSpPr/>
          <p:nvPr/>
        </p:nvCxnSpPr>
        <p:spPr>
          <a:xfrm>
            <a:off x="4146414" y="-7350"/>
            <a:ext cx="0" cy="6872700"/>
          </a:xfrm>
          <a:prstGeom prst="straightConnector1">
            <a:avLst/>
          </a:prstGeom>
          <a:noFill/>
          <a:ln w="28575" cap="flat" cmpd="sng">
            <a:solidFill>
              <a:srgbClr val="D5D5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23"/>
          <p:cNvSpPr txBox="1">
            <a:spLocks noGrp="1"/>
          </p:cNvSpPr>
          <p:nvPr>
            <p:ph type="subTitle" idx="3"/>
          </p:nvPr>
        </p:nvSpPr>
        <p:spPr>
          <a:xfrm>
            <a:off x="4467775" y="1832876"/>
            <a:ext cx="5115600" cy="6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37" name="Google Shape;237;p23"/>
          <p:cNvSpPr txBox="1">
            <a:spLocks noGrp="1"/>
          </p:cNvSpPr>
          <p:nvPr>
            <p:ph type="subTitle" idx="4"/>
          </p:nvPr>
        </p:nvSpPr>
        <p:spPr>
          <a:xfrm>
            <a:off x="4467775" y="1441300"/>
            <a:ext cx="4538700" cy="29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38" name="Google Shape;238;p23"/>
          <p:cNvSpPr txBox="1">
            <a:spLocks noGrp="1"/>
          </p:cNvSpPr>
          <p:nvPr>
            <p:ph type="subTitle" idx="5"/>
          </p:nvPr>
        </p:nvSpPr>
        <p:spPr>
          <a:xfrm>
            <a:off x="3362500" y="1832876"/>
            <a:ext cx="690000" cy="23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timeline horizontal">
  <p:cSld name="CUSTOM_4_15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41" name="Google Shape;241;p24"/>
          <p:cNvSpPr txBox="1">
            <a:spLocks noGrp="1"/>
          </p:cNvSpPr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cxnSp>
        <p:nvCxnSpPr>
          <p:cNvPr id="242" name="Google Shape;242;p2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2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" name="Google Shape;244;p24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5" name="Google Shape;245;p24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4"/>
          <p:cNvSpPr txBox="1">
            <a:spLocks noGrp="1"/>
          </p:cNvSpPr>
          <p:nvPr>
            <p:ph type="subTitle" idx="2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47" name="Google Shape;247;p24"/>
          <p:cNvSpPr txBox="1">
            <a:spLocks noGrp="1"/>
          </p:cNvSpPr>
          <p:nvPr>
            <p:ph type="subTitle" idx="3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24"/>
          <p:cNvSpPr txBox="1">
            <a:spLocks noGrp="1"/>
          </p:cNvSpPr>
          <p:nvPr>
            <p:ph type="subTitle" idx="4"/>
          </p:nvPr>
        </p:nvSpPr>
        <p:spPr>
          <a:xfrm>
            <a:off x="2042425" y="2497493"/>
            <a:ext cx="2106900" cy="37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49" name="Google Shape;249;p24"/>
          <p:cNvSpPr txBox="1">
            <a:spLocks noGrp="1"/>
          </p:cNvSpPr>
          <p:nvPr>
            <p:ph type="subTitle" idx="5"/>
          </p:nvPr>
        </p:nvSpPr>
        <p:spPr>
          <a:xfrm>
            <a:off x="2042425" y="2903475"/>
            <a:ext cx="2106900" cy="67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50" name="Google Shape;250;p24"/>
          <p:cNvSpPr txBox="1">
            <a:spLocks noGrp="1"/>
          </p:cNvSpPr>
          <p:nvPr>
            <p:ph type="subTitle" idx="6"/>
          </p:nvPr>
        </p:nvSpPr>
        <p:spPr>
          <a:xfrm>
            <a:off x="1596475" y="4403575"/>
            <a:ext cx="975900" cy="23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24"/>
          <p:cNvSpPr txBox="1">
            <a:spLocks noGrp="1"/>
          </p:cNvSpPr>
          <p:nvPr>
            <p:ph type="subTitle" idx="7"/>
          </p:nvPr>
        </p:nvSpPr>
        <p:spPr>
          <a:xfrm>
            <a:off x="3278975" y="3892511"/>
            <a:ext cx="975900" cy="23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52" name="Google Shape;252;p24"/>
          <p:cNvSpPr txBox="1">
            <a:spLocks noGrp="1"/>
          </p:cNvSpPr>
          <p:nvPr>
            <p:ph type="subTitle" idx="8"/>
          </p:nvPr>
        </p:nvSpPr>
        <p:spPr>
          <a:xfrm>
            <a:off x="1713425" y="4752722"/>
            <a:ext cx="2106900" cy="37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53" name="Google Shape;253;p24"/>
          <p:cNvSpPr txBox="1">
            <a:spLocks noGrp="1"/>
          </p:cNvSpPr>
          <p:nvPr>
            <p:ph type="subTitle" idx="9"/>
          </p:nvPr>
        </p:nvSpPr>
        <p:spPr>
          <a:xfrm>
            <a:off x="1713425" y="5158703"/>
            <a:ext cx="2106900" cy="67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data three callouts">
  <p:cSld name="CUSTOM_4_14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 txBox="1">
            <a:spLocks noGrp="1"/>
          </p:cNvSpPr>
          <p:nvPr>
            <p:ph type="subTitle" idx="1"/>
          </p:nvPr>
        </p:nvSpPr>
        <p:spPr>
          <a:xfrm>
            <a:off x="1008900" y="2436425"/>
            <a:ext cx="3014700" cy="12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25"/>
          <p:cNvSpPr txBox="1">
            <a:spLocks noGrp="1"/>
          </p:cNvSpPr>
          <p:nvPr>
            <p:ph type="subTitle" idx="2"/>
          </p:nvPr>
        </p:nvSpPr>
        <p:spPr>
          <a:xfrm>
            <a:off x="4588650" y="2436425"/>
            <a:ext cx="3014700" cy="12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25"/>
          <p:cNvSpPr txBox="1">
            <a:spLocks noGrp="1"/>
          </p:cNvSpPr>
          <p:nvPr>
            <p:ph type="subTitle" idx="3"/>
          </p:nvPr>
        </p:nvSpPr>
        <p:spPr>
          <a:xfrm>
            <a:off x="8168350" y="2436425"/>
            <a:ext cx="3014700" cy="12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25"/>
          <p:cNvSpPr txBox="1">
            <a:spLocks noGrp="1"/>
          </p:cNvSpPr>
          <p:nvPr>
            <p:ph type="subTitle" idx="4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59" name="Google Shape;259;p25"/>
          <p:cNvSpPr txBox="1">
            <a:spLocks noGrp="1"/>
          </p:cNvSpPr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cxnSp>
        <p:nvCxnSpPr>
          <p:cNvPr id="260" name="Google Shape;260;p25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2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25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3" name="Google Shape;263;p25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5"/>
          <p:cNvSpPr txBox="1">
            <a:spLocks noGrp="1"/>
          </p:cNvSpPr>
          <p:nvPr>
            <p:ph type="subTitle" idx="5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25"/>
          <p:cNvSpPr txBox="1">
            <a:spLocks noGrp="1"/>
          </p:cNvSpPr>
          <p:nvPr>
            <p:ph type="subTitle" idx="6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66" name="Google Shape;266;p25"/>
          <p:cNvCxnSpPr/>
          <p:nvPr/>
        </p:nvCxnSpPr>
        <p:spPr>
          <a:xfrm>
            <a:off x="4306145" y="2661025"/>
            <a:ext cx="0" cy="25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25"/>
          <p:cNvCxnSpPr/>
          <p:nvPr/>
        </p:nvCxnSpPr>
        <p:spPr>
          <a:xfrm>
            <a:off x="7885845" y="2661025"/>
            <a:ext cx="0" cy="25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68" name="Google Shape;268;p25"/>
          <p:cNvSpPr txBox="1">
            <a:spLocks noGrp="1"/>
          </p:cNvSpPr>
          <p:nvPr>
            <p:ph type="subTitle" idx="7"/>
          </p:nvPr>
        </p:nvSpPr>
        <p:spPr>
          <a:xfrm>
            <a:off x="4468300" y="3677200"/>
            <a:ext cx="3255300" cy="32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69" name="Google Shape;269;p25"/>
          <p:cNvSpPr txBox="1">
            <a:spLocks noGrp="1"/>
          </p:cNvSpPr>
          <p:nvPr>
            <p:ph type="subTitle" idx="8"/>
          </p:nvPr>
        </p:nvSpPr>
        <p:spPr>
          <a:xfrm>
            <a:off x="4468400" y="4166425"/>
            <a:ext cx="3255300" cy="91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70" name="Google Shape;270;p25"/>
          <p:cNvSpPr txBox="1">
            <a:spLocks noGrp="1"/>
          </p:cNvSpPr>
          <p:nvPr>
            <p:ph type="subTitle" idx="9"/>
          </p:nvPr>
        </p:nvSpPr>
        <p:spPr>
          <a:xfrm>
            <a:off x="8048000" y="3677200"/>
            <a:ext cx="3255300" cy="32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71" name="Google Shape;271;p25"/>
          <p:cNvSpPr txBox="1">
            <a:spLocks noGrp="1"/>
          </p:cNvSpPr>
          <p:nvPr>
            <p:ph type="subTitle" idx="13"/>
          </p:nvPr>
        </p:nvSpPr>
        <p:spPr>
          <a:xfrm>
            <a:off x="8048100" y="4166425"/>
            <a:ext cx="3255300" cy="91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72" name="Google Shape;272;p25"/>
          <p:cNvSpPr txBox="1">
            <a:spLocks noGrp="1"/>
          </p:cNvSpPr>
          <p:nvPr>
            <p:ph type="subTitle" idx="14"/>
          </p:nvPr>
        </p:nvSpPr>
        <p:spPr>
          <a:xfrm>
            <a:off x="888600" y="3677200"/>
            <a:ext cx="3255300" cy="32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73" name="Google Shape;273;p25"/>
          <p:cNvSpPr txBox="1">
            <a:spLocks noGrp="1"/>
          </p:cNvSpPr>
          <p:nvPr>
            <p:ph type="subTitle" idx="15"/>
          </p:nvPr>
        </p:nvSpPr>
        <p:spPr>
          <a:xfrm>
            <a:off x="888700" y="4166425"/>
            <a:ext cx="3255300" cy="91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data two callouts">
  <p:cSld name="CUSTOM_4_13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"/>
          <p:cNvSpPr txBox="1">
            <a:spLocks noGrp="1"/>
          </p:cNvSpPr>
          <p:nvPr>
            <p:ph type="subTitle" idx="1"/>
          </p:nvPr>
        </p:nvSpPr>
        <p:spPr>
          <a:xfrm>
            <a:off x="4555550" y="2436425"/>
            <a:ext cx="3014700" cy="12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26"/>
          <p:cNvSpPr txBox="1">
            <a:spLocks noGrp="1"/>
          </p:cNvSpPr>
          <p:nvPr>
            <p:ph type="subTitle" idx="2"/>
          </p:nvPr>
        </p:nvSpPr>
        <p:spPr>
          <a:xfrm>
            <a:off x="7972925" y="2436425"/>
            <a:ext cx="3014700" cy="12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26"/>
          <p:cNvSpPr txBox="1">
            <a:spLocks noGrp="1"/>
          </p:cNvSpPr>
          <p:nvPr>
            <p:ph type="subTitle" idx="3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78" name="Google Shape;278;p26"/>
          <p:cNvSpPr txBox="1">
            <a:spLocks noGrp="1"/>
          </p:cNvSpPr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cxnSp>
        <p:nvCxnSpPr>
          <p:cNvPr id="279" name="Google Shape;279;p26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2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1" name="Google Shape;281;p26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2" name="Google Shape;282;p26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6"/>
          <p:cNvSpPr txBox="1">
            <a:spLocks noGrp="1"/>
          </p:cNvSpPr>
          <p:nvPr>
            <p:ph type="subTitle" idx="4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26"/>
          <p:cNvSpPr txBox="1">
            <a:spLocks noGrp="1"/>
          </p:cNvSpPr>
          <p:nvPr>
            <p:ph type="subTitle" idx="5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26"/>
          <p:cNvSpPr txBox="1">
            <a:spLocks noGrp="1"/>
          </p:cNvSpPr>
          <p:nvPr>
            <p:ph type="subTitle" idx="6"/>
          </p:nvPr>
        </p:nvSpPr>
        <p:spPr>
          <a:xfrm>
            <a:off x="887800" y="2596700"/>
            <a:ext cx="3182700" cy="266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286" name="Google Shape;286;p26"/>
          <p:cNvCxnSpPr/>
          <p:nvPr/>
        </p:nvCxnSpPr>
        <p:spPr>
          <a:xfrm>
            <a:off x="7885850" y="3677350"/>
            <a:ext cx="0" cy="140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87" name="Google Shape;287;p26"/>
          <p:cNvSpPr txBox="1">
            <a:spLocks noGrp="1"/>
          </p:cNvSpPr>
          <p:nvPr>
            <p:ph type="subTitle" idx="7"/>
          </p:nvPr>
        </p:nvSpPr>
        <p:spPr>
          <a:xfrm>
            <a:off x="4620750" y="3677388"/>
            <a:ext cx="2949600" cy="32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88" name="Google Shape;288;p26"/>
          <p:cNvSpPr txBox="1">
            <a:spLocks noGrp="1"/>
          </p:cNvSpPr>
          <p:nvPr>
            <p:ph type="subTitle" idx="8"/>
          </p:nvPr>
        </p:nvSpPr>
        <p:spPr>
          <a:xfrm>
            <a:off x="4620750" y="4166613"/>
            <a:ext cx="2949600" cy="91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89" name="Google Shape;289;p26"/>
          <p:cNvSpPr txBox="1">
            <a:spLocks noGrp="1"/>
          </p:cNvSpPr>
          <p:nvPr>
            <p:ph type="subTitle" idx="9"/>
          </p:nvPr>
        </p:nvSpPr>
        <p:spPr>
          <a:xfrm>
            <a:off x="8051175" y="3677388"/>
            <a:ext cx="2949600" cy="32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90" name="Google Shape;290;p26"/>
          <p:cNvSpPr txBox="1">
            <a:spLocks noGrp="1"/>
          </p:cNvSpPr>
          <p:nvPr>
            <p:ph type="subTitle" idx="13"/>
          </p:nvPr>
        </p:nvSpPr>
        <p:spPr>
          <a:xfrm>
            <a:off x="8051175" y="4166613"/>
            <a:ext cx="2949600" cy="91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eme 2 Title">
  <p:cSld name="TITLE_2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2083725" y="3521825"/>
            <a:ext cx="7533300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2"/>
          </p:nvPr>
        </p:nvSpPr>
        <p:spPr>
          <a:xfrm>
            <a:off x="2083725" y="4681700"/>
            <a:ext cx="2040300" cy="60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3"/>
          </p:nvPr>
        </p:nvSpPr>
        <p:spPr>
          <a:xfrm>
            <a:off x="4471850" y="4681700"/>
            <a:ext cx="2040300" cy="60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Google Shape;40;p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41;p4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data two pies">
  <p:cSld name="CUSTOM_4_12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93" name="Google Shape;293;p27"/>
          <p:cNvSpPr txBox="1">
            <a:spLocks noGrp="1"/>
          </p:cNvSpPr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cxnSp>
        <p:nvCxnSpPr>
          <p:cNvPr id="294" name="Google Shape;294;p27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" name="Google Shape;295;p2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6" name="Google Shape;296;p27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7" name="Google Shape;297;p27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7"/>
          <p:cNvSpPr txBox="1">
            <a:spLocks noGrp="1"/>
          </p:cNvSpPr>
          <p:nvPr>
            <p:ph type="subTitle" idx="2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99" name="Google Shape;299;p27"/>
          <p:cNvSpPr txBox="1">
            <a:spLocks noGrp="1"/>
          </p:cNvSpPr>
          <p:nvPr>
            <p:ph type="subTitle" idx="3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300" name="Google Shape;300;p27"/>
          <p:cNvCxnSpPr/>
          <p:nvPr/>
        </p:nvCxnSpPr>
        <p:spPr>
          <a:xfrm>
            <a:off x="7885850" y="4439350"/>
            <a:ext cx="0" cy="140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01" name="Google Shape;301;p27"/>
          <p:cNvSpPr txBox="1">
            <a:spLocks noGrp="1"/>
          </p:cNvSpPr>
          <p:nvPr>
            <p:ph type="subTitle" idx="4"/>
          </p:nvPr>
        </p:nvSpPr>
        <p:spPr>
          <a:xfrm>
            <a:off x="887800" y="2596700"/>
            <a:ext cx="3182700" cy="266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302" name="Google Shape;302;p27"/>
          <p:cNvSpPr txBox="1">
            <a:spLocks noGrp="1"/>
          </p:cNvSpPr>
          <p:nvPr>
            <p:ph type="subTitle" idx="5"/>
          </p:nvPr>
        </p:nvSpPr>
        <p:spPr>
          <a:xfrm>
            <a:off x="4620750" y="4439350"/>
            <a:ext cx="2949600" cy="32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303" name="Google Shape;303;p27"/>
          <p:cNvSpPr txBox="1">
            <a:spLocks noGrp="1"/>
          </p:cNvSpPr>
          <p:nvPr>
            <p:ph type="subTitle" idx="6"/>
          </p:nvPr>
        </p:nvSpPr>
        <p:spPr>
          <a:xfrm>
            <a:off x="4620750" y="4928575"/>
            <a:ext cx="2949600" cy="91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04" name="Google Shape;304;p27"/>
          <p:cNvSpPr txBox="1">
            <a:spLocks noGrp="1"/>
          </p:cNvSpPr>
          <p:nvPr>
            <p:ph type="subTitle" idx="7"/>
          </p:nvPr>
        </p:nvSpPr>
        <p:spPr>
          <a:xfrm>
            <a:off x="8051175" y="4439350"/>
            <a:ext cx="2949600" cy="32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305" name="Google Shape;305;p27"/>
          <p:cNvSpPr txBox="1">
            <a:spLocks noGrp="1"/>
          </p:cNvSpPr>
          <p:nvPr>
            <p:ph type="subTitle" idx="8"/>
          </p:nvPr>
        </p:nvSpPr>
        <p:spPr>
          <a:xfrm>
            <a:off x="8051175" y="4928575"/>
            <a:ext cx="2949600" cy="91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data large pie">
  <p:cSld name="CUSTOM_4_1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308" name="Google Shape;308;p28"/>
          <p:cNvSpPr txBox="1">
            <a:spLocks noGrp="1"/>
          </p:cNvSpPr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cxnSp>
        <p:nvCxnSpPr>
          <p:cNvPr id="309" name="Google Shape;309;p2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" name="Google Shape;310;p2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1" name="Google Shape;311;p28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2" name="Google Shape;312;p28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8"/>
          <p:cNvSpPr txBox="1">
            <a:spLocks noGrp="1"/>
          </p:cNvSpPr>
          <p:nvPr>
            <p:ph type="subTitle" idx="2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14" name="Google Shape;314;p28"/>
          <p:cNvSpPr txBox="1">
            <a:spLocks noGrp="1"/>
          </p:cNvSpPr>
          <p:nvPr>
            <p:ph type="subTitle" idx="3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28"/>
          <p:cNvSpPr txBox="1">
            <a:spLocks noGrp="1"/>
          </p:cNvSpPr>
          <p:nvPr>
            <p:ph type="subTitle" idx="4"/>
          </p:nvPr>
        </p:nvSpPr>
        <p:spPr>
          <a:xfrm>
            <a:off x="887800" y="2596700"/>
            <a:ext cx="3182700" cy="266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316" name="Google Shape;316;p28"/>
          <p:cNvSpPr txBox="1">
            <a:spLocks noGrp="1"/>
          </p:cNvSpPr>
          <p:nvPr>
            <p:ph type="subTitle" idx="5"/>
          </p:nvPr>
        </p:nvSpPr>
        <p:spPr>
          <a:xfrm>
            <a:off x="9078238" y="3048425"/>
            <a:ext cx="914400" cy="52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9pPr>
          </a:lstStyle>
          <a:p>
            <a:endParaRPr/>
          </a:p>
        </p:txBody>
      </p:sp>
      <p:sp>
        <p:nvSpPr>
          <p:cNvPr id="317" name="Google Shape;317;p28"/>
          <p:cNvSpPr txBox="1">
            <a:spLocks noGrp="1"/>
          </p:cNvSpPr>
          <p:nvPr>
            <p:ph type="subTitle" idx="6"/>
          </p:nvPr>
        </p:nvSpPr>
        <p:spPr>
          <a:xfrm>
            <a:off x="10284513" y="3048425"/>
            <a:ext cx="914400" cy="52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9pPr>
          </a:lstStyle>
          <a:p>
            <a:endParaRPr/>
          </a:p>
        </p:txBody>
      </p:sp>
      <p:sp>
        <p:nvSpPr>
          <p:cNvPr id="318" name="Google Shape;318;p28"/>
          <p:cNvSpPr txBox="1">
            <a:spLocks noGrp="1"/>
          </p:cNvSpPr>
          <p:nvPr>
            <p:ph type="subTitle" idx="7"/>
          </p:nvPr>
        </p:nvSpPr>
        <p:spPr>
          <a:xfrm>
            <a:off x="9078238" y="3841627"/>
            <a:ext cx="914400" cy="52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9pPr>
          </a:lstStyle>
          <a:p>
            <a:endParaRPr/>
          </a:p>
        </p:txBody>
      </p:sp>
      <p:sp>
        <p:nvSpPr>
          <p:cNvPr id="319" name="Google Shape;319;p28"/>
          <p:cNvSpPr txBox="1">
            <a:spLocks noGrp="1"/>
          </p:cNvSpPr>
          <p:nvPr>
            <p:ph type="subTitle" idx="8"/>
          </p:nvPr>
        </p:nvSpPr>
        <p:spPr>
          <a:xfrm>
            <a:off x="10284513" y="3841627"/>
            <a:ext cx="914400" cy="52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9pPr>
          </a:lstStyle>
          <a:p>
            <a:endParaRPr/>
          </a:p>
        </p:txBody>
      </p:sp>
      <p:sp>
        <p:nvSpPr>
          <p:cNvPr id="320" name="Google Shape;320;p28"/>
          <p:cNvSpPr txBox="1">
            <a:spLocks noGrp="1"/>
          </p:cNvSpPr>
          <p:nvPr>
            <p:ph type="subTitle" idx="9"/>
          </p:nvPr>
        </p:nvSpPr>
        <p:spPr>
          <a:xfrm>
            <a:off x="9078238" y="4603527"/>
            <a:ext cx="914400" cy="52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9pPr>
          </a:lstStyle>
          <a:p>
            <a:endParaRPr/>
          </a:p>
        </p:txBody>
      </p:sp>
      <p:sp>
        <p:nvSpPr>
          <p:cNvPr id="321" name="Google Shape;321;p28"/>
          <p:cNvSpPr txBox="1">
            <a:spLocks noGrp="1"/>
          </p:cNvSpPr>
          <p:nvPr>
            <p:ph type="subTitle" idx="13"/>
          </p:nvPr>
        </p:nvSpPr>
        <p:spPr>
          <a:xfrm>
            <a:off x="10284513" y="4603527"/>
            <a:ext cx="914400" cy="52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data percentage bars">
  <p:cSld name="CUSTOM_4_10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9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324" name="Google Shape;324;p29"/>
          <p:cNvSpPr txBox="1">
            <a:spLocks noGrp="1"/>
          </p:cNvSpPr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cxnSp>
        <p:nvCxnSpPr>
          <p:cNvPr id="325" name="Google Shape;325;p2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2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7" name="Google Shape;327;p29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8" name="Google Shape;328;p29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9"/>
          <p:cNvSpPr txBox="1">
            <a:spLocks noGrp="1"/>
          </p:cNvSpPr>
          <p:nvPr>
            <p:ph type="subTitle" idx="2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30" name="Google Shape;330;p29"/>
          <p:cNvSpPr txBox="1">
            <a:spLocks noGrp="1"/>
          </p:cNvSpPr>
          <p:nvPr>
            <p:ph type="subTitle" idx="3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29"/>
          <p:cNvSpPr txBox="1">
            <a:spLocks noGrp="1"/>
          </p:cNvSpPr>
          <p:nvPr>
            <p:ph type="subTitle" idx="4"/>
          </p:nvPr>
        </p:nvSpPr>
        <p:spPr>
          <a:xfrm>
            <a:off x="8048050" y="2898600"/>
            <a:ext cx="3410400" cy="71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332" name="Google Shape;332;p29"/>
          <p:cNvSpPr txBox="1">
            <a:spLocks noGrp="1"/>
          </p:cNvSpPr>
          <p:nvPr>
            <p:ph type="subTitle" idx="5"/>
          </p:nvPr>
        </p:nvSpPr>
        <p:spPr>
          <a:xfrm>
            <a:off x="8048050" y="2540600"/>
            <a:ext cx="3410400" cy="333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33" name="Google Shape;333;p29"/>
          <p:cNvSpPr txBox="1">
            <a:spLocks noGrp="1"/>
          </p:cNvSpPr>
          <p:nvPr>
            <p:ph type="subTitle" idx="6"/>
          </p:nvPr>
        </p:nvSpPr>
        <p:spPr>
          <a:xfrm>
            <a:off x="8048050" y="4676800"/>
            <a:ext cx="3410400" cy="71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334" name="Google Shape;334;p29"/>
          <p:cNvSpPr txBox="1">
            <a:spLocks noGrp="1"/>
          </p:cNvSpPr>
          <p:nvPr>
            <p:ph type="subTitle" idx="7"/>
          </p:nvPr>
        </p:nvSpPr>
        <p:spPr>
          <a:xfrm>
            <a:off x="8048050" y="4318800"/>
            <a:ext cx="3410400" cy="333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35" name="Google Shape;335;p29"/>
          <p:cNvSpPr/>
          <p:nvPr/>
        </p:nvSpPr>
        <p:spPr>
          <a:xfrm>
            <a:off x="88952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9"/>
          <p:cNvSpPr/>
          <p:nvPr/>
        </p:nvSpPr>
        <p:spPr>
          <a:xfrm>
            <a:off x="88952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9"/>
          <p:cNvSpPr/>
          <p:nvPr/>
        </p:nvSpPr>
        <p:spPr>
          <a:xfrm>
            <a:off x="88952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9"/>
          <p:cNvSpPr/>
          <p:nvPr/>
        </p:nvSpPr>
        <p:spPr>
          <a:xfrm>
            <a:off x="88952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9"/>
          <p:cNvSpPr/>
          <p:nvPr/>
        </p:nvSpPr>
        <p:spPr>
          <a:xfrm>
            <a:off x="88952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9"/>
          <p:cNvSpPr/>
          <p:nvPr/>
        </p:nvSpPr>
        <p:spPr>
          <a:xfrm>
            <a:off x="88952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9"/>
          <p:cNvSpPr/>
          <p:nvPr/>
        </p:nvSpPr>
        <p:spPr>
          <a:xfrm>
            <a:off x="88952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9"/>
          <p:cNvSpPr/>
          <p:nvPr/>
        </p:nvSpPr>
        <p:spPr>
          <a:xfrm>
            <a:off x="88952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9"/>
          <p:cNvSpPr/>
          <p:nvPr/>
        </p:nvSpPr>
        <p:spPr>
          <a:xfrm>
            <a:off x="88952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9"/>
          <p:cNvSpPr/>
          <p:nvPr/>
        </p:nvSpPr>
        <p:spPr>
          <a:xfrm>
            <a:off x="88952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9"/>
          <p:cNvSpPr/>
          <p:nvPr/>
        </p:nvSpPr>
        <p:spPr>
          <a:xfrm>
            <a:off x="158600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9"/>
          <p:cNvSpPr/>
          <p:nvPr/>
        </p:nvSpPr>
        <p:spPr>
          <a:xfrm>
            <a:off x="158600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9"/>
          <p:cNvSpPr/>
          <p:nvPr/>
        </p:nvSpPr>
        <p:spPr>
          <a:xfrm>
            <a:off x="158600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9"/>
          <p:cNvSpPr/>
          <p:nvPr/>
        </p:nvSpPr>
        <p:spPr>
          <a:xfrm>
            <a:off x="158600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9"/>
          <p:cNvSpPr/>
          <p:nvPr/>
        </p:nvSpPr>
        <p:spPr>
          <a:xfrm>
            <a:off x="158600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9"/>
          <p:cNvSpPr/>
          <p:nvPr/>
        </p:nvSpPr>
        <p:spPr>
          <a:xfrm>
            <a:off x="158600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9"/>
          <p:cNvSpPr/>
          <p:nvPr/>
        </p:nvSpPr>
        <p:spPr>
          <a:xfrm>
            <a:off x="158600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9"/>
          <p:cNvSpPr/>
          <p:nvPr/>
        </p:nvSpPr>
        <p:spPr>
          <a:xfrm>
            <a:off x="158600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9"/>
          <p:cNvSpPr/>
          <p:nvPr/>
        </p:nvSpPr>
        <p:spPr>
          <a:xfrm>
            <a:off x="158600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9"/>
          <p:cNvSpPr/>
          <p:nvPr/>
        </p:nvSpPr>
        <p:spPr>
          <a:xfrm>
            <a:off x="158600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9"/>
          <p:cNvSpPr/>
          <p:nvPr/>
        </p:nvSpPr>
        <p:spPr>
          <a:xfrm>
            <a:off x="228247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9"/>
          <p:cNvSpPr/>
          <p:nvPr/>
        </p:nvSpPr>
        <p:spPr>
          <a:xfrm>
            <a:off x="228247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9"/>
          <p:cNvSpPr/>
          <p:nvPr/>
        </p:nvSpPr>
        <p:spPr>
          <a:xfrm>
            <a:off x="228247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9"/>
          <p:cNvSpPr/>
          <p:nvPr/>
        </p:nvSpPr>
        <p:spPr>
          <a:xfrm>
            <a:off x="228247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9"/>
          <p:cNvSpPr/>
          <p:nvPr/>
        </p:nvSpPr>
        <p:spPr>
          <a:xfrm>
            <a:off x="228247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9"/>
          <p:cNvSpPr/>
          <p:nvPr/>
        </p:nvSpPr>
        <p:spPr>
          <a:xfrm>
            <a:off x="228247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9"/>
          <p:cNvSpPr/>
          <p:nvPr/>
        </p:nvSpPr>
        <p:spPr>
          <a:xfrm>
            <a:off x="228247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9"/>
          <p:cNvSpPr/>
          <p:nvPr/>
        </p:nvSpPr>
        <p:spPr>
          <a:xfrm>
            <a:off x="228247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9"/>
          <p:cNvSpPr/>
          <p:nvPr/>
        </p:nvSpPr>
        <p:spPr>
          <a:xfrm>
            <a:off x="228247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9"/>
          <p:cNvSpPr/>
          <p:nvPr/>
        </p:nvSpPr>
        <p:spPr>
          <a:xfrm>
            <a:off x="228247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9"/>
          <p:cNvSpPr/>
          <p:nvPr/>
        </p:nvSpPr>
        <p:spPr>
          <a:xfrm>
            <a:off x="297895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9"/>
          <p:cNvSpPr/>
          <p:nvPr/>
        </p:nvSpPr>
        <p:spPr>
          <a:xfrm>
            <a:off x="297895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9"/>
          <p:cNvSpPr/>
          <p:nvPr/>
        </p:nvSpPr>
        <p:spPr>
          <a:xfrm>
            <a:off x="297895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297895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297895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9"/>
          <p:cNvSpPr/>
          <p:nvPr/>
        </p:nvSpPr>
        <p:spPr>
          <a:xfrm>
            <a:off x="297895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9"/>
          <p:cNvSpPr/>
          <p:nvPr/>
        </p:nvSpPr>
        <p:spPr>
          <a:xfrm>
            <a:off x="297895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9"/>
          <p:cNvSpPr/>
          <p:nvPr/>
        </p:nvSpPr>
        <p:spPr>
          <a:xfrm>
            <a:off x="297895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9"/>
          <p:cNvSpPr/>
          <p:nvPr/>
        </p:nvSpPr>
        <p:spPr>
          <a:xfrm>
            <a:off x="297895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9"/>
          <p:cNvSpPr/>
          <p:nvPr/>
        </p:nvSpPr>
        <p:spPr>
          <a:xfrm>
            <a:off x="297895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9"/>
          <p:cNvSpPr/>
          <p:nvPr/>
        </p:nvSpPr>
        <p:spPr>
          <a:xfrm>
            <a:off x="367542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9"/>
          <p:cNvSpPr/>
          <p:nvPr/>
        </p:nvSpPr>
        <p:spPr>
          <a:xfrm>
            <a:off x="367542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9"/>
          <p:cNvSpPr/>
          <p:nvPr/>
        </p:nvSpPr>
        <p:spPr>
          <a:xfrm>
            <a:off x="367542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9"/>
          <p:cNvSpPr/>
          <p:nvPr/>
        </p:nvSpPr>
        <p:spPr>
          <a:xfrm>
            <a:off x="367542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9"/>
          <p:cNvSpPr/>
          <p:nvPr/>
        </p:nvSpPr>
        <p:spPr>
          <a:xfrm>
            <a:off x="367542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9"/>
          <p:cNvSpPr/>
          <p:nvPr/>
        </p:nvSpPr>
        <p:spPr>
          <a:xfrm>
            <a:off x="367542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9"/>
          <p:cNvSpPr/>
          <p:nvPr/>
        </p:nvSpPr>
        <p:spPr>
          <a:xfrm>
            <a:off x="367542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9"/>
          <p:cNvSpPr/>
          <p:nvPr/>
        </p:nvSpPr>
        <p:spPr>
          <a:xfrm>
            <a:off x="367542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9"/>
          <p:cNvSpPr/>
          <p:nvPr/>
        </p:nvSpPr>
        <p:spPr>
          <a:xfrm>
            <a:off x="367542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9"/>
          <p:cNvSpPr/>
          <p:nvPr/>
        </p:nvSpPr>
        <p:spPr>
          <a:xfrm>
            <a:off x="367542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9"/>
          <p:cNvSpPr/>
          <p:nvPr/>
        </p:nvSpPr>
        <p:spPr>
          <a:xfrm>
            <a:off x="437190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9"/>
          <p:cNvSpPr/>
          <p:nvPr/>
        </p:nvSpPr>
        <p:spPr>
          <a:xfrm>
            <a:off x="437190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9"/>
          <p:cNvSpPr/>
          <p:nvPr/>
        </p:nvSpPr>
        <p:spPr>
          <a:xfrm>
            <a:off x="437190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9"/>
          <p:cNvSpPr/>
          <p:nvPr/>
        </p:nvSpPr>
        <p:spPr>
          <a:xfrm>
            <a:off x="437190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9"/>
          <p:cNvSpPr/>
          <p:nvPr/>
        </p:nvSpPr>
        <p:spPr>
          <a:xfrm>
            <a:off x="437190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9"/>
          <p:cNvSpPr/>
          <p:nvPr/>
        </p:nvSpPr>
        <p:spPr>
          <a:xfrm>
            <a:off x="437190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9"/>
          <p:cNvSpPr/>
          <p:nvPr/>
        </p:nvSpPr>
        <p:spPr>
          <a:xfrm>
            <a:off x="437190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9"/>
          <p:cNvSpPr/>
          <p:nvPr/>
        </p:nvSpPr>
        <p:spPr>
          <a:xfrm>
            <a:off x="437190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9"/>
          <p:cNvSpPr/>
          <p:nvPr/>
        </p:nvSpPr>
        <p:spPr>
          <a:xfrm>
            <a:off x="437190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9"/>
          <p:cNvSpPr/>
          <p:nvPr/>
        </p:nvSpPr>
        <p:spPr>
          <a:xfrm>
            <a:off x="437190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9"/>
          <p:cNvSpPr/>
          <p:nvPr/>
        </p:nvSpPr>
        <p:spPr>
          <a:xfrm>
            <a:off x="506837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9"/>
          <p:cNvSpPr/>
          <p:nvPr/>
        </p:nvSpPr>
        <p:spPr>
          <a:xfrm>
            <a:off x="506837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9"/>
          <p:cNvSpPr/>
          <p:nvPr/>
        </p:nvSpPr>
        <p:spPr>
          <a:xfrm>
            <a:off x="506837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9"/>
          <p:cNvSpPr/>
          <p:nvPr/>
        </p:nvSpPr>
        <p:spPr>
          <a:xfrm>
            <a:off x="506837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9"/>
          <p:cNvSpPr/>
          <p:nvPr/>
        </p:nvSpPr>
        <p:spPr>
          <a:xfrm>
            <a:off x="506837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9"/>
          <p:cNvSpPr/>
          <p:nvPr/>
        </p:nvSpPr>
        <p:spPr>
          <a:xfrm>
            <a:off x="506837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9"/>
          <p:cNvSpPr/>
          <p:nvPr/>
        </p:nvSpPr>
        <p:spPr>
          <a:xfrm>
            <a:off x="506837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9"/>
          <p:cNvSpPr/>
          <p:nvPr/>
        </p:nvSpPr>
        <p:spPr>
          <a:xfrm>
            <a:off x="506837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9"/>
          <p:cNvSpPr/>
          <p:nvPr/>
        </p:nvSpPr>
        <p:spPr>
          <a:xfrm>
            <a:off x="506837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9"/>
          <p:cNvSpPr/>
          <p:nvPr/>
        </p:nvSpPr>
        <p:spPr>
          <a:xfrm>
            <a:off x="506837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9"/>
          <p:cNvSpPr/>
          <p:nvPr/>
        </p:nvSpPr>
        <p:spPr>
          <a:xfrm>
            <a:off x="576485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9"/>
          <p:cNvSpPr/>
          <p:nvPr/>
        </p:nvSpPr>
        <p:spPr>
          <a:xfrm>
            <a:off x="576485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9"/>
          <p:cNvSpPr/>
          <p:nvPr/>
        </p:nvSpPr>
        <p:spPr>
          <a:xfrm>
            <a:off x="576485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9"/>
          <p:cNvSpPr/>
          <p:nvPr/>
        </p:nvSpPr>
        <p:spPr>
          <a:xfrm>
            <a:off x="576485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9"/>
          <p:cNvSpPr/>
          <p:nvPr/>
        </p:nvSpPr>
        <p:spPr>
          <a:xfrm>
            <a:off x="576485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9"/>
          <p:cNvSpPr/>
          <p:nvPr/>
        </p:nvSpPr>
        <p:spPr>
          <a:xfrm>
            <a:off x="576485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9"/>
          <p:cNvSpPr/>
          <p:nvPr/>
        </p:nvSpPr>
        <p:spPr>
          <a:xfrm>
            <a:off x="576485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9"/>
          <p:cNvSpPr/>
          <p:nvPr/>
        </p:nvSpPr>
        <p:spPr>
          <a:xfrm>
            <a:off x="576485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9"/>
          <p:cNvSpPr/>
          <p:nvPr/>
        </p:nvSpPr>
        <p:spPr>
          <a:xfrm>
            <a:off x="576485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9"/>
          <p:cNvSpPr/>
          <p:nvPr/>
        </p:nvSpPr>
        <p:spPr>
          <a:xfrm>
            <a:off x="576485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9"/>
          <p:cNvSpPr/>
          <p:nvPr/>
        </p:nvSpPr>
        <p:spPr>
          <a:xfrm>
            <a:off x="646132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9"/>
          <p:cNvSpPr/>
          <p:nvPr/>
        </p:nvSpPr>
        <p:spPr>
          <a:xfrm>
            <a:off x="646132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9"/>
          <p:cNvSpPr/>
          <p:nvPr/>
        </p:nvSpPr>
        <p:spPr>
          <a:xfrm>
            <a:off x="646132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9"/>
          <p:cNvSpPr/>
          <p:nvPr/>
        </p:nvSpPr>
        <p:spPr>
          <a:xfrm>
            <a:off x="646132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9"/>
          <p:cNvSpPr/>
          <p:nvPr/>
        </p:nvSpPr>
        <p:spPr>
          <a:xfrm>
            <a:off x="646132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9"/>
          <p:cNvSpPr/>
          <p:nvPr/>
        </p:nvSpPr>
        <p:spPr>
          <a:xfrm>
            <a:off x="646132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9"/>
          <p:cNvSpPr/>
          <p:nvPr/>
        </p:nvSpPr>
        <p:spPr>
          <a:xfrm>
            <a:off x="646132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9"/>
          <p:cNvSpPr/>
          <p:nvPr/>
        </p:nvSpPr>
        <p:spPr>
          <a:xfrm>
            <a:off x="646132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9"/>
          <p:cNvSpPr/>
          <p:nvPr/>
        </p:nvSpPr>
        <p:spPr>
          <a:xfrm>
            <a:off x="646132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9"/>
          <p:cNvSpPr/>
          <p:nvPr/>
        </p:nvSpPr>
        <p:spPr>
          <a:xfrm>
            <a:off x="646132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9"/>
          <p:cNvSpPr/>
          <p:nvPr/>
        </p:nvSpPr>
        <p:spPr>
          <a:xfrm>
            <a:off x="715780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9"/>
          <p:cNvSpPr/>
          <p:nvPr/>
        </p:nvSpPr>
        <p:spPr>
          <a:xfrm>
            <a:off x="715780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9"/>
          <p:cNvSpPr/>
          <p:nvPr/>
        </p:nvSpPr>
        <p:spPr>
          <a:xfrm>
            <a:off x="715780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9"/>
          <p:cNvSpPr/>
          <p:nvPr/>
        </p:nvSpPr>
        <p:spPr>
          <a:xfrm>
            <a:off x="715780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9"/>
          <p:cNvSpPr/>
          <p:nvPr/>
        </p:nvSpPr>
        <p:spPr>
          <a:xfrm>
            <a:off x="715780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9"/>
          <p:cNvSpPr/>
          <p:nvPr/>
        </p:nvSpPr>
        <p:spPr>
          <a:xfrm>
            <a:off x="715780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9"/>
          <p:cNvSpPr/>
          <p:nvPr/>
        </p:nvSpPr>
        <p:spPr>
          <a:xfrm>
            <a:off x="715780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9"/>
          <p:cNvSpPr/>
          <p:nvPr/>
        </p:nvSpPr>
        <p:spPr>
          <a:xfrm>
            <a:off x="715780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9"/>
          <p:cNvSpPr/>
          <p:nvPr/>
        </p:nvSpPr>
        <p:spPr>
          <a:xfrm>
            <a:off x="715780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9"/>
          <p:cNvSpPr/>
          <p:nvPr/>
        </p:nvSpPr>
        <p:spPr>
          <a:xfrm>
            <a:off x="715780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9"/>
          <p:cNvSpPr/>
          <p:nvPr/>
        </p:nvSpPr>
        <p:spPr>
          <a:xfrm>
            <a:off x="88952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9"/>
          <p:cNvSpPr/>
          <p:nvPr/>
        </p:nvSpPr>
        <p:spPr>
          <a:xfrm>
            <a:off x="88952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9"/>
          <p:cNvSpPr/>
          <p:nvPr/>
        </p:nvSpPr>
        <p:spPr>
          <a:xfrm>
            <a:off x="88952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9"/>
          <p:cNvSpPr/>
          <p:nvPr/>
        </p:nvSpPr>
        <p:spPr>
          <a:xfrm>
            <a:off x="88952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9"/>
          <p:cNvSpPr/>
          <p:nvPr/>
        </p:nvSpPr>
        <p:spPr>
          <a:xfrm>
            <a:off x="88952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9"/>
          <p:cNvSpPr/>
          <p:nvPr/>
        </p:nvSpPr>
        <p:spPr>
          <a:xfrm>
            <a:off x="88952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9"/>
          <p:cNvSpPr/>
          <p:nvPr/>
        </p:nvSpPr>
        <p:spPr>
          <a:xfrm>
            <a:off x="88952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9"/>
          <p:cNvSpPr/>
          <p:nvPr/>
        </p:nvSpPr>
        <p:spPr>
          <a:xfrm>
            <a:off x="88952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9"/>
          <p:cNvSpPr/>
          <p:nvPr/>
        </p:nvSpPr>
        <p:spPr>
          <a:xfrm>
            <a:off x="88952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9"/>
          <p:cNvSpPr/>
          <p:nvPr/>
        </p:nvSpPr>
        <p:spPr>
          <a:xfrm>
            <a:off x="88952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9"/>
          <p:cNvSpPr/>
          <p:nvPr/>
        </p:nvSpPr>
        <p:spPr>
          <a:xfrm>
            <a:off x="158600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9"/>
          <p:cNvSpPr/>
          <p:nvPr/>
        </p:nvSpPr>
        <p:spPr>
          <a:xfrm>
            <a:off x="158600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9"/>
          <p:cNvSpPr/>
          <p:nvPr/>
        </p:nvSpPr>
        <p:spPr>
          <a:xfrm>
            <a:off x="158600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9"/>
          <p:cNvSpPr/>
          <p:nvPr/>
        </p:nvSpPr>
        <p:spPr>
          <a:xfrm>
            <a:off x="158600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/>
          <p:nvPr/>
        </p:nvSpPr>
        <p:spPr>
          <a:xfrm>
            <a:off x="158600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9"/>
          <p:cNvSpPr/>
          <p:nvPr/>
        </p:nvSpPr>
        <p:spPr>
          <a:xfrm>
            <a:off x="158600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9"/>
          <p:cNvSpPr/>
          <p:nvPr/>
        </p:nvSpPr>
        <p:spPr>
          <a:xfrm>
            <a:off x="158600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9"/>
          <p:cNvSpPr/>
          <p:nvPr/>
        </p:nvSpPr>
        <p:spPr>
          <a:xfrm>
            <a:off x="158600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9"/>
          <p:cNvSpPr/>
          <p:nvPr/>
        </p:nvSpPr>
        <p:spPr>
          <a:xfrm>
            <a:off x="158600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9"/>
          <p:cNvSpPr/>
          <p:nvPr/>
        </p:nvSpPr>
        <p:spPr>
          <a:xfrm>
            <a:off x="158600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9"/>
          <p:cNvSpPr/>
          <p:nvPr/>
        </p:nvSpPr>
        <p:spPr>
          <a:xfrm>
            <a:off x="228247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9"/>
          <p:cNvSpPr/>
          <p:nvPr/>
        </p:nvSpPr>
        <p:spPr>
          <a:xfrm>
            <a:off x="228247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9"/>
          <p:cNvSpPr/>
          <p:nvPr/>
        </p:nvSpPr>
        <p:spPr>
          <a:xfrm>
            <a:off x="228247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9"/>
          <p:cNvSpPr/>
          <p:nvPr/>
        </p:nvSpPr>
        <p:spPr>
          <a:xfrm>
            <a:off x="228247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9"/>
          <p:cNvSpPr/>
          <p:nvPr/>
        </p:nvSpPr>
        <p:spPr>
          <a:xfrm>
            <a:off x="228247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28247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228247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228247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228247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228247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297895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297895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297895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297895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297895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297895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297895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297895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297895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297895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367542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367542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67542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367542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367542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367542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367542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367542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367542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367542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437190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437190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437190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437190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437190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437190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437190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437190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437190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437190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506837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506837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506837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506837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506837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506837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506837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506837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506837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506837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576485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576485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576485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576485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576485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576485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576485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576485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576485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576485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646132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646132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646132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646132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646132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646132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646132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646132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646132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646132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715780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715780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715780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715780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715780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715780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715780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715780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715780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715780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quote three column">
  <p:cSld name="CUSTOM_4_9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0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537" name="Google Shape;537;p30"/>
          <p:cNvSpPr txBox="1">
            <a:spLocks noGrp="1"/>
          </p:cNvSpPr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cxnSp>
        <p:nvCxnSpPr>
          <p:cNvPr id="538" name="Google Shape;538;p3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9" name="Google Shape;539;p3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0" name="Google Shape;540;p30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1" name="Google Shape;541;p30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30"/>
          <p:cNvSpPr txBox="1">
            <a:spLocks noGrp="1"/>
          </p:cNvSpPr>
          <p:nvPr>
            <p:ph type="subTitle" idx="2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43" name="Google Shape;543;p30"/>
          <p:cNvSpPr txBox="1">
            <a:spLocks noGrp="1"/>
          </p:cNvSpPr>
          <p:nvPr>
            <p:ph type="subTitle" idx="3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544" name="Google Shape;544;p30"/>
          <p:cNvCxnSpPr/>
          <p:nvPr/>
        </p:nvCxnSpPr>
        <p:spPr>
          <a:xfrm>
            <a:off x="4307600" y="2776950"/>
            <a:ext cx="0" cy="230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45" name="Google Shape;545;p30"/>
          <p:cNvCxnSpPr/>
          <p:nvPr/>
        </p:nvCxnSpPr>
        <p:spPr>
          <a:xfrm>
            <a:off x="7890550" y="2776950"/>
            <a:ext cx="0" cy="230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46" name="Google Shape;546;p30"/>
          <p:cNvSpPr txBox="1">
            <a:spLocks noGrp="1"/>
          </p:cNvSpPr>
          <p:nvPr>
            <p:ph type="subTitle" idx="4"/>
          </p:nvPr>
        </p:nvSpPr>
        <p:spPr>
          <a:xfrm>
            <a:off x="1140925" y="4681050"/>
            <a:ext cx="2750400" cy="42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547" name="Google Shape;547;p30"/>
          <p:cNvSpPr txBox="1">
            <a:spLocks noGrp="1"/>
          </p:cNvSpPr>
          <p:nvPr>
            <p:ph type="subTitle" idx="5"/>
          </p:nvPr>
        </p:nvSpPr>
        <p:spPr>
          <a:xfrm>
            <a:off x="1140925" y="2813710"/>
            <a:ext cx="27504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48" name="Google Shape;548;p30"/>
          <p:cNvSpPr txBox="1">
            <a:spLocks noGrp="1"/>
          </p:cNvSpPr>
          <p:nvPr>
            <p:ph type="subTitle" idx="6"/>
          </p:nvPr>
        </p:nvSpPr>
        <p:spPr>
          <a:xfrm>
            <a:off x="4723875" y="2813710"/>
            <a:ext cx="27504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49" name="Google Shape;549;p30"/>
          <p:cNvSpPr txBox="1">
            <a:spLocks noGrp="1"/>
          </p:cNvSpPr>
          <p:nvPr>
            <p:ph type="subTitle" idx="7"/>
          </p:nvPr>
        </p:nvSpPr>
        <p:spPr>
          <a:xfrm>
            <a:off x="8306825" y="2813710"/>
            <a:ext cx="27504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50" name="Google Shape;550;p30"/>
          <p:cNvSpPr txBox="1">
            <a:spLocks noGrp="1"/>
          </p:cNvSpPr>
          <p:nvPr>
            <p:ph type="subTitle" idx="8"/>
          </p:nvPr>
        </p:nvSpPr>
        <p:spPr>
          <a:xfrm>
            <a:off x="4720800" y="4681050"/>
            <a:ext cx="2750400" cy="42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551" name="Google Shape;551;p30"/>
          <p:cNvSpPr txBox="1">
            <a:spLocks noGrp="1"/>
          </p:cNvSpPr>
          <p:nvPr>
            <p:ph type="subTitle" idx="9"/>
          </p:nvPr>
        </p:nvSpPr>
        <p:spPr>
          <a:xfrm>
            <a:off x="8306825" y="4681050"/>
            <a:ext cx="2750400" cy="42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pic>
        <p:nvPicPr>
          <p:cNvPr id="552" name="Google Shape;5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805" y="2217196"/>
            <a:ext cx="553219" cy="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759" y="2217196"/>
            <a:ext cx="553219" cy="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0712" y="2217196"/>
            <a:ext cx="553219" cy="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quote two column">
  <p:cSld name="CUSTOM_4_8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1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557" name="Google Shape;557;p31"/>
          <p:cNvSpPr txBox="1">
            <a:spLocks noGrp="1"/>
          </p:cNvSpPr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cxnSp>
        <p:nvCxnSpPr>
          <p:cNvPr id="558" name="Google Shape;558;p31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9" name="Google Shape;559;p3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0" name="Google Shape;560;p31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1" name="Google Shape;561;p31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31"/>
          <p:cNvSpPr txBox="1">
            <a:spLocks noGrp="1"/>
          </p:cNvSpPr>
          <p:nvPr>
            <p:ph type="subTitle" idx="2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63" name="Google Shape;563;p31"/>
          <p:cNvSpPr txBox="1">
            <a:spLocks noGrp="1"/>
          </p:cNvSpPr>
          <p:nvPr>
            <p:ph type="subTitle" idx="3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564" name="Google Shape;564;p31"/>
          <p:cNvCxnSpPr/>
          <p:nvPr/>
        </p:nvCxnSpPr>
        <p:spPr>
          <a:xfrm>
            <a:off x="6098909" y="2796200"/>
            <a:ext cx="0" cy="292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65" name="Google Shape;565;p31"/>
          <p:cNvSpPr txBox="1">
            <a:spLocks noGrp="1"/>
          </p:cNvSpPr>
          <p:nvPr>
            <p:ph type="subTitle" idx="4"/>
          </p:nvPr>
        </p:nvSpPr>
        <p:spPr>
          <a:xfrm>
            <a:off x="1343125" y="5036725"/>
            <a:ext cx="4398000" cy="42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566" name="Google Shape;566;p31"/>
          <p:cNvSpPr txBox="1">
            <a:spLocks noGrp="1"/>
          </p:cNvSpPr>
          <p:nvPr>
            <p:ph type="subTitle" idx="5"/>
          </p:nvPr>
        </p:nvSpPr>
        <p:spPr>
          <a:xfrm>
            <a:off x="1343125" y="2848100"/>
            <a:ext cx="4398000" cy="186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31"/>
          <p:cNvSpPr txBox="1">
            <a:spLocks noGrp="1"/>
          </p:cNvSpPr>
          <p:nvPr>
            <p:ph type="subTitle" idx="6"/>
          </p:nvPr>
        </p:nvSpPr>
        <p:spPr>
          <a:xfrm>
            <a:off x="6529325" y="5036725"/>
            <a:ext cx="4398000" cy="42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568" name="Google Shape;568;p31"/>
          <p:cNvSpPr txBox="1">
            <a:spLocks noGrp="1"/>
          </p:cNvSpPr>
          <p:nvPr>
            <p:ph type="subTitle" idx="7"/>
          </p:nvPr>
        </p:nvSpPr>
        <p:spPr>
          <a:xfrm>
            <a:off x="6529325" y="2848100"/>
            <a:ext cx="4398000" cy="186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569" name="Google Shape;5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082" y="2044890"/>
            <a:ext cx="731700" cy="731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3282" y="2044890"/>
            <a:ext cx="731700" cy="731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quote large">
  <p:cSld name="CUSTOM_4_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2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cxnSp>
        <p:nvCxnSpPr>
          <p:cNvPr id="573" name="Google Shape;573;p3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4" name="Google Shape;574;p3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5" name="Google Shape;575;p32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6" name="Google Shape;576;p32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32"/>
          <p:cNvSpPr txBox="1">
            <a:spLocks noGrp="1"/>
          </p:cNvSpPr>
          <p:nvPr>
            <p:ph type="subTitle" idx="2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8" name="Google Shape;578;p32"/>
          <p:cNvSpPr txBox="1">
            <a:spLocks noGrp="1"/>
          </p:cNvSpPr>
          <p:nvPr>
            <p:ph type="title"/>
          </p:nvPr>
        </p:nvSpPr>
        <p:spPr>
          <a:xfrm>
            <a:off x="4465550" y="1455375"/>
            <a:ext cx="6724800" cy="320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sp>
        <p:nvSpPr>
          <p:cNvPr id="579" name="Google Shape;579;p32"/>
          <p:cNvSpPr txBox="1">
            <a:spLocks noGrp="1"/>
          </p:cNvSpPr>
          <p:nvPr>
            <p:ph type="subTitle" idx="3"/>
          </p:nvPr>
        </p:nvSpPr>
        <p:spPr>
          <a:xfrm>
            <a:off x="4465600" y="5036725"/>
            <a:ext cx="4097700" cy="42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pic>
        <p:nvPicPr>
          <p:cNvPr id="580" name="Google Shape;5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450" y="1298452"/>
            <a:ext cx="731700" cy="731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two by two">
  <p:cSld name="CUSTOM_4_6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3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583" name="Google Shape;583;p33"/>
          <p:cNvSpPr txBox="1">
            <a:spLocks noGrp="1"/>
          </p:cNvSpPr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cxnSp>
        <p:nvCxnSpPr>
          <p:cNvPr id="584" name="Google Shape;584;p33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3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6" name="Google Shape;586;p33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7" name="Google Shape;587;p33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33"/>
          <p:cNvSpPr txBox="1">
            <a:spLocks noGrp="1"/>
          </p:cNvSpPr>
          <p:nvPr>
            <p:ph type="subTitle" idx="2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89" name="Google Shape;589;p33"/>
          <p:cNvSpPr txBox="1">
            <a:spLocks noGrp="1"/>
          </p:cNvSpPr>
          <p:nvPr>
            <p:ph type="subTitle" idx="3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0" name="Google Shape;590;p33"/>
          <p:cNvSpPr txBox="1">
            <a:spLocks noGrp="1"/>
          </p:cNvSpPr>
          <p:nvPr>
            <p:ph type="subTitle" idx="4"/>
          </p:nvPr>
        </p:nvSpPr>
        <p:spPr>
          <a:xfrm>
            <a:off x="6855088" y="2788100"/>
            <a:ext cx="3512100" cy="10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91" name="Google Shape;591;p33"/>
          <p:cNvSpPr txBox="1">
            <a:spLocks noGrp="1"/>
          </p:cNvSpPr>
          <p:nvPr>
            <p:ph type="subTitle" idx="5"/>
          </p:nvPr>
        </p:nvSpPr>
        <p:spPr>
          <a:xfrm>
            <a:off x="6855081" y="2352950"/>
            <a:ext cx="3512100" cy="37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592" name="Google Shape;592;p33"/>
          <p:cNvSpPr txBox="1">
            <a:spLocks noGrp="1"/>
          </p:cNvSpPr>
          <p:nvPr>
            <p:ph type="subTitle" idx="6"/>
          </p:nvPr>
        </p:nvSpPr>
        <p:spPr>
          <a:xfrm>
            <a:off x="6855088" y="4434375"/>
            <a:ext cx="3512100" cy="10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93" name="Google Shape;593;p33"/>
          <p:cNvSpPr txBox="1">
            <a:spLocks noGrp="1"/>
          </p:cNvSpPr>
          <p:nvPr>
            <p:ph type="subTitle" idx="7"/>
          </p:nvPr>
        </p:nvSpPr>
        <p:spPr>
          <a:xfrm>
            <a:off x="6855081" y="3999225"/>
            <a:ext cx="3512100" cy="37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594" name="Google Shape;594;p33"/>
          <p:cNvSpPr txBox="1">
            <a:spLocks noGrp="1"/>
          </p:cNvSpPr>
          <p:nvPr>
            <p:ph type="subTitle" idx="8"/>
          </p:nvPr>
        </p:nvSpPr>
        <p:spPr>
          <a:xfrm>
            <a:off x="2084625" y="2788100"/>
            <a:ext cx="3512100" cy="10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95" name="Google Shape;595;p33"/>
          <p:cNvSpPr txBox="1">
            <a:spLocks noGrp="1"/>
          </p:cNvSpPr>
          <p:nvPr>
            <p:ph type="subTitle" idx="9"/>
          </p:nvPr>
        </p:nvSpPr>
        <p:spPr>
          <a:xfrm>
            <a:off x="2084600" y="2352950"/>
            <a:ext cx="3512100" cy="37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596" name="Google Shape;596;p33"/>
          <p:cNvSpPr txBox="1">
            <a:spLocks noGrp="1"/>
          </p:cNvSpPr>
          <p:nvPr>
            <p:ph type="subTitle" idx="13"/>
          </p:nvPr>
        </p:nvSpPr>
        <p:spPr>
          <a:xfrm>
            <a:off x="2084625" y="4434375"/>
            <a:ext cx="3512100" cy="10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97" name="Google Shape;597;p33"/>
          <p:cNvSpPr txBox="1">
            <a:spLocks noGrp="1"/>
          </p:cNvSpPr>
          <p:nvPr>
            <p:ph type="subTitle" idx="14"/>
          </p:nvPr>
        </p:nvSpPr>
        <p:spPr>
          <a:xfrm>
            <a:off x="2084600" y="3999225"/>
            <a:ext cx="3512100" cy="37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four column">
  <p:cSld name="CUSTOM_4_5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4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600" name="Google Shape;600;p34"/>
          <p:cNvSpPr txBox="1">
            <a:spLocks noGrp="1"/>
          </p:cNvSpPr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cxnSp>
        <p:nvCxnSpPr>
          <p:cNvPr id="601" name="Google Shape;601;p3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2" name="Google Shape;602;p3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3" name="Google Shape;603;p34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4" name="Google Shape;604;p34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34"/>
          <p:cNvSpPr txBox="1">
            <a:spLocks noGrp="1"/>
          </p:cNvSpPr>
          <p:nvPr>
            <p:ph type="subTitle" idx="2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06" name="Google Shape;606;p34"/>
          <p:cNvSpPr txBox="1">
            <a:spLocks noGrp="1"/>
          </p:cNvSpPr>
          <p:nvPr>
            <p:ph type="subTitle" idx="3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607" name="Google Shape;607;p34"/>
          <p:cNvCxnSpPr/>
          <p:nvPr/>
        </p:nvCxnSpPr>
        <p:spPr>
          <a:xfrm>
            <a:off x="3416583" y="3678000"/>
            <a:ext cx="0" cy="15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08" name="Google Shape;608;p34"/>
          <p:cNvCxnSpPr/>
          <p:nvPr/>
        </p:nvCxnSpPr>
        <p:spPr>
          <a:xfrm>
            <a:off x="6096100" y="3678000"/>
            <a:ext cx="0" cy="15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09" name="Google Shape;609;p34"/>
          <p:cNvCxnSpPr/>
          <p:nvPr/>
        </p:nvCxnSpPr>
        <p:spPr>
          <a:xfrm>
            <a:off x="8775617" y="3678000"/>
            <a:ext cx="0" cy="15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10" name="Google Shape;610;p34"/>
          <p:cNvSpPr txBox="1">
            <a:spLocks noGrp="1"/>
          </p:cNvSpPr>
          <p:nvPr>
            <p:ph type="subTitle" idx="4"/>
          </p:nvPr>
        </p:nvSpPr>
        <p:spPr>
          <a:xfrm>
            <a:off x="885075" y="4059500"/>
            <a:ext cx="2383500" cy="10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11" name="Google Shape;611;p34"/>
          <p:cNvSpPr txBox="1">
            <a:spLocks noGrp="1"/>
          </p:cNvSpPr>
          <p:nvPr>
            <p:ph type="subTitle" idx="5"/>
          </p:nvPr>
        </p:nvSpPr>
        <p:spPr>
          <a:xfrm>
            <a:off x="885050" y="3624350"/>
            <a:ext cx="2383500" cy="37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612" name="Google Shape;612;p34"/>
          <p:cNvSpPr txBox="1">
            <a:spLocks noGrp="1"/>
          </p:cNvSpPr>
          <p:nvPr>
            <p:ph type="subTitle" idx="6"/>
          </p:nvPr>
        </p:nvSpPr>
        <p:spPr>
          <a:xfrm>
            <a:off x="8923625" y="4059500"/>
            <a:ext cx="2383500" cy="10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13" name="Google Shape;613;p34"/>
          <p:cNvSpPr txBox="1">
            <a:spLocks noGrp="1"/>
          </p:cNvSpPr>
          <p:nvPr>
            <p:ph type="subTitle" idx="7"/>
          </p:nvPr>
        </p:nvSpPr>
        <p:spPr>
          <a:xfrm>
            <a:off x="8923600" y="3624350"/>
            <a:ext cx="2383500" cy="37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614" name="Google Shape;614;p34"/>
          <p:cNvSpPr txBox="1">
            <a:spLocks noGrp="1"/>
          </p:cNvSpPr>
          <p:nvPr>
            <p:ph type="subTitle" idx="8"/>
          </p:nvPr>
        </p:nvSpPr>
        <p:spPr>
          <a:xfrm>
            <a:off x="6244108" y="4059500"/>
            <a:ext cx="2383500" cy="10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15" name="Google Shape;615;p34"/>
          <p:cNvSpPr txBox="1">
            <a:spLocks noGrp="1"/>
          </p:cNvSpPr>
          <p:nvPr>
            <p:ph type="subTitle" idx="9"/>
          </p:nvPr>
        </p:nvSpPr>
        <p:spPr>
          <a:xfrm>
            <a:off x="6244083" y="3624350"/>
            <a:ext cx="2383500" cy="37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616" name="Google Shape;616;p34"/>
          <p:cNvSpPr txBox="1">
            <a:spLocks noGrp="1"/>
          </p:cNvSpPr>
          <p:nvPr>
            <p:ph type="subTitle" idx="13"/>
          </p:nvPr>
        </p:nvSpPr>
        <p:spPr>
          <a:xfrm>
            <a:off x="3564592" y="4059500"/>
            <a:ext cx="2383500" cy="10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17" name="Google Shape;617;p34"/>
          <p:cNvSpPr txBox="1">
            <a:spLocks noGrp="1"/>
          </p:cNvSpPr>
          <p:nvPr>
            <p:ph type="subTitle" idx="14"/>
          </p:nvPr>
        </p:nvSpPr>
        <p:spPr>
          <a:xfrm>
            <a:off x="3564567" y="3624350"/>
            <a:ext cx="2383500" cy="37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title left">
  <p:cSld name="CUSTOM_4_4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5"/>
          <p:cNvSpPr txBox="1">
            <a:spLocks noGrp="1"/>
          </p:cNvSpPr>
          <p:nvPr>
            <p:ph type="subTitle" idx="1"/>
          </p:nvPr>
        </p:nvSpPr>
        <p:spPr>
          <a:xfrm>
            <a:off x="885050" y="3358700"/>
            <a:ext cx="3291900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20" name="Google Shape;620;p35"/>
          <p:cNvSpPr txBox="1">
            <a:spLocks noGrp="1"/>
          </p:cNvSpPr>
          <p:nvPr>
            <p:ph type="title"/>
          </p:nvPr>
        </p:nvSpPr>
        <p:spPr>
          <a:xfrm>
            <a:off x="885050" y="1240700"/>
            <a:ext cx="4114800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621" name="Google Shape;621;p35"/>
          <p:cNvSpPr txBox="1">
            <a:spLocks noGrp="1"/>
          </p:cNvSpPr>
          <p:nvPr>
            <p:ph type="subTitle" idx="2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cxnSp>
        <p:nvCxnSpPr>
          <p:cNvPr id="622" name="Google Shape;622;p35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3" name="Google Shape;623;p3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4" name="Google Shape;624;p35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5" name="Google Shape;625;p35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35"/>
          <p:cNvSpPr txBox="1">
            <a:spLocks noGrp="1"/>
          </p:cNvSpPr>
          <p:nvPr>
            <p:ph type="subTitle" idx="3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7" name="Google Shape;627;p35"/>
          <p:cNvSpPr txBox="1">
            <a:spLocks noGrp="1"/>
          </p:cNvSpPr>
          <p:nvPr>
            <p:ph type="subTitle" idx="4"/>
          </p:nvPr>
        </p:nvSpPr>
        <p:spPr>
          <a:xfrm>
            <a:off x="6857350" y="1644050"/>
            <a:ext cx="4660800" cy="88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28" name="Google Shape;628;p35"/>
          <p:cNvSpPr txBox="1">
            <a:spLocks noGrp="1"/>
          </p:cNvSpPr>
          <p:nvPr>
            <p:ph type="subTitle" idx="5"/>
          </p:nvPr>
        </p:nvSpPr>
        <p:spPr>
          <a:xfrm>
            <a:off x="6857350" y="1240700"/>
            <a:ext cx="4660800" cy="34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629" name="Google Shape;629;p35"/>
          <p:cNvSpPr txBox="1">
            <a:spLocks noGrp="1"/>
          </p:cNvSpPr>
          <p:nvPr>
            <p:ph type="subTitle" idx="6"/>
          </p:nvPr>
        </p:nvSpPr>
        <p:spPr>
          <a:xfrm>
            <a:off x="6857350" y="3164125"/>
            <a:ext cx="4660800" cy="88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30" name="Google Shape;630;p35"/>
          <p:cNvSpPr txBox="1">
            <a:spLocks noGrp="1"/>
          </p:cNvSpPr>
          <p:nvPr>
            <p:ph type="subTitle" idx="7"/>
          </p:nvPr>
        </p:nvSpPr>
        <p:spPr>
          <a:xfrm>
            <a:off x="6857350" y="2760775"/>
            <a:ext cx="4660800" cy="34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631" name="Google Shape;631;p35"/>
          <p:cNvSpPr txBox="1">
            <a:spLocks noGrp="1"/>
          </p:cNvSpPr>
          <p:nvPr>
            <p:ph type="subTitle" idx="8"/>
          </p:nvPr>
        </p:nvSpPr>
        <p:spPr>
          <a:xfrm>
            <a:off x="6857350" y="4684200"/>
            <a:ext cx="4660800" cy="88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32" name="Google Shape;632;p35"/>
          <p:cNvSpPr txBox="1">
            <a:spLocks noGrp="1"/>
          </p:cNvSpPr>
          <p:nvPr>
            <p:ph type="subTitle" idx="9"/>
          </p:nvPr>
        </p:nvSpPr>
        <p:spPr>
          <a:xfrm>
            <a:off x="6857350" y="4280850"/>
            <a:ext cx="4660800" cy="34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three column">
  <p:cSld name="CUSTOM_4_3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6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635" name="Google Shape;635;p36"/>
          <p:cNvSpPr txBox="1">
            <a:spLocks noGrp="1"/>
          </p:cNvSpPr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cxnSp>
        <p:nvCxnSpPr>
          <p:cNvPr id="636" name="Google Shape;636;p36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7" name="Google Shape;637;p3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8" name="Google Shape;638;p36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9" name="Google Shape;639;p36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36"/>
          <p:cNvSpPr txBox="1">
            <a:spLocks noGrp="1"/>
          </p:cNvSpPr>
          <p:nvPr>
            <p:ph type="subTitle" idx="2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41" name="Google Shape;641;p36"/>
          <p:cNvSpPr txBox="1">
            <a:spLocks noGrp="1"/>
          </p:cNvSpPr>
          <p:nvPr>
            <p:ph type="subTitle" idx="3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642" name="Google Shape;642;p36"/>
          <p:cNvCxnSpPr/>
          <p:nvPr/>
        </p:nvCxnSpPr>
        <p:spPr>
          <a:xfrm>
            <a:off x="4306150" y="4229725"/>
            <a:ext cx="0" cy="15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43" name="Google Shape;643;p36"/>
          <p:cNvCxnSpPr/>
          <p:nvPr/>
        </p:nvCxnSpPr>
        <p:spPr>
          <a:xfrm>
            <a:off x="7885850" y="4229725"/>
            <a:ext cx="0" cy="15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44" name="Google Shape;644;p36"/>
          <p:cNvSpPr txBox="1">
            <a:spLocks noGrp="1"/>
          </p:cNvSpPr>
          <p:nvPr>
            <p:ph type="subTitle" idx="4"/>
          </p:nvPr>
        </p:nvSpPr>
        <p:spPr>
          <a:xfrm>
            <a:off x="4468300" y="4229725"/>
            <a:ext cx="3255300" cy="32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645" name="Google Shape;645;p36"/>
          <p:cNvSpPr txBox="1">
            <a:spLocks noGrp="1"/>
          </p:cNvSpPr>
          <p:nvPr>
            <p:ph type="subTitle" idx="5"/>
          </p:nvPr>
        </p:nvSpPr>
        <p:spPr>
          <a:xfrm>
            <a:off x="4468400" y="4718950"/>
            <a:ext cx="3255300" cy="91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46" name="Google Shape;646;p36"/>
          <p:cNvSpPr txBox="1">
            <a:spLocks noGrp="1"/>
          </p:cNvSpPr>
          <p:nvPr>
            <p:ph type="subTitle" idx="6"/>
          </p:nvPr>
        </p:nvSpPr>
        <p:spPr>
          <a:xfrm>
            <a:off x="8048000" y="4229725"/>
            <a:ext cx="3255300" cy="32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647" name="Google Shape;647;p36"/>
          <p:cNvSpPr txBox="1">
            <a:spLocks noGrp="1"/>
          </p:cNvSpPr>
          <p:nvPr>
            <p:ph type="subTitle" idx="7"/>
          </p:nvPr>
        </p:nvSpPr>
        <p:spPr>
          <a:xfrm>
            <a:off x="8048100" y="4718950"/>
            <a:ext cx="3255300" cy="91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48" name="Google Shape;648;p36"/>
          <p:cNvSpPr txBox="1">
            <a:spLocks noGrp="1"/>
          </p:cNvSpPr>
          <p:nvPr>
            <p:ph type="subTitle" idx="8"/>
          </p:nvPr>
        </p:nvSpPr>
        <p:spPr>
          <a:xfrm>
            <a:off x="888600" y="4229725"/>
            <a:ext cx="3255300" cy="32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649" name="Google Shape;649;p36"/>
          <p:cNvSpPr txBox="1">
            <a:spLocks noGrp="1"/>
          </p:cNvSpPr>
          <p:nvPr>
            <p:ph type="subTitle" idx="9"/>
          </p:nvPr>
        </p:nvSpPr>
        <p:spPr>
          <a:xfrm>
            <a:off x="888700" y="4718950"/>
            <a:ext cx="3255300" cy="91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eme 2 closing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2083725" y="3008425"/>
            <a:ext cx="4146300" cy="152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2083875" y="568625"/>
            <a:ext cx="4905000" cy="1985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46" name="Google Shape;4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/>
          <p:nvPr/>
        </p:nvSpPr>
        <p:spPr>
          <a:xfrm>
            <a:off x="7960472" y="19998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linkedin.com/company/red-hat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8" name="Google Shape;48;p5"/>
          <p:cNvSpPr txBox="1"/>
          <p:nvPr/>
        </p:nvSpPr>
        <p:spPr>
          <a:xfrm>
            <a:off x="7960472" y="27678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youtube.com/user/RedHatVideos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9" name="Google Shape;49;p5"/>
          <p:cNvSpPr txBox="1"/>
          <p:nvPr/>
        </p:nvSpPr>
        <p:spPr>
          <a:xfrm>
            <a:off x="7960472" y="35359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facebook.com/redhatinc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0" name="Google Shape;50;p5"/>
          <p:cNvSpPr txBox="1"/>
          <p:nvPr/>
        </p:nvSpPr>
        <p:spPr>
          <a:xfrm>
            <a:off x="7960472" y="43039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twitter.com/RedHat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1" name="Google Shape;51;p5"/>
          <p:cNvCxnSpPr/>
          <p:nvPr/>
        </p:nvCxnSpPr>
        <p:spPr>
          <a:xfrm rot="10800000">
            <a:off x="447775" y="50"/>
            <a:ext cx="0" cy="22827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6004" y="353598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56004" y="2767909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56004" y="199983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56004" y="4304059"/>
            <a:ext cx="455950" cy="4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large text alt1">
  <p:cSld name="CUSTOM_4_2_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8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662" name="Google Shape;662;p38"/>
          <p:cNvSpPr txBox="1">
            <a:spLocks noGrp="1"/>
          </p:cNvSpPr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cxnSp>
        <p:nvCxnSpPr>
          <p:cNvPr id="663" name="Google Shape;663;p3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4" name="Google Shape;664;p3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5" name="Google Shape;665;p38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6" name="Google Shape;666;p38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38"/>
          <p:cNvSpPr txBox="1">
            <a:spLocks noGrp="1"/>
          </p:cNvSpPr>
          <p:nvPr>
            <p:ph type="subTitle" idx="2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8" name="Google Shape;668;p38"/>
          <p:cNvSpPr txBox="1">
            <a:spLocks noGrp="1"/>
          </p:cNvSpPr>
          <p:nvPr>
            <p:ph type="subTitle" idx="3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69" name="Google Shape;669;p38"/>
          <p:cNvSpPr txBox="1">
            <a:spLocks noGrp="1"/>
          </p:cNvSpPr>
          <p:nvPr>
            <p:ph type="subTitle" idx="4"/>
          </p:nvPr>
        </p:nvSpPr>
        <p:spPr>
          <a:xfrm>
            <a:off x="2087850" y="2416425"/>
            <a:ext cx="8044800" cy="130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large text">
  <p:cSld name="CUSTOM_4_2_1"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9"/>
          <p:cNvSpPr txBox="1">
            <a:spLocks noGrp="1"/>
          </p:cNvSpPr>
          <p:nvPr>
            <p:ph type="title"/>
          </p:nvPr>
        </p:nvSpPr>
        <p:spPr>
          <a:xfrm>
            <a:off x="3280375" y="1653075"/>
            <a:ext cx="7431000" cy="393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672" name="Google Shape;672;p39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cxnSp>
        <p:nvCxnSpPr>
          <p:cNvPr id="673" name="Google Shape;673;p3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4" name="Google Shape;674;p3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5" name="Google Shape;675;p39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6" name="Google Shape;676;p39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39"/>
          <p:cNvSpPr txBox="1">
            <a:spLocks noGrp="1"/>
          </p:cNvSpPr>
          <p:nvPr>
            <p:ph type="subTitle" idx="2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agenda light">
  <p:cSld name="CUSTOM_4_1_1"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1"/>
          <p:cNvSpPr txBox="1">
            <a:spLocks noGrp="1"/>
          </p:cNvSpPr>
          <p:nvPr>
            <p:ph type="title"/>
          </p:nvPr>
        </p:nvSpPr>
        <p:spPr>
          <a:xfrm>
            <a:off x="885050" y="871750"/>
            <a:ext cx="10422000" cy="132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cxnSp>
        <p:nvCxnSpPr>
          <p:cNvPr id="691" name="Google Shape;691;p41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2" name="Google Shape;692;p41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cxnSp>
        <p:nvCxnSpPr>
          <p:cNvPr id="693" name="Google Shape;693;p4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4" name="Google Shape;694;p41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6" name="Google Shape;696;p41"/>
          <p:cNvSpPr txBox="1">
            <a:spLocks noGrp="1"/>
          </p:cNvSpPr>
          <p:nvPr>
            <p:ph type="subTitle" idx="2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7" name="Google Shape;697;p41"/>
          <p:cNvSpPr txBox="1">
            <a:spLocks noGrp="1"/>
          </p:cNvSpPr>
          <p:nvPr>
            <p:ph type="subTitle" idx="3"/>
          </p:nvPr>
        </p:nvSpPr>
        <p:spPr>
          <a:xfrm>
            <a:off x="3279500" y="2664350"/>
            <a:ext cx="2034600" cy="271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698" name="Google Shape;698;p41"/>
          <p:cNvSpPr txBox="1">
            <a:spLocks noGrp="1"/>
          </p:cNvSpPr>
          <p:nvPr>
            <p:ph type="subTitle" idx="4"/>
          </p:nvPr>
        </p:nvSpPr>
        <p:spPr>
          <a:xfrm>
            <a:off x="5660650" y="2664350"/>
            <a:ext cx="2034600" cy="271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699" name="Google Shape;699;p41"/>
          <p:cNvSpPr txBox="1">
            <a:spLocks noGrp="1"/>
          </p:cNvSpPr>
          <p:nvPr>
            <p:ph type="subTitle" idx="5"/>
          </p:nvPr>
        </p:nvSpPr>
        <p:spPr>
          <a:xfrm>
            <a:off x="8041800" y="2664350"/>
            <a:ext cx="2034600" cy="271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eme 1 title" type="title">
  <p:cSld name="TITLE"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43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3"/>
          <p:cNvSpPr txBox="1">
            <a:spLocks noGrp="1"/>
          </p:cNvSpPr>
          <p:nvPr>
            <p:ph type="subTitle" idx="1"/>
          </p:nvPr>
        </p:nvSpPr>
        <p:spPr>
          <a:xfrm>
            <a:off x="2083725" y="3521825"/>
            <a:ext cx="7533300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Display"/>
              <a:buNone/>
              <a:defRPr sz="28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8" name="Google Shape;708;p43"/>
          <p:cNvSpPr txBox="1">
            <a:spLocks noGrp="1"/>
          </p:cNvSpPr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9" name="Google Shape;709;p43"/>
          <p:cNvSpPr txBox="1">
            <a:spLocks noGrp="1"/>
          </p:cNvSpPr>
          <p:nvPr>
            <p:ph type="subTitle" idx="2"/>
          </p:nvPr>
        </p:nvSpPr>
        <p:spPr>
          <a:xfrm>
            <a:off x="2083725" y="4605500"/>
            <a:ext cx="2040300" cy="60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 sz="14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710" name="Google Shape;710;p43"/>
          <p:cNvSpPr txBox="1">
            <a:spLocks noGrp="1"/>
          </p:cNvSpPr>
          <p:nvPr>
            <p:ph type="subTitle" idx="3"/>
          </p:nvPr>
        </p:nvSpPr>
        <p:spPr>
          <a:xfrm>
            <a:off x="4471850" y="4605500"/>
            <a:ext cx="2040300" cy="60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 sz="14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cxnSp>
        <p:nvCxnSpPr>
          <p:cNvPr id="712" name="Google Shape;712;p4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43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eme 1 closing">
  <p:cSld name="TITLE_1"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4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44"/>
          <p:cNvSpPr txBox="1">
            <a:spLocks noGrp="1"/>
          </p:cNvSpPr>
          <p:nvPr>
            <p:ph type="subTitle" idx="1"/>
          </p:nvPr>
        </p:nvSpPr>
        <p:spPr>
          <a:xfrm>
            <a:off x="2083725" y="3008425"/>
            <a:ext cx="4146300" cy="152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 sz="14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7" name="Google Shape;717;p44"/>
          <p:cNvSpPr txBox="1">
            <a:spLocks noGrp="1"/>
          </p:cNvSpPr>
          <p:nvPr>
            <p:ph type="title"/>
          </p:nvPr>
        </p:nvSpPr>
        <p:spPr>
          <a:xfrm>
            <a:off x="2083875" y="568625"/>
            <a:ext cx="4905000" cy="1985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718" name="Google Shape;718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6004" y="338358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56004" y="2691709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56004" y="199983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Google Shape;722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56004" y="4075459"/>
            <a:ext cx="455950" cy="4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44"/>
          <p:cNvSpPr txBox="1"/>
          <p:nvPr/>
        </p:nvSpPr>
        <p:spPr>
          <a:xfrm>
            <a:off x="7960472" y="19998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linkedin.com/company/red-hat</a:t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24" name="Google Shape;724;p44"/>
          <p:cNvSpPr txBox="1"/>
          <p:nvPr/>
        </p:nvSpPr>
        <p:spPr>
          <a:xfrm>
            <a:off x="7960472" y="26916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youtube.com/user/RedHatVideos</a:t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25" name="Google Shape;725;p44"/>
          <p:cNvSpPr txBox="1"/>
          <p:nvPr/>
        </p:nvSpPr>
        <p:spPr>
          <a:xfrm>
            <a:off x="7960472" y="33835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facebook.com/redhatinc</a:t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26" name="Google Shape;726;p44"/>
          <p:cNvSpPr txBox="1"/>
          <p:nvPr/>
        </p:nvSpPr>
        <p:spPr>
          <a:xfrm>
            <a:off x="7960472" y="40753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twitter.com/RedHat</a:t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727" name="Google Shape;727;p44"/>
          <p:cNvCxnSpPr/>
          <p:nvPr/>
        </p:nvCxnSpPr>
        <p:spPr>
          <a:xfrm rot="10800000">
            <a:off x="447775" y="50"/>
            <a:ext cx="0" cy="2282700"/>
          </a:xfrm>
          <a:prstGeom prst="straightConnector1">
            <a:avLst/>
          </a:prstGeom>
          <a:noFill/>
          <a:ln w="9525" cap="flat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4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9" name="Google Shape;729;p44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eme 2 Title">
  <p:cSld name="TITLE_2"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5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45"/>
          <p:cNvSpPr txBox="1">
            <a:spLocks noGrp="1"/>
          </p:cNvSpPr>
          <p:nvPr>
            <p:ph type="subTitle" idx="1"/>
          </p:nvPr>
        </p:nvSpPr>
        <p:spPr>
          <a:xfrm>
            <a:off x="2083725" y="3521825"/>
            <a:ext cx="7533300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Display"/>
              <a:buNone/>
              <a:defRPr sz="28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3" name="Google Shape;733;p45"/>
          <p:cNvSpPr txBox="1">
            <a:spLocks noGrp="1"/>
          </p:cNvSpPr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4" name="Google Shape;734;p45"/>
          <p:cNvSpPr txBox="1">
            <a:spLocks noGrp="1"/>
          </p:cNvSpPr>
          <p:nvPr>
            <p:ph type="subTitle" idx="2"/>
          </p:nvPr>
        </p:nvSpPr>
        <p:spPr>
          <a:xfrm>
            <a:off x="2083725" y="4605500"/>
            <a:ext cx="2040300" cy="60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 sz="14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735" name="Google Shape;735;p45"/>
          <p:cNvSpPr txBox="1">
            <a:spLocks noGrp="1"/>
          </p:cNvSpPr>
          <p:nvPr>
            <p:ph type="subTitle" idx="3"/>
          </p:nvPr>
        </p:nvSpPr>
        <p:spPr>
          <a:xfrm>
            <a:off x="4471850" y="4605500"/>
            <a:ext cx="2040300" cy="60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 sz="14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pic>
        <p:nvPicPr>
          <p:cNvPr id="736" name="Google Shape;73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7" name="Google Shape;737;p4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8" name="Google Shape;738;p45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eme 2 closing">
  <p:cSld name="TITLE_1_1"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6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46"/>
          <p:cNvSpPr txBox="1">
            <a:spLocks noGrp="1"/>
          </p:cNvSpPr>
          <p:nvPr>
            <p:ph type="subTitle" idx="1"/>
          </p:nvPr>
        </p:nvSpPr>
        <p:spPr>
          <a:xfrm>
            <a:off x="2083725" y="3008425"/>
            <a:ext cx="4146300" cy="152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 sz="14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 sz="14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 sz="14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 sz="14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 sz="14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 sz="14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 sz="14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 sz="14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 sz="14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42" name="Google Shape;742;p46"/>
          <p:cNvSpPr txBox="1">
            <a:spLocks noGrp="1"/>
          </p:cNvSpPr>
          <p:nvPr>
            <p:ph type="title"/>
          </p:nvPr>
        </p:nvSpPr>
        <p:spPr>
          <a:xfrm>
            <a:off x="2083875" y="568625"/>
            <a:ext cx="4905000" cy="1985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743" name="Google Shape;743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46"/>
          <p:cNvSpPr txBox="1"/>
          <p:nvPr/>
        </p:nvSpPr>
        <p:spPr>
          <a:xfrm>
            <a:off x="7960472" y="19998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linkedin.com/company/red-hat</a:t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45" name="Google Shape;745;p46"/>
          <p:cNvSpPr txBox="1"/>
          <p:nvPr/>
        </p:nvSpPr>
        <p:spPr>
          <a:xfrm>
            <a:off x="7960472" y="26916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youtube.com/user/RedHatVideos</a:t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46" name="Google Shape;746;p46"/>
          <p:cNvSpPr txBox="1"/>
          <p:nvPr/>
        </p:nvSpPr>
        <p:spPr>
          <a:xfrm>
            <a:off x="7960472" y="33835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facebook.com/redhatinc</a:t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47" name="Google Shape;747;p46"/>
          <p:cNvSpPr txBox="1"/>
          <p:nvPr/>
        </p:nvSpPr>
        <p:spPr>
          <a:xfrm>
            <a:off x="7960472" y="40753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twitter.com/RedHat</a:t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748" name="Google Shape;748;p46"/>
          <p:cNvCxnSpPr/>
          <p:nvPr/>
        </p:nvCxnSpPr>
        <p:spPr>
          <a:xfrm rot="10800000">
            <a:off x="447775" y="50"/>
            <a:ext cx="0" cy="22827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9" name="Google Shape;749;p4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0" name="Google Shape;750;p46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1" name="Google Shape;751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6004" y="338358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56004" y="2691709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56004" y="199983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56004" y="4075459"/>
            <a:ext cx="455950" cy="4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eme 3 Title">
  <p:cSld name="CUSTOM"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47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7" name="Google Shape;757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8" name="Google Shape;758;p4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9" name="Google Shape;759;p47"/>
          <p:cNvSpPr txBox="1">
            <a:spLocks noGrp="1"/>
          </p:cNvSpPr>
          <p:nvPr>
            <p:ph type="subTitle" idx="1"/>
          </p:nvPr>
        </p:nvSpPr>
        <p:spPr>
          <a:xfrm>
            <a:off x="5660525" y="3971650"/>
            <a:ext cx="4446300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None/>
              <a:defRPr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0" name="Google Shape;760;p47"/>
          <p:cNvSpPr txBox="1">
            <a:spLocks noGrp="1"/>
          </p:cNvSpPr>
          <p:nvPr>
            <p:ph type="title"/>
          </p:nvPr>
        </p:nvSpPr>
        <p:spPr>
          <a:xfrm>
            <a:off x="5660525" y="1709031"/>
            <a:ext cx="5736300" cy="211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761" name="Google Shape;761;p47"/>
          <p:cNvSpPr txBox="1">
            <a:spLocks noGrp="1"/>
          </p:cNvSpPr>
          <p:nvPr>
            <p:ph type="subTitle" idx="2"/>
          </p:nvPr>
        </p:nvSpPr>
        <p:spPr>
          <a:xfrm>
            <a:off x="5660525" y="5318275"/>
            <a:ext cx="2040300" cy="60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 Medium"/>
              <a:buNone/>
              <a:defRPr sz="1400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2" name="Google Shape;762;p47"/>
          <p:cNvSpPr txBox="1">
            <a:spLocks noGrp="1"/>
          </p:cNvSpPr>
          <p:nvPr>
            <p:ph type="subTitle" idx="3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spcFirstLastPara="1" wrap="square" lIns="502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Medium"/>
              <a:buNone/>
              <a:defRPr sz="1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763" name="Google Shape;763;p47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eme 3 closing">
  <p:cSld name="CUSTOM_1"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8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6" name="Google Shape;766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7" name="Google Shape;767;p4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8" name="Google Shape;768;p48"/>
          <p:cNvSpPr txBox="1">
            <a:spLocks noGrp="1"/>
          </p:cNvSpPr>
          <p:nvPr>
            <p:ph type="title"/>
          </p:nvPr>
        </p:nvSpPr>
        <p:spPr>
          <a:xfrm>
            <a:off x="5660525" y="568626"/>
            <a:ext cx="5736300" cy="192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769" name="Google Shape;769;p48"/>
          <p:cNvSpPr txBox="1">
            <a:spLocks noGrp="1"/>
          </p:cNvSpPr>
          <p:nvPr>
            <p:ph type="subTitle" idx="1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spcFirstLastPara="1" wrap="square" lIns="502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Medium"/>
              <a:buNone/>
              <a:defRPr sz="1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770" name="Google Shape;770;p48"/>
          <p:cNvSpPr txBox="1">
            <a:spLocks noGrp="1"/>
          </p:cNvSpPr>
          <p:nvPr>
            <p:ph type="subTitle" idx="2"/>
          </p:nvPr>
        </p:nvSpPr>
        <p:spPr>
          <a:xfrm>
            <a:off x="5660525" y="2752400"/>
            <a:ext cx="4446300" cy="152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1" name="Google Shape;771;p48"/>
          <p:cNvSpPr txBox="1"/>
          <p:nvPr/>
        </p:nvSpPr>
        <p:spPr>
          <a:xfrm>
            <a:off x="5903450" y="4669200"/>
            <a:ext cx="25605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linkedin.com/company/red-hat</a:t>
            </a:r>
            <a:endParaRPr sz="12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72" name="Google Shape;772;p48"/>
          <p:cNvSpPr txBox="1"/>
          <p:nvPr/>
        </p:nvSpPr>
        <p:spPr>
          <a:xfrm>
            <a:off x="5903450" y="5174300"/>
            <a:ext cx="25605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youtube.com/user/RedHatVideos</a:t>
            </a:r>
            <a:endParaRPr sz="12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73" name="Google Shape;773;p48"/>
          <p:cNvSpPr txBox="1"/>
          <p:nvPr/>
        </p:nvSpPr>
        <p:spPr>
          <a:xfrm>
            <a:off x="8815525" y="4669200"/>
            <a:ext cx="25605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facebook.com/redhatinc</a:t>
            </a:r>
            <a:endParaRPr sz="12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74" name="Google Shape;774;p48"/>
          <p:cNvSpPr txBox="1"/>
          <p:nvPr/>
        </p:nvSpPr>
        <p:spPr>
          <a:xfrm>
            <a:off x="8815525" y="5174300"/>
            <a:ext cx="25605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twitter.com/RedHat</a:t>
            </a:r>
            <a:endParaRPr sz="12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775" name="Google Shape;775;p48"/>
          <p:cNvPicPr preferRelativeResize="0"/>
          <p:nvPr/>
        </p:nvPicPr>
        <p:blipFill rotWithShape="1">
          <a:blip r:embed="rId3">
            <a:alphaModFix/>
          </a:blip>
          <a:srcRect l="2507" r="2498"/>
          <a:stretch/>
        </p:blipFill>
        <p:spPr>
          <a:xfrm>
            <a:off x="8586459" y="5174306"/>
            <a:ext cx="229075" cy="2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48"/>
          <p:cNvPicPr preferRelativeResize="0"/>
          <p:nvPr/>
        </p:nvPicPr>
        <p:blipFill rotWithShape="1">
          <a:blip r:embed="rId4">
            <a:alphaModFix/>
          </a:blip>
          <a:srcRect l="2678" r="2678"/>
          <a:stretch/>
        </p:blipFill>
        <p:spPr>
          <a:xfrm>
            <a:off x="8586459" y="4669206"/>
            <a:ext cx="229075" cy="2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48"/>
          <p:cNvPicPr preferRelativeResize="0"/>
          <p:nvPr/>
        </p:nvPicPr>
        <p:blipFill rotWithShape="1">
          <a:blip r:embed="rId5">
            <a:alphaModFix/>
          </a:blip>
          <a:srcRect l="2507" r="2498"/>
          <a:stretch/>
        </p:blipFill>
        <p:spPr>
          <a:xfrm>
            <a:off x="5660534" y="5174306"/>
            <a:ext cx="229075" cy="2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48"/>
          <p:cNvPicPr preferRelativeResize="0"/>
          <p:nvPr/>
        </p:nvPicPr>
        <p:blipFill rotWithShape="1">
          <a:blip r:embed="rId6">
            <a:alphaModFix/>
          </a:blip>
          <a:srcRect l="2326" r="2326"/>
          <a:stretch/>
        </p:blipFill>
        <p:spPr>
          <a:xfrm>
            <a:off x="5660534" y="4669206"/>
            <a:ext cx="229075" cy="2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48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Webinar title">
  <p:cSld name="TITLE_3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9200" y="762000"/>
            <a:ext cx="2145944" cy="5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49"/>
          <p:cNvSpPr txBox="1">
            <a:spLocks noGrp="1"/>
          </p:cNvSpPr>
          <p:nvPr>
            <p:ph type="subTitle" idx="1"/>
          </p:nvPr>
        </p:nvSpPr>
        <p:spPr>
          <a:xfrm>
            <a:off x="1169325" y="4436225"/>
            <a:ext cx="7533300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2800"/>
              <a:buFont typeface="Red Hat Display"/>
              <a:buNone/>
              <a:defRPr sz="2800">
                <a:solidFill>
                  <a:srgbClr val="EE0000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3" name="Google Shape;783;p49"/>
          <p:cNvSpPr txBox="1">
            <a:spLocks noGrp="1"/>
          </p:cNvSpPr>
          <p:nvPr>
            <p:ph type="title"/>
          </p:nvPr>
        </p:nvSpPr>
        <p:spPr>
          <a:xfrm>
            <a:off x="1169475" y="2658025"/>
            <a:ext cx="9871800" cy="160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rgbClr val="EE0000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4" name="Google Shape;784;p49"/>
          <p:cNvSpPr txBox="1">
            <a:spLocks noGrp="1"/>
          </p:cNvSpPr>
          <p:nvPr>
            <p:ph type="subTitle" idx="2"/>
          </p:nvPr>
        </p:nvSpPr>
        <p:spPr>
          <a:xfrm>
            <a:off x="1169325" y="5454694"/>
            <a:ext cx="2040300" cy="60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ed Hat Display Medium"/>
              <a:buNone/>
              <a:defRPr sz="14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785" name="Google Shape;785;p49"/>
          <p:cNvSpPr txBox="1">
            <a:spLocks noGrp="1"/>
          </p:cNvSpPr>
          <p:nvPr>
            <p:ph type="subTitle" idx="3"/>
          </p:nvPr>
        </p:nvSpPr>
        <p:spPr>
          <a:xfrm>
            <a:off x="3557450" y="5454694"/>
            <a:ext cx="2040300" cy="60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ed Hat Display Medium"/>
              <a:buNone/>
              <a:defRPr sz="14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cxnSp>
        <p:nvCxnSpPr>
          <p:cNvPr id="786" name="Google Shape;786;p4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7" name="Google Shape;787;p49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eme 3 Title">
  <p:cSld name="CUSTOM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Google Shape;61;p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6"/>
          <p:cNvSpPr txBox="1">
            <a:spLocks noGrp="1"/>
          </p:cNvSpPr>
          <p:nvPr>
            <p:ph type="subTitle" idx="1"/>
          </p:nvPr>
        </p:nvSpPr>
        <p:spPr>
          <a:xfrm>
            <a:off x="5660525" y="3971650"/>
            <a:ext cx="4446300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5660525" y="1709031"/>
            <a:ext cx="5736300" cy="211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ubTitle" idx="2"/>
          </p:nvPr>
        </p:nvSpPr>
        <p:spPr>
          <a:xfrm>
            <a:off x="5660525" y="5318275"/>
            <a:ext cx="2040300" cy="60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ubTitle" idx="3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spcFirstLastPara="1" wrap="square" lIns="502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eme 2 divider A">
  <p:cSld name="CUSTOM_2"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50"/>
          <p:cNvSpPr txBox="1">
            <a:spLocks noGrp="1"/>
          </p:cNvSpPr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spcFirstLastPara="1" wrap="square" lIns="43890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cxnSp>
        <p:nvCxnSpPr>
          <p:cNvPr id="790" name="Google Shape;790;p5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1" name="Google Shape;791;p5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2" name="Google Shape;792;p50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Medium"/>
              <a:buNone/>
              <a:defRPr sz="1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793" name="Google Shape;793;p50"/>
          <p:cNvSpPr txBox="1">
            <a:spLocks noGrp="1"/>
          </p:cNvSpPr>
          <p:nvPr>
            <p:ph type="subTitle" idx="2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9pPr>
          </a:lstStyle>
          <a:p>
            <a:endParaRPr/>
          </a:p>
        </p:txBody>
      </p:sp>
      <p:pic>
        <p:nvPicPr>
          <p:cNvPr id="794" name="Google Shape;794;p50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50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eme 2 divider B">
  <p:cSld name="CUSTOM_2_1"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51"/>
          <p:cNvSpPr txBox="1">
            <a:spLocks noGrp="1"/>
          </p:cNvSpPr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spcFirstLastPara="1" wrap="square" lIns="43890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cxnSp>
        <p:nvCxnSpPr>
          <p:cNvPr id="798" name="Google Shape;798;p5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9" name="Google Shape;799;p51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0" name="Google Shape;800;p51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801" name="Google Shape;801;p51"/>
          <p:cNvSpPr txBox="1">
            <a:spLocks noGrp="1"/>
          </p:cNvSpPr>
          <p:nvPr>
            <p:ph type="subTitle" idx="2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802" name="Google Shape;802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51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call out A">
  <p:cSld name="CUSTOM_2_1_2"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5" name="Google Shape;805;p5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6" name="Google Shape;806;p5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7" name="Google Shape;807;p52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pic>
        <p:nvPicPr>
          <p:cNvPr id="808" name="Google Shape;808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52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0" name="Google Shape;810;p52"/>
          <p:cNvSpPr txBox="1">
            <a:spLocks noGrp="1"/>
          </p:cNvSpPr>
          <p:nvPr>
            <p:ph type="subTitle" idx="2"/>
          </p:nvPr>
        </p:nvSpPr>
        <p:spPr>
          <a:xfrm>
            <a:off x="9251450" y="2239588"/>
            <a:ext cx="2124300" cy="31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11" name="Google Shape;811;p52"/>
          <p:cNvSpPr txBox="1">
            <a:spLocks noGrp="1"/>
          </p:cNvSpPr>
          <p:nvPr>
            <p:ph type="subTitle" idx="3"/>
          </p:nvPr>
        </p:nvSpPr>
        <p:spPr>
          <a:xfrm>
            <a:off x="9251450" y="1687025"/>
            <a:ext cx="2124300" cy="354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 Medium"/>
              <a:buNone/>
              <a:defRPr sz="1400">
                <a:solidFill>
                  <a:srgbClr val="FFFFF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eme 2 divider C">
  <p:cSld name="CUSTOM_2_1_1"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53"/>
          <p:cNvSpPr txBox="1">
            <a:spLocks noGrp="1"/>
          </p:cNvSpPr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spcFirstLastPara="1" wrap="square" lIns="43890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cxnSp>
        <p:nvCxnSpPr>
          <p:cNvPr id="814" name="Google Shape;814;p5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5" name="Google Shape;815;p53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6" name="Google Shape;816;p53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817" name="Google Shape;817;p53"/>
          <p:cNvSpPr txBox="1">
            <a:spLocks noGrp="1"/>
          </p:cNvSpPr>
          <p:nvPr>
            <p:ph type="subTitle" idx="2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818" name="Google Shape;818;p53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53"/>
          <p:cNvSpPr txBox="1">
            <a:spLocks noGrp="1"/>
          </p:cNvSpPr>
          <p:nvPr>
            <p:ph type="subTitle" idx="3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0" name="Google Shape;820;p53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call out B">
  <p:cSld name="CUSTOM_2_1_1_1"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4"/>
          <p:cNvSpPr txBox="1">
            <a:spLocks noGrp="1"/>
          </p:cNvSpPr>
          <p:nvPr>
            <p:ph type="subTitle" idx="1"/>
          </p:nvPr>
        </p:nvSpPr>
        <p:spPr>
          <a:xfrm>
            <a:off x="9251450" y="2239588"/>
            <a:ext cx="2124300" cy="31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3" name="Google Shape;823;p54"/>
          <p:cNvSpPr txBox="1">
            <a:spLocks noGrp="1"/>
          </p:cNvSpPr>
          <p:nvPr>
            <p:ph type="subTitle" idx="2"/>
          </p:nvPr>
        </p:nvSpPr>
        <p:spPr>
          <a:xfrm>
            <a:off x="9251450" y="1687025"/>
            <a:ext cx="2124300" cy="354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 Medium"/>
              <a:buNone/>
              <a:defRPr sz="14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500"/>
              </a:spcBef>
              <a:spcAft>
                <a:spcPts val="500"/>
              </a:spcAft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824" name="Google Shape;824;p5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5" name="Google Shape;825;p5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6" name="Google Shape;826;p54"/>
          <p:cNvSpPr txBox="1">
            <a:spLocks noGrp="1"/>
          </p:cNvSpPr>
          <p:nvPr>
            <p:ph type="subTitle" idx="3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pic>
        <p:nvPicPr>
          <p:cNvPr id="827" name="Google Shape;827;p54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54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eme 2 divider D">
  <p:cSld name="CUSTOM_3"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55"/>
          <p:cNvSpPr txBox="1">
            <a:spLocks noGrp="1"/>
          </p:cNvSpPr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831" name="Google Shape;831;p5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2" name="Google Shape;832;p55"/>
          <p:cNvSpPr txBox="1">
            <a:spLocks noGrp="1"/>
          </p:cNvSpPr>
          <p:nvPr>
            <p:ph type="subTitle" idx="1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spcFirstLastPara="1" wrap="square" lIns="502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Medium"/>
              <a:buNone/>
              <a:defRPr sz="1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pic>
        <p:nvPicPr>
          <p:cNvPr id="833" name="Google Shape;833;p55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4" name="Google Shape;834;p55"/>
          <p:cNvCxnSpPr/>
          <p:nvPr/>
        </p:nvCxnSpPr>
        <p:spPr>
          <a:xfrm>
            <a:off x="2076025" y="1653700"/>
            <a:ext cx="13908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5" name="Google Shape;835;p55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eme 1 divider">
  <p:cSld name="CUSTOM_3_1"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56"/>
          <p:cNvSpPr txBox="1">
            <a:spLocks noGrp="1"/>
          </p:cNvSpPr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838" name="Google Shape;838;p5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9" name="Google Shape;839;p56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0" name="Google Shape;840;p56"/>
          <p:cNvCxnSpPr/>
          <p:nvPr/>
        </p:nvCxnSpPr>
        <p:spPr>
          <a:xfrm>
            <a:off x="2076025" y="1653700"/>
            <a:ext cx="13908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1" name="Google Shape;841;p56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2" name="Google Shape;842;p56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Medium"/>
              <a:buNone/>
              <a:defRPr sz="1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843" name="Google Shape;843;p56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eme 3 divider">
  <p:cSld name="CUSTOM_3_1_1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57"/>
          <p:cNvSpPr txBox="1">
            <a:spLocks noGrp="1"/>
          </p:cNvSpPr>
          <p:nvPr>
            <p:ph type="title"/>
          </p:nvPr>
        </p:nvSpPr>
        <p:spPr>
          <a:xfrm>
            <a:off x="5674100" y="1632950"/>
            <a:ext cx="5037300" cy="388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846" name="Google Shape;846;p5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7" name="Google Shape;847;p57"/>
          <p:cNvSpPr txBox="1">
            <a:spLocks noGrp="1"/>
          </p:cNvSpPr>
          <p:nvPr>
            <p:ph type="subTitle" idx="1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spcFirstLastPara="1" wrap="square" lIns="502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Medium"/>
              <a:buNone/>
              <a:defRPr sz="1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pic>
        <p:nvPicPr>
          <p:cNvPr id="848" name="Google Shape;848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57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title">
  <p:cSld name="CUSTOM_4"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58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cxnSp>
        <p:nvCxnSpPr>
          <p:cNvPr id="852" name="Google Shape;852;p5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3" name="Google Shape;853;p5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4" name="Google Shape;854;p58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5" name="Google Shape;855;p58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p58"/>
          <p:cNvSpPr txBox="1">
            <a:spLocks noGrp="1"/>
          </p:cNvSpPr>
          <p:nvPr>
            <p:ph type="subTitle" idx="2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7" name="Google Shape;857;p58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sp>
        <p:nvSpPr>
          <p:cNvPr id="858" name="Google Shape;858;p58"/>
          <p:cNvSpPr txBox="1">
            <a:spLocks noGrp="1"/>
          </p:cNvSpPr>
          <p:nvPr>
            <p:ph type="subTitle" idx="3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three chevrons">
  <p:cSld name="CUSTOM_4_20"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59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cxnSp>
        <p:nvCxnSpPr>
          <p:cNvPr id="861" name="Google Shape;861;p5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2" name="Google Shape;862;p5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3" name="Google Shape;863;p59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4" name="Google Shape;864;p59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59"/>
          <p:cNvSpPr txBox="1">
            <a:spLocks noGrp="1"/>
          </p:cNvSpPr>
          <p:nvPr>
            <p:ph type="subTitle" idx="2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6" name="Google Shape;866;p59"/>
          <p:cNvSpPr/>
          <p:nvPr/>
        </p:nvSpPr>
        <p:spPr>
          <a:xfrm>
            <a:off x="3901500" y="2473638"/>
            <a:ext cx="4389000" cy="2702400"/>
          </a:xfrm>
          <a:prstGeom prst="chevron">
            <a:avLst>
              <a:gd name="adj" fmla="val 2731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59"/>
          <p:cNvSpPr/>
          <p:nvPr/>
        </p:nvSpPr>
        <p:spPr>
          <a:xfrm>
            <a:off x="7803000" y="2473650"/>
            <a:ext cx="4389000" cy="2702400"/>
          </a:xfrm>
          <a:prstGeom prst="chevron">
            <a:avLst>
              <a:gd name="adj" fmla="val 2731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59"/>
          <p:cNvSpPr/>
          <p:nvPr/>
        </p:nvSpPr>
        <p:spPr>
          <a:xfrm>
            <a:off x="0" y="2473650"/>
            <a:ext cx="4389000" cy="2702400"/>
          </a:xfrm>
          <a:prstGeom prst="chevron">
            <a:avLst>
              <a:gd name="adj" fmla="val 2731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59"/>
          <p:cNvSpPr/>
          <p:nvPr/>
        </p:nvSpPr>
        <p:spPr>
          <a:xfrm>
            <a:off x="0" y="2473638"/>
            <a:ext cx="1120500" cy="27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59"/>
          <p:cNvSpPr/>
          <p:nvPr/>
        </p:nvSpPr>
        <p:spPr>
          <a:xfrm>
            <a:off x="11071500" y="2473638"/>
            <a:ext cx="1120500" cy="27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59"/>
          <p:cNvSpPr txBox="1">
            <a:spLocks noGrp="1"/>
          </p:cNvSpPr>
          <p:nvPr>
            <p:ph type="subTitle" idx="3"/>
          </p:nvPr>
        </p:nvSpPr>
        <p:spPr>
          <a:xfrm>
            <a:off x="3901500" y="2473650"/>
            <a:ext cx="4389000" cy="2702400"/>
          </a:xfrm>
          <a:prstGeom prst="rect">
            <a:avLst/>
          </a:prstGeom>
        </p:spPr>
        <p:txBody>
          <a:bodyPr spcFirstLastPara="1" wrap="square" lIns="1097275" tIns="91425" rIns="457200" bIns="0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59"/>
          <p:cNvSpPr txBox="1">
            <a:spLocks noGrp="1"/>
          </p:cNvSpPr>
          <p:nvPr>
            <p:ph type="subTitle" idx="4"/>
          </p:nvPr>
        </p:nvSpPr>
        <p:spPr>
          <a:xfrm>
            <a:off x="0" y="2473650"/>
            <a:ext cx="4389000" cy="2702400"/>
          </a:xfrm>
          <a:prstGeom prst="rect">
            <a:avLst/>
          </a:prstGeom>
        </p:spPr>
        <p:txBody>
          <a:bodyPr spcFirstLastPara="1" wrap="square" lIns="868675" tIns="91425" rIns="731500" bIns="0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73" name="Google Shape;873;p59"/>
          <p:cNvSpPr txBox="1">
            <a:spLocks noGrp="1"/>
          </p:cNvSpPr>
          <p:nvPr>
            <p:ph type="subTitle" idx="5"/>
          </p:nvPr>
        </p:nvSpPr>
        <p:spPr>
          <a:xfrm>
            <a:off x="7803000" y="2473650"/>
            <a:ext cx="4389000" cy="2702400"/>
          </a:xfrm>
          <a:prstGeom prst="rect">
            <a:avLst/>
          </a:prstGeom>
        </p:spPr>
        <p:txBody>
          <a:bodyPr spcFirstLastPara="1" wrap="square" lIns="1097275" tIns="91425" rIns="457200" bIns="0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74" name="Google Shape;874;p59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sp>
        <p:nvSpPr>
          <p:cNvPr id="875" name="Google Shape;875;p59"/>
          <p:cNvSpPr txBox="1">
            <a:spLocks noGrp="1"/>
          </p:cNvSpPr>
          <p:nvPr>
            <p:ph type="subTitle" idx="6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eme 3 closing">
  <p:cSld name="CUSTOM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" name="Google Shape;6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5660525" y="568626"/>
            <a:ext cx="5736300" cy="192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ubTitle" idx="1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spcFirstLastPara="1" wrap="square" lIns="502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subTitle" idx="2"/>
          </p:nvPr>
        </p:nvSpPr>
        <p:spPr>
          <a:xfrm>
            <a:off x="5660525" y="2752400"/>
            <a:ext cx="4446300" cy="152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7"/>
          <p:cNvSpPr txBox="1"/>
          <p:nvPr/>
        </p:nvSpPr>
        <p:spPr>
          <a:xfrm>
            <a:off x="5903450" y="4669200"/>
            <a:ext cx="25605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linkedin.com/company/red-hat</a:t>
            </a:r>
            <a:endParaRPr sz="12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5" name="Google Shape;75;p7"/>
          <p:cNvSpPr txBox="1"/>
          <p:nvPr/>
        </p:nvSpPr>
        <p:spPr>
          <a:xfrm>
            <a:off x="5903450" y="5174300"/>
            <a:ext cx="25605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youtube.com/user/RedHatVideos</a:t>
            </a:r>
            <a:endParaRPr sz="12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6" name="Google Shape;76;p7"/>
          <p:cNvSpPr txBox="1"/>
          <p:nvPr/>
        </p:nvSpPr>
        <p:spPr>
          <a:xfrm>
            <a:off x="8815525" y="4669200"/>
            <a:ext cx="25605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facebook.com/redhatinc</a:t>
            </a:r>
            <a:endParaRPr sz="12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7" name="Google Shape;77;p7"/>
          <p:cNvSpPr txBox="1"/>
          <p:nvPr/>
        </p:nvSpPr>
        <p:spPr>
          <a:xfrm>
            <a:off x="8815525" y="5174300"/>
            <a:ext cx="25605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twitter.com/RedHat</a:t>
            </a:r>
            <a:endParaRPr sz="12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78" name="Google Shape;78;p7"/>
          <p:cNvPicPr preferRelativeResize="0"/>
          <p:nvPr/>
        </p:nvPicPr>
        <p:blipFill rotWithShape="1">
          <a:blip r:embed="rId3">
            <a:alphaModFix/>
          </a:blip>
          <a:srcRect l="2507" r="2498"/>
          <a:stretch/>
        </p:blipFill>
        <p:spPr>
          <a:xfrm>
            <a:off x="8586459" y="5174306"/>
            <a:ext cx="229075" cy="2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7"/>
          <p:cNvPicPr preferRelativeResize="0"/>
          <p:nvPr/>
        </p:nvPicPr>
        <p:blipFill rotWithShape="1">
          <a:blip r:embed="rId4">
            <a:alphaModFix/>
          </a:blip>
          <a:srcRect l="2678" r="2678"/>
          <a:stretch/>
        </p:blipFill>
        <p:spPr>
          <a:xfrm>
            <a:off x="8586459" y="4669206"/>
            <a:ext cx="229075" cy="2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7"/>
          <p:cNvPicPr preferRelativeResize="0"/>
          <p:nvPr/>
        </p:nvPicPr>
        <p:blipFill rotWithShape="1">
          <a:blip r:embed="rId5">
            <a:alphaModFix/>
          </a:blip>
          <a:srcRect l="2507" r="2498"/>
          <a:stretch/>
        </p:blipFill>
        <p:spPr>
          <a:xfrm>
            <a:off x="5660534" y="5174306"/>
            <a:ext cx="229075" cy="2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 rotWithShape="1">
          <a:blip r:embed="rId6">
            <a:alphaModFix/>
          </a:blip>
          <a:srcRect l="2326" r="2326"/>
          <a:stretch/>
        </p:blipFill>
        <p:spPr>
          <a:xfrm>
            <a:off x="5660534" y="4669206"/>
            <a:ext cx="229075" cy="2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7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two chevrons">
  <p:cSld name="CUSTOM_4_20_1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7" name="Google Shape;877;p6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8" name="Google Shape;878;p6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9" name="Google Shape;879;p60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0" name="Google Shape;880;p60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60"/>
          <p:cNvSpPr txBox="1">
            <a:spLocks noGrp="1"/>
          </p:cNvSpPr>
          <p:nvPr>
            <p:ph type="subTitle" idx="1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2" name="Google Shape;882;p60"/>
          <p:cNvSpPr/>
          <p:nvPr/>
        </p:nvSpPr>
        <p:spPr>
          <a:xfrm>
            <a:off x="0" y="2473638"/>
            <a:ext cx="1120500" cy="27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60"/>
          <p:cNvSpPr/>
          <p:nvPr/>
        </p:nvSpPr>
        <p:spPr>
          <a:xfrm>
            <a:off x="11071500" y="2473638"/>
            <a:ext cx="1120500" cy="27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60"/>
          <p:cNvSpPr/>
          <p:nvPr/>
        </p:nvSpPr>
        <p:spPr>
          <a:xfrm>
            <a:off x="5863800" y="2473650"/>
            <a:ext cx="6328200" cy="2702400"/>
          </a:xfrm>
          <a:prstGeom prst="chevron">
            <a:avLst>
              <a:gd name="adj" fmla="val 2731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60"/>
          <p:cNvSpPr/>
          <p:nvPr/>
        </p:nvSpPr>
        <p:spPr>
          <a:xfrm>
            <a:off x="0" y="2473650"/>
            <a:ext cx="6328200" cy="2702400"/>
          </a:xfrm>
          <a:prstGeom prst="chevron">
            <a:avLst>
              <a:gd name="adj" fmla="val 2731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60"/>
          <p:cNvSpPr txBox="1">
            <a:spLocks noGrp="1"/>
          </p:cNvSpPr>
          <p:nvPr>
            <p:ph type="subTitle" idx="2"/>
          </p:nvPr>
        </p:nvSpPr>
        <p:spPr>
          <a:xfrm>
            <a:off x="0" y="2473650"/>
            <a:ext cx="6328200" cy="2702400"/>
          </a:xfrm>
          <a:prstGeom prst="rect">
            <a:avLst/>
          </a:prstGeom>
        </p:spPr>
        <p:txBody>
          <a:bodyPr spcFirstLastPara="1" wrap="square" lIns="868675" tIns="91425" rIns="914400" bIns="0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87" name="Google Shape;887;p60"/>
          <p:cNvSpPr txBox="1">
            <a:spLocks noGrp="1"/>
          </p:cNvSpPr>
          <p:nvPr>
            <p:ph type="subTitle" idx="3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888" name="Google Shape;888;p60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sp>
        <p:nvSpPr>
          <p:cNvPr id="889" name="Google Shape;889;p60"/>
          <p:cNvSpPr txBox="1">
            <a:spLocks noGrp="1"/>
          </p:cNvSpPr>
          <p:nvPr>
            <p:ph type="subTitle" idx="4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90" name="Google Shape;890;p60"/>
          <p:cNvSpPr txBox="1">
            <a:spLocks noGrp="1"/>
          </p:cNvSpPr>
          <p:nvPr>
            <p:ph type="subTitle" idx="5"/>
          </p:nvPr>
        </p:nvSpPr>
        <p:spPr>
          <a:xfrm>
            <a:off x="6633000" y="2473650"/>
            <a:ext cx="6328200" cy="2702400"/>
          </a:xfrm>
          <a:prstGeom prst="rect">
            <a:avLst/>
          </a:prstGeom>
        </p:spPr>
        <p:txBody>
          <a:bodyPr spcFirstLastPara="1" wrap="square" lIns="868675" tIns="91425" rIns="914400" bIns="0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blank">
  <p:cSld name="CUSTOM_4_18"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62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cxnSp>
        <p:nvCxnSpPr>
          <p:cNvPr id="906" name="Google Shape;906;p6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7" name="Google Shape;907;p6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8" name="Google Shape;908;p62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9" name="Google Shape;909;p62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Google Shape;910;p62"/>
          <p:cNvSpPr txBox="1">
            <a:spLocks noGrp="1"/>
          </p:cNvSpPr>
          <p:nvPr>
            <p:ph type="subTitle" idx="2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title, subhead, and body">
  <p:cSld name="CUSTOM_4_17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63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913" name="Google Shape;913;p63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cxnSp>
        <p:nvCxnSpPr>
          <p:cNvPr id="914" name="Google Shape;914;p63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5" name="Google Shape;915;p6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6" name="Google Shape;916;p63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7" name="Google Shape;917;p63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918" name="Google Shape;918;p63"/>
          <p:cNvSpPr txBox="1">
            <a:spLocks noGrp="1"/>
          </p:cNvSpPr>
          <p:nvPr>
            <p:ph type="subTitle" idx="2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19" name="Google Shape;919;p63"/>
          <p:cNvSpPr txBox="1">
            <a:spLocks noGrp="1"/>
          </p:cNvSpPr>
          <p:nvPr>
            <p:ph type="subTitle" idx="3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0" name="Google Shape;920;p63"/>
          <p:cNvSpPr txBox="1">
            <a:spLocks noGrp="1"/>
          </p:cNvSpPr>
          <p:nvPr>
            <p:ph type="body" idx="4"/>
          </p:nvPr>
        </p:nvSpPr>
        <p:spPr>
          <a:xfrm>
            <a:off x="2438400" y="2286000"/>
            <a:ext cx="7315200" cy="36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2pPr>
            <a:lvl3pPr marL="1371600" lvl="2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3pPr>
            <a:lvl4pPr marL="1828800" lvl="3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4pPr>
            <a:lvl5pPr marL="2286000" lvl="4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5pPr>
            <a:lvl6pPr marL="2743200" lvl="5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6pPr>
            <a:lvl7pPr marL="3200400" lvl="6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7pPr>
            <a:lvl8pPr marL="3657600" lvl="7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8pPr>
            <a:lvl9pPr marL="4114800" lvl="8" indent="-342900" rtl="0">
              <a:lnSpc>
                <a:spcPct val="13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･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title and body">
  <p:cSld name="CUSTOM_4_17_2"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2" name="Google Shape;922;p6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3" name="Google Shape;923;p6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4" name="Google Shape;924;p64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5" name="Google Shape;925;p64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p64"/>
          <p:cNvSpPr txBox="1">
            <a:spLocks noGrp="1"/>
          </p:cNvSpPr>
          <p:nvPr>
            <p:ph type="subTitle" idx="1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7" name="Google Shape;927;p64"/>
          <p:cNvSpPr txBox="1">
            <a:spLocks noGrp="1"/>
          </p:cNvSpPr>
          <p:nvPr>
            <p:ph type="subTitle" idx="2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928" name="Google Shape;928;p64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sp>
        <p:nvSpPr>
          <p:cNvPr id="929" name="Google Shape;929;p64"/>
          <p:cNvSpPr txBox="1">
            <a:spLocks noGrp="1"/>
          </p:cNvSpPr>
          <p:nvPr>
            <p:ph type="body" idx="3"/>
          </p:nvPr>
        </p:nvSpPr>
        <p:spPr>
          <a:xfrm>
            <a:off x="2438400" y="2286000"/>
            <a:ext cx="7315200" cy="36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2pPr>
            <a:lvl3pPr marL="1371600" lvl="2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3pPr>
            <a:lvl4pPr marL="1828800" lvl="3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4pPr>
            <a:lvl5pPr marL="2286000" lvl="4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5pPr>
            <a:lvl6pPr marL="2743200" lvl="5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6pPr>
            <a:lvl7pPr marL="3200400" lvl="6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7pPr>
            <a:lvl8pPr marL="3657600" lvl="7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8pPr>
            <a:lvl9pPr marL="4114800" lvl="8" indent="-342900" rtl="0">
              <a:lnSpc>
                <a:spcPct val="13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･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body">
  <p:cSld name="CUSTOM_4_17_2_1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65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cxnSp>
        <p:nvCxnSpPr>
          <p:cNvPr id="932" name="Google Shape;932;p65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3" name="Google Shape;933;p6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4" name="Google Shape;934;p65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5" name="Google Shape;935;p65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65"/>
          <p:cNvSpPr txBox="1">
            <a:spLocks noGrp="1"/>
          </p:cNvSpPr>
          <p:nvPr>
            <p:ph type="subTitle" idx="2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37" name="Google Shape;937;p65"/>
          <p:cNvSpPr txBox="1">
            <a:spLocks noGrp="1"/>
          </p:cNvSpPr>
          <p:nvPr>
            <p:ph type="body" idx="3"/>
          </p:nvPr>
        </p:nvSpPr>
        <p:spPr>
          <a:xfrm>
            <a:off x="2438400" y="1600200"/>
            <a:ext cx="7315200" cy="36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2pPr>
            <a:lvl3pPr marL="1371600" lvl="2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3pPr>
            <a:lvl4pPr marL="1828800" lvl="3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4pPr>
            <a:lvl5pPr marL="2286000" lvl="4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5pPr>
            <a:lvl6pPr marL="2743200" lvl="5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6pPr>
            <a:lvl7pPr marL="3200400" lvl="6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7pPr>
            <a:lvl8pPr marL="3657600" lvl="7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8pPr>
            <a:lvl9pPr marL="4114800" lvl="8" indent="-342900" rtl="0">
              <a:lnSpc>
                <a:spcPct val="13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･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title and two column body">
  <p:cSld name="CUSTOM_4_17_1"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9" name="Google Shape;939;p66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0" name="Google Shape;940;p6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1" name="Google Shape;941;p66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2" name="Google Shape;942;p66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p66"/>
          <p:cNvSpPr txBox="1">
            <a:spLocks noGrp="1"/>
          </p:cNvSpPr>
          <p:nvPr>
            <p:ph type="subTitle" idx="1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4" name="Google Shape;944;p66"/>
          <p:cNvSpPr txBox="1">
            <a:spLocks noGrp="1"/>
          </p:cNvSpPr>
          <p:nvPr>
            <p:ph type="body" idx="2"/>
          </p:nvPr>
        </p:nvSpPr>
        <p:spPr>
          <a:xfrm>
            <a:off x="885125" y="2291177"/>
            <a:ext cx="4937700" cy="372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2pPr>
            <a:lvl3pPr marL="1371600" lvl="2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3pPr>
            <a:lvl4pPr marL="1828800" lvl="3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4pPr>
            <a:lvl5pPr marL="2286000" lvl="4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5pPr>
            <a:lvl6pPr marL="2743200" lvl="5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6pPr>
            <a:lvl7pPr marL="3200400" lvl="6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7pPr>
            <a:lvl8pPr marL="3657600" lvl="7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8pPr>
            <a:lvl9pPr marL="4114800" lvl="8" indent="-342900" rtl="0">
              <a:lnSpc>
                <a:spcPct val="13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･"/>
              <a:defRPr/>
            </a:lvl9pPr>
          </a:lstStyle>
          <a:p>
            <a:endParaRPr/>
          </a:p>
        </p:txBody>
      </p:sp>
      <p:sp>
        <p:nvSpPr>
          <p:cNvPr id="945" name="Google Shape;945;p66"/>
          <p:cNvSpPr txBox="1">
            <a:spLocks noGrp="1"/>
          </p:cNvSpPr>
          <p:nvPr>
            <p:ph type="body" idx="3"/>
          </p:nvPr>
        </p:nvSpPr>
        <p:spPr>
          <a:xfrm>
            <a:off x="6369425" y="2291175"/>
            <a:ext cx="4937700" cy="372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2pPr>
            <a:lvl3pPr marL="1371600" lvl="2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3pPr>
            <a:lvl4pPr marL="1828800" lvl="3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4pPr>
            <a:lvl5pPr marL="2286000" lvl="4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5pPr>
            <a:lvl6pPr marL="2743200" lvl="5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6pPr>
            <a:lvl7pPr marL="3200400" lvl="6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7pPr>
            <a:lvl8pPr marL="3657600" lvl="7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8pPr>
            <a:lvl9pPr marL="4114800" lvl="8" indent="-342900" rtl="0">
              <a:lnSpc>
                <a:spcPct val="13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･"/>
              <a:defRPr/>
            </a:lvl9pPr>
          </a:lstStyle>
          <a:p>
            <a:endParaRPr/>
          </a:p>
        </p:txBody>
      </p:sp>
      <p:sp>
        <p:nvSpPr>
          <p:cNvPr id="946" name="Google Shape;946;p66"/>
          <p:cNvSpPr txBox="1">
            <a:spLocks noGrp="1"/>
          </p:cNvSpPr>
          <p:nvPr>
            <p:ph type="subTitle" idx="4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947" name="Google Shape;947;p66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sp>
        <p:nvSpPr>
          <p:cNvPr id="948" name="Google Shape;948;p66"/>
          <p:cNvSpPr txBox="1">
            <a:spLocks noGrp="1"/>
          </p:cNvSpPr>
          <p:nvPr>
            <p:ph type="subTitle" idx="5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image and column body">
  <p:cSld name="CUSTOM_4_17_1_1"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0" name="Google Shape;950;p67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1" name="Google Shape;951;p6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2" name="Google Shape;952;p67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3" name="Google Shape;953;p67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Google Shape;954;p67"/>
          <p:cNvSpPr txBox="1">
            <a:spLocks noGrp="1"/>
          </p:cNvSpPr>
          <p:nvPr>
            <p:ph type="subTitle" idx="1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5" name="Google Shape;955;p67"/>
          <p:cNvSpPr txBox="1">
            <a:spLocks noGrp="1"/>
          </p:cNvSpPr>
          <p:nvPr>
            <p:ph type="body" idx="2"/>
          </p:nvPr>
        </p:nvSpPr>
        <p:spPr>
          <a:xfrm>
            <a:off x="6369425" y="2291175"/>
            <a:ext cx="4937700" cy="372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2pPr>
            <a:lvl3pPr marL="1371600" lvl="2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3pPr>
            <a:lvl4pPr marL="1828800" lvl="3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4pPr>
            <a:lvl5pPr marL="2286000" lvl="4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5pPr>
            <a:lvl6pPr marL="2743200" lvl="5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6pPr>
            <a:lvl7pPr marL="3200400" lvl="6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7pPr>
            <a:lvl8pPr marL="3657600" lvl="7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8pPr>
            <a:lvl9pPr marL="4114800" lvl="8" indent="-342900" rtl="0">
              <a:lnSpc>
                <a:spcPct val="13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･"/>
              <a:defRPr/>
            </a:lvl9pPr>
          </a:lstStyle>
          <a:p>
            <a:endParaRPr/>
          </a:p>
        </p:txBody>
      </p:sp>
      <p:sp>
        <p:nvSpPr>
          <p:cNvPr id="956" name="Google Shape;956;p67"/>
          <p:cNvSpPr txBox="1">
            <a:spLocks noGrp="1"/>
          </p:cNvSpPr>
          <p:nvPr>
            <p:ph type="subTitle" idx="3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957" name="Google Shape;957;p67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sp>
        <p:nvSpPr>
          <p:cNvPr id="958" name="Google Shape;958;p67"/>
          <p:cNvSpPr txBox="1">
            <a:spLocks noGrp="1"/>
          </p:cNvSpPr>
          <p:nvPr>
            <p:ph type="subTitle" idx="4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timeline vertical">
  <p:cSld name="CUSTOM_4_16"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68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cxnSp>
        <p:nvCxnSpPr>
          <p:cNvPr id="961" name="Google Shape;961;p6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2" name="Google Shape;962;p6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3" name="Google Shape;963;p68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4" name="Google Shape;964;p68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p68"/>
          <p:cNvSpPr txBox="1">
            <a:spLocks noGrp="1"/>
          </p:cNvSpPr>
          <p:nvPr>
            <p:ph type="subTitle" idx="2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966" name="Google Shape;966;p68"/>
          <p:cNvCxnSpPr/>
          <p:nvPr/>
        </p:nvCxnSpPr>
        <p:spPr>
          <a:xfrm>
            <a:off x="4146414" y="-7350"/>
            <a:ext cx="0" cy="6872700"/>
          </a:xfrm>
          <a:prstGeom prst="straightConnector1">
            <a:avLst/>
          </a:prstGeom>
          <a:noFill/>
          <a:ln w="28575" cap="flat" cmpd="sng">
            <a:solidFill>
              <a:srgbClr val="D5D5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7" name="Google Shape;967;p68"/>
          <p:cNvSpPr txBox="1">
            <a:spLocks noGrp="1"/>
          </p:cNvSpPr>
          <p:nvPr>
            <p:ph type="subTitle" idx="3"/>
          </p:nvPr>
        </p:nvSpPr>
        <p:spPr>
          <a:xfrm>
            <a:off x="4467775" y="1832876"/>
            <a:ext cx="5115600" cy="6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68" name="Google Shape;968;p68"/>
          <p:cNvSpPr txBox="1">
            <a:spLocks noGrp="1"/>
          </p:cNvSpPr>
          <p:nvPr>
            <p:ph type="subTitle" idx="4"/>
          </p:nvPr>
        </p:nvSpPr>
        <p:spPr>
          <a:xfrm>
            <a:off x="4467775" y="1441300"/>
            <a:ext cx="4538700" cy="29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969" name="Google Shape;969;p68"/>
          <p:cNvSpPr txBox="1">
            <a:spLocks noGrp="1"/>
          </p:cNvSpPr>
          <p:nvPr>
            <p:ph type="subTitle" idx="5"/>
          </p:nvPr>
        </p:nvSpPr>
        <p:spPr>
          <a:xfrm>
            <a:off x="3362500" y="1832876"/>
            <a:ext cx="690000" cy="23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timeline horizontal">
  <p:cSld name="CUSTOM_4_15"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1" name="Google Shape;971;p6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2" name="Google Shape;972;p6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3" name="Google Shape;973;p69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4" name="Google Shape;974;p69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Google Shape;975;p69"/>
          <p:cNvSpPr txBox="1">
            <a:spLocks noGrp="1"/>
          </p:cNvSpPr>
          <p:nvPr>
            <p:ph type="subTitle" idx="1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6" name="Google Shape;976;p69"/>
          <p:cNvSpPr txBox="1">
            <a:spLocks noGrp="1"/>
          </p:cNvSpPr>
          <p:nvPr>
            <p:ph type="subTitle" idx="2"/>
          </p:nvPr>
        </p:nvSpPr>
        <p:spPr>
          <a:xfrm>
            <a:off x="2042425" y="2497493"/>
            <a:ext cx="2106900" cy="37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977" name="Google Shape;977;p69"/>
          <p:cNvSpPr txBox="1">
            <a:spLocks noGrp="1"/>
          </p:cNvSpPr>
          <p:nvPr>
            <p:ph type="subTitle" idx="3"/>
          </p:nvPr>
        </p:nvSpPr>
        <p:spPr>
          <a:xfrm>
            <a:off x="2042425" y="2903475"/>
            <a:ext cx="2106900" cy="67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978" name="Google Shape;978;p69"/>
          <p:cNvSpPr txBox="1">
            <a:spLocks noGrp="1"/>
          </p:cNvSpPr>
          <p:nvPr>
            <p:ph type="subTitle" idx="4"/>
          </p:nvPr>
        </p:nvSpPr>
        <p:spPr>
          <a:xfrm>
            <a:off x="1596475" y="4403575"/>
            <a:ext cx="975900" cy="23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79" name="Google Shape;979;p69"/>
          <p:cNvSpPr txBox="1">
            <a:spLocks noGrp="1"/>
          </p:cNvSpPr>
          <p:nvPr>
            <p:ph type="subTitle" idx="5"/>
          </p:nvPr>
        </p:nvSpPr>
        <p:spPr>
          <a:xfrm>
            <a:off x="3278975" y="3892511"/>
            <a:ext cx="975900" cy="23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80" name="Google Shape;980;p69"/>
          <p:cNvSpPr txBox="1">
            <a:spLocks noGrp="1"/>
          </p:cNvSpPr>
          <p:nvPr>
            <p:ph type="subTitle" idx="6"/>
          </p:nvPr>
        </p:nvSpPr>
        <p:spPr>
          <a:xfrm>
            <a:off x="1713425" y="4752722"/>
            <a:ext cx="2106900" cy="37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981" name="Google Shape;981;p69"/>
          <p:cNvSpPr txBox="1">
            <a:spLocks noGrp="1"/>
          </p:cNvSpPr>
          <p:nvPr>
            <p:ph type="subTitle" idx="7"/>
          </p:nvPr>
        </p:nvSpPr>
        <p:spPr>
          <a:xfrm>
            <a:off x="1713425" y="5158703"/>
            <a:ext cx="2106900" cy="67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982" name="Google Shape;982;p69"/>
          <p:cNvSpPr txBox="1">
            <a:spLocks noGrp="1"/>
          </p:cNvSpPr>
          <p:nvPr>
            <p:ph type="subTitle" idx="8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983" name="Google Shape;983;p69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sp>
        <p:nvSpPr>
          <p:cNvPr id="984" name="Google Shape;984;p69"/>
          <p:cNvSpPr txBox="1">
            <a:spLocks noGrp="1"/>
          </p:cNvSpPr>
          <p:nvPr>
            <p:ph type="subTitle" idx="9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data three callouts">
  <p:cSld name="CUSTOM_4_14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70"/>
          <p:cNvSpPr txBox="1">
            <a:spLocks noGrp="1"/>
          </p:cNvSpPr>
          <p:nvPr>
            <p:ph type="subTitle" idx="1"/>
          </p:nvPr>
        </p:nvSpPr>
        <p:spPr>
          <a:xfrm>
            <a:off x="1008900" y="2436425"/>
            <a:ext cx="3014700" cy="12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87" name="Google Shape;987;p70"/>
          <p:cNvSpPr txBox="1">
            <a:spLocks noGrp="1"/>
          </p:cNvSpPr>
          <p:nvPr>
            <p:ph type="subTitle" idx="2"/>
          </p:nvPr>
        </p:nvSpPr>
        <p:spPr>
          <a:xfrm>
            <a:off x="4588650" y="2436425"/>
            <a:ext cx="3014700" cy="12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88" name="Google Shape;988;p70"/>
          <p:cNvSpPr txBox="1">
            <a:spLocks noGrp="1"/>
          </p:cNvSpPr>
          <p:nvPr>
            <p:ph type="subTitle" idx="3"/>
          </p:nvPr>
        </p:nvSpPr>
        <p:spPr>
          <a:xfrm>
            <a:off x="8168350" y="2436425"/>
            <a:ext cx="3014700" cy="12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989" name="Google Shape;989;p7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0" name="Google Shape;990;p7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1" name="Google Shape;991;p70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2" name="Google Shape;992;p70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993" name="Google Shape;993;p70"/>
          <p:cNvSpPr txBox="1">
            <a:spLocks noGrp="1"/>
          </p:cNvSpPr>
          <p:nvPr>
            <p:ph type="subTitle" idx="4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994" name="Google Shape;994;p70"/>
          <p:cNvCxnSpPr/>
          <p:nvPr/>
        </p:nvCxnSpPr>
        <p:spPr>
          <a:xfrm>
            <a:off x="4306145" y="2661025"/>
            <a:ext cx="0" cy="25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70"/>
          <p:cNvCxnSpPr/>
          <p:nvPr/>
        </p:nvCxnSpPr>
        <p:spPr>
          <a:xfrm>
            <a:off x="7885845" y="2661025"/>
            <a:ext cx="0" cy="25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96" name="Google Shape;996;p70"/>
          <p:cNvSpPr txBox="1">
            <a:spLocks noGrp="1"/>
          </p:cNvSpPr>
          <p:nvPr>
            <p:ph type="subTitle" idx="5"/>
          </p:nvPr>
        </p:nvSpPr>
        <p:spPr>
          <a:xfrm>
            <a:off x="4468300" y="3677200"/>
            <a:ext cx="3255300" cy="32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997" name="Google Shape;997;p70"/>
          <p:cNvSpPr txBox="1">
            <a:spLocks noGrp="1"/>
          </p:cNvSpPr>
          <p:nvPr>
            <p:ph type="subTitle" idx="6"/>
          </p:nvPr>
        </p:nvSpPr>
        <p:spPr>
          <a:xfrm>
            <a:off x="4468400" y="4166425"/>
            <a:ext cx="3255300" cy="91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98" name="Google Shape;998;p70"/>
          <p:cNvSpPr txBox="1">
            <a:spLocks noGrp="1"/>
          </p:cNvSpPr>
          <p:nvPr>
            <p:ph type="subTitle" idx="7"/>
          </p:nvPr>
        </p:nvSpPr>
        <p:spPr>
          <a:xfrm>
            <a:off x="8048000" y="3677200"/>
            <a:ext cx="3255300" cy="32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999" name="Google Shape;999;p70"/>
          <p:cNvSpPr txBox="1">
            <a:spLocks noGrp="1"/>
          </p:cNvSpPr>
          <p:nvPr>
            <p:ph type="subTitle" idx="8"/>
          </p:nvPr>
        </p:nvSpPr>
        <p:spPr>
          <a:xfrm>
            <a:off x="8048100" y="4166425"/>
            <a:ext cx="3255300" cy="91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00" name="Google Shape;1000;p70"/>
          <p:cNvSpPr txBox="1">
            <a:spLocks noGrp="1"/>
          </p:cNvSpPr>
          <p:nvPr>
            <p:ph type="subTitle" idx="9"/>
          </p:nvPr>
        </p:nvSpPr>
        <p:spPr>
          <a:xfrm>
            <a:off x="888600" y="3677200"/>
            <a:ext cx="3255300" cy="32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1001" name="Google Shape;1001;p70"/>
          <p:cNvSpPr txBox="1">
            <a:spLocks noGrp="1"/>
          </p:cNvSpPr>
          <p:nvPr>
            <p:ph type="subTitle" idx="13"/>
          </p:nvPr>
        </p:nvSpPr>
        <p:spPr>
          <a:xfrm>
            <a:off x="888700" y="4166425"/>
            <a:ext cx="3255300" cy="91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02" name="Google Shape;1002;p70"/>
          <p:cNvSpPr txBox="1">
            <a:spLocks noGrp="1"/>
          </p:cNvSpPr>
          <p:nvPr>
            <p:ph type="subTitle" idx="14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1003" name="Google Shape;1003;p70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sp>
        <p:nvSpPr>
          <p:cNvPr id="1004" name="Google Shape;1004;p70"/>
          <p:cNvSpPr txBox="1">
            <a:spLocks noGrp="1"/>
          </p:cNvSpPr>
          <p:nvPr>
            <p:ph type="subTitle" idx="15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eme 2 divider A">
  <p:cSld name="CUSTOM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spcFirstLastPara="1" wrap="square" lIns="43890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cxnSp>
        <p:nvCxnSpPr>
          <p:cNvPr id="85" name="Google Shape;85;p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8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88" name="Google Shape;88;p8"/>
          <p:cNvSpPr txBox="1">
            <a:spLocks noGrp="1"/>
          </p:cNvSpPr>
          <p:nvPr>
            <p:ph type="subTitle" idx="2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9pPr>
          </a:lstStyle>
          <a:p>
            <a:endParaRPr/>
          </a:p>
        </p:txBody>
      </p:sp>
      <p:pic>
        <p:nvPicPr>
          <p:cNvPr id="89" name="Google Shape;89;p8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data two callouts">
  <p:cSld name="CUSTOM_4_13"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71"/>
          <p:cNvSpPr txBox="1">
            <a:spLocks noGrp="1"/>
          </p:cNvSpPr>
          <p:nvPr>
            <p:ph type="subTitle" idx="1"/>
          </p:nvPr>
        </p:nvSpPr>
        <p:spPr>
          <a:xfrm>
            <a:off x="4555550" y="2436425"/>
            <a:ext cx="3014700" cy="12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07" name="Google Shape;1007;p71"/>
          <p:cNvSpPr txBox="1">
            <a:spLocks noGrp="1"/>
          </p:cNvSpPr>
          <p:nvPr>
            <p:ph type="subTitle" idx="2"/>
          </p:nvPr>
        </p:nvSpPr>
        <p:spPr>
          <a:xfrm>
            <a:off x="7972925" y="2436425"/>
            <a:ext cx="3014700" cy="12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1008" name="Google Shape;1008;p71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9" name="Google Shape;1009;p7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0" name="Google Shape;1010;p71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1" name="Google Shape;1011;p71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012" name="Google Shape;1012;p71"/>
          <p:cNvSpPr txBox="1">
            <a:spLocks noGrp="1"/>
          </p:cNvSpPr>
          <p:nvPr>
            <p:ph type="subTitle" idx="3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3" name="Google Shape;1013;p71"/>
          <p:cNvSpPr txBox="1">
            <a:spLocks noGrp="1"/>
          </p:cNvSpPr>
          <p:nvPr>
            <p:ph type="subTitle" idx="4"/>
          </p:nvPr>
        </p:nvSpPr>
        <p:spPr>
          <a:xfrm>
            <a:off x="887800" y="2596700"/>
            <a:ext cx="3182700" cy="266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1014" name="Google Shape;1014;p71"/>
          <p:cNvCxnSpPr/>
          <p:nvPr/>
        </p:nvCxnSpPr>
        <p:spPr>
          <a:xfrm>
            <a:off x="7885850" y="3677350"/>
            <a:ext cx="0" cy="140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15" name="Google Shape;1015;p71"/>
          <p:cNvSpPr txBox="1">
            <a:spLocks noGrp="1"/>
          </p:cNvSpPr>
          <p:nvPr>
            <p:ph type="subTitle" idx="5"/>
          </p:nvPr>
        </p:nvSpPr>
        <p:spPr>
          <a:xfrm>
            <a:off x="4620750" y="3677388"/>
            <a:ext cx="2949600" cy="32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1016" name="Google Shape;1016;p71"/>
          <p:cNvSpPr txBox="1">
            <a:spLocks noGrp="1"/>
          </p:cNvSpPr>
          <p:nvPr>
            <p:ph type="subTitle" idx="6"/>
          </p:nvPr>
        </p:nvSpPr>
        <p:spPr>
          <a:xfrm>
            <a:off x="4620750" y="4166613"/>
            <a:ext cx="2949600" cy="91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17" name="Google Shape;1017;p71"/>
          <p:cNvSpPr txBox="1">
            <a:spLocks noGrp="1"/>
          </p:cNvSpPr>
          <p:nvPr>
            <p:ph type="subTitle" idx="7"/>
          </p:nvPr>
        </p:nvSpPr>
        <p:spPr>
          <a:xfrm>
            <a:off x="8051175" y="3677388"/>
            <a:ext cx="2949600" cy="32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1018" name="Google Shape;1018;p71"/>
          <p:cNvSpPr txBox="1">
            <a:spLocks noGrp="1"/>
          </p:cNvSpPr>
          <p:nvPr>
            <p:ph type="subTitle" idx="8"/>
          </p:nvPr>
        </p:nvSpPr>
        <p:spPr>
          <a:xfrm>
            <a:off x="8051175" y="4166613"/>
            <a:ext cx="2949600" cy="91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19" name="Google Shape;1019;p71"/>
          <p:cNvSpPr txBox="1">
            <a:spLocks noGrp="1"/>
          </p:cNvSpPr>
          <p:nvPr>
            <p:ph type="subTitle" idx="9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1020" name="Google Shape;1020;p71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sp>
        <p:nvSpPr>
          <p:cNvPr id="1021" name="Google Shape;1021;p71"/>
          <p:cNvSpPr txBox="1">
            <a:spLocks noGrp="1"/>
          </p:cNvSpPr>
          <p:nvPr>
            <p:ph type="subTitle" idx="13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data two pies">
  <p:cSld name="CUSTOM_4_12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3" name="Google Shape;1023;p7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4" name="Google Shape;1024;p7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5" name="Google Shape;1025;p72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6" name="Google Shape;1026;p72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Google Shape;1027;p72"/>
          <p:cNvSpPr txBox="1">
            <a:spLocks noGrp="1"/>
          </p:cNvSpPr>
          <p:nvPr>
            <p:ph type="subTitle" idx="1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028" name="Google Shape;1028;p72"/>
          <p:cNvCxnSpPr/>
          <p:nvPr/>
        </p:nvCxnSpPr>
        <p:spPr>
          <a:xfrm>
            <a:off x="7885850" y="4439350"/>
            <a:ext cx="0" cy="140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29" name="Google Shape;1029;p72"/>
          <p:cNvSpPr txBox="1">
            <a:spLocks noGrp="1"/>
          </p:cNvSpPr>
          <p:nvPr>
            <p:ph type="subTitle" idx="2"/>
          </p:nvPr>
        </p:nvSpPr>
        <p:spPr>
          <a:xfrm>
            <a:off x="887800" y="2596700"/>
            <a:ext cx="3182700" cy="266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030" name="Google Shape;1030;p72"/>
          <p:cNvSpPr txBox="1">
            <a:spLocks noGrp="1"/>
          </p:cNvSpPr>
          <p:nvPr>
            <p:ph type="subTitle" idx="3"/>
          </p:nvPr>
        </p:nvSpPr>
        <p:spPr>
          <a:xfrm>
            <a:off x="4620750" y="4439350"/>
            <a:ext cx="2949600" cy="32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1031" name="Google Shape;1031;p72"/>
          <p:cNvSpPr txBox="1">
            <a:spLocks noGrp="1"/>
          </p:cNvSpPr>
          <p:nvPr>
            <p:ph type="subTitle" idx="4"/>
          </p:nvPr>
        </p:nvSpPr>
        <p:spPr>
          <a:xfrm>
            <a:off x="4620750" y="4928575"/>
            <a:ext cx="2949600" cy="91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32" name="Google Shape;1032;p72"/>
          <p:cNvSpPr txBox="1">
            <a:spLocks noGrp="1"/>
          </p:cNvSpPr>
          <p:nvPr>
            <p:ph type="subTitle" idx="5"/>
          </p:nvPr>
        </p:nvSpPr>
        <p:spPr>
          <a:xfrm>
            <a:off x="8051175" y="4439350"/>
            <a:ext cx="2949600" cy="32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1033" name="Google Shape;1033;p72"/>
          <p:cNvSpPr txBox="1">
            <a:spLocks noGrp="1"/>
          </p:cNvSpPr>
          <p:nvPr>
            <p:ph type="subTitle" idx="6"/>
          </p:nvPr>
        </p:nvSpPr>
        <p:spPr>
          <a:xfrm>
            <a:off x="8051175" y="4928575"/>
            <a:ext cx="2949600" cy="91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34" name="Google Shape;1034;p72"/>
          <p:cNvSpPr txBox="1">
            <a:spLocks noGrp="1"/>
          </p:cNvSpPr>
          <p:nvPr>
            <p:ph type="subTitle" idx="7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1035" name="Google Shape;1035;p72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sp>
        <p:nvSpPr>
          <p:cNvPr id="1036" name="Google Shape;1036;p72"/>
          <p:cNvSpPr txBox="1">
            <a:spLocks noGrp="1"/>
          </p:cNvSpPr>
          <p:nvPr>
            <p:ph type="subTitle" idx="8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data large pie">
  <p:cSld name="CUSTOM_4_11"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8" name="Google Shape;1038;p73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9" name="Google Shape;1039;p7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0" name="Google Shape;1040;p73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1" name="Google Shape;1041;p73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042" name="Google Shape;1042;p73"/>
          <p:cNvSpPr txBox="1">
            <a:spLocks noGrp="1"/>
          </p:cNvSpPr>
          <p:nvPr>
            <p:ph type="subTitle" idx="1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3" name="Google Shape;1043;p73"/>
          <p:cNvSpPr txBox="1">
            <a:spLocks noGrp="1"/>
          </p:cNvSpPr>
          <p:nvPr>
            <p:ph type="subTitle" idx="2"/>
          </p:nvPr>
        </p:nvSpPr>
        <p:spPr>
          <a:xfrm>
            <a:off x="887800" y="2596700"/>
            <a:ext cx="3182700" cy="266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044" name="Google Shape;1044;p73"/>
          <p:cNvSpPr txBox="1">
            <a:spLocks noGrp="1"/>
          </p:cNvSpPr>
          <p:nvPr>
            <p:ph type="subTitle" idx="3"/>
          </p:nvPr>
        </p:nvSpPr>
        <p:spPr>
          <a:xfrm>
            <a:off x="9078238" y="3048425"/>
            <a:ext cx="914400" cy="52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9pPr>
          </a:lstStyle>
          <a:p>
            <a:endParaRPr/>
          </a:p>
        </p:txBody>
      </p:sp>
      <p:sp>
        <p:nvSpPr>
          <p:cNvPr id="1045" name="Google Shape;1045;p73"/>
          <p:cNvSpPr txBox="1">
            <a:spLocks noGrp="1"/>
          </p:cNvSpPr>
          <p:nvPr>
            <p:ph type="subTitle" idx="4"/>
          </p:nvPr>
        </p:nvSpPr>
        <p:spPr>
          <a:xfrm>
            <a:off x="10284513" y="3048425"/>
            <a:ext cx="914400" cy="52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9pPr>
          </a:lstStyle>
          <a:p>
            <a:endParaRPr/>
          </a:p>
        </p:txBody>
      </p:sp>
      <p:sp>
        <p:nvSpPr>
          <p:cNvPr id="1046" name="Google Shape;1046;p73"/>
          <p:cNvSpPr txBox="1">
            <a:spLocks noGrp="1"/>
          </p:cNvSpPr>
          <p:nvPr>
            <p:ph type="subTitle" idx="5"/>
          </p:nvPr>
        </p:nvSpPr>
        <p:spPr>
          <a:xfrm>
            <a:off x="9078238" y="3841627"/>
            <a:ext cx="914400" cy="52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9pPr>
          </a:lstStyle>
          <a:p>
            <a:endParaRPr/>
          </a:p>
        </p:txBody>
      </p:sp>
      <p:sp>
        <p:nvSpPr>
          <p:cNvPr id="1047" name="Google Shape;1047;p73"/>
          <p:cNvSpPr txBox="1">
            <a:spLocks noGrp="1"/>
          </p:cNvSpPr>
          <p:nvPr>
            <p:ph type="subTitle" idx="6"/>
          </p:nvPr>
        </p:nvSpPr>
        <p:spPr>
          <a:xfrm>
            <a:off x="10284513" y="3841627"/>
            <a:ext cx="914400" cy="52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9pPr>
          </a:lstStyle>
          <a:p>
            <a:endParaRPr/>
          </a:p>
        </p:txBody>
      </p:sp>
      <p:sp>
        <p:nvSpPr>
          <p:cNvPr id="1048" name="Google Shape;1048;p73"/>
          <p:cNvSpPr txBox="1">
            <a:spLocks noGrp="1"/>
          </p:cNvSpPr>
          <p:nvPr>
            <p:ph type="subTitle" idx="7"/>
          </p:nvPr>
        </p:nvSpPr>
        <p:spPr>
          <a:xfrm>
            <a:off x="9078238" y="4603527"/>
            <a:ext cx="914400" cy="52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9pPr>
          </a:lstStyle>
          <a:p>
            <a:endParaRPr/>
          </a:p>
        </p:txBody>
      </p:sp>
      <p:sp>
        <p:nvSpPr>
          <p:cNvPr id="1049" name="Google Shape;1049;p73"/>
          <p:cNvSpPr txBox="1">
            <a:spLocks noGrp="1"/>
          </p:cNvSpPr>
          <p:nvPr>
            <p:ph type="subTitle" idx="8"/>
          </p:nvPr>
        </p:nvSpPr>
        <p:spPr>
          <a:xfrm>
            <a:off x="10284513" y="4603527"/>
            <a:ext cx="914400" cy="52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9pPr>
          </a:lstStyle>
          <a:p>
            <a:endParaRPr/>
          </a:p>
        </p:txBody>
      </p:sp>
      <p:sp>
        <p:nvSpPr>
          <p:cNvPr id="1050" name="Google Shape;1050;p73"/>
          <p:cNvSpPr txBox="1">
            <a:spLocks noGrp="1"/>
          </p:cNvSpPr>
          <p:nvPr>
            <p:ph type="subTitle" idx="9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1051" name="Google Shape;1051;p73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sp>
        <p:nvSpPr>
          <p:cNvPr id="1052" name="Google Shape;1052;p73"/>
          <p:cNvSpPr txBox="1">
            <a:spLocks noGrp="1"/>
          </p:cNvSpPr>
          <p:nvPr>
            <p:ph type="subTitle" idx="13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data percentage bars">
  <p:cSld name="CUSTOM_4_10"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4" name="Google Shape;1054;p7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5" name="Google Shape;1055;p7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6" name="Google Shape;1056;p74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7" name="Google Shape;1057;p74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74"/>
          <p:cNvSpPr txBox="1">
            <a:spLocks noGrp="1"/>
          </p:cNvSpPr>
          <p:nvPr>
            <p:ph type="subTitle" idx="1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9" name="Google Shape;1059;p74"/>
          <p:cNvSpPr txBox="1">
            <a:spLocks noGrp="1"/>
          </p:cNvSpPr>
          <p:nvPr>
            <p:ph type="subTitle" idx="2"/>
          </p:nvPr>
        </p:nvSpPr>
        <p:spPr>
          <a:xfrm>
            <a:off x="8048050" y="2898600"/>
            <a:ext cx="3410400" cy="71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060" name="Google Shape;1060;p74"/>
          <p:cNvSpPr txBox="1">
            <a:spLocks noGrp="1"/>
          </p:cNvSpPr>
          <p:nvPr>
            <p:ph type="subTitle" idx="3"/>
          </p:nvPr>
        </p:nvSpPr>
        <p:spPr>
          <a:xfrm>
            <a:off x="8048050" y="2540600"/>
            <a:ext cx="3410400" cy="333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1061" name="Google Shape;1061;p74"/>
          <p:cNvSpPr txBox="1">
            <a:spLocks noGrp="1"/>
          </p:cNvSpPr>
          <p:nvPr>
            <p:ph type="subTitle" idx="4"/>
          </p:nvPr>
        </p:nvSpPr>
        <p:spPr>
          <a:xfrm>
            <a:off x="8048050" y="4676800"/>
            <a:ext cx="3410400" cy="71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062" name="Google Shape;1062;p74"/>
          <p:cNvSpPr txBox="1">
            <a:spLocks noGrp="1"/>
          </p:cNvSpPr>
          <p:nvPr>
            <p:ph type="subTitle" idx="5"/>
          </p:nvPr>
        </p:nvSpPr>
        <p:spPr>
          <a:xfrm>
            <a:off x="8048050" y="4318800"/>
            <a:ext cx="3410400" cy="333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1063" name="Google Shape;1063;p74"/>
          <p:cNvSpPr/>
          <p:nvPr/>
        </p:nvSpPr>
        <p:spPr>
          <a:xfrm>
            <a:off x="88952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74"/>
          <p:cNvSpPr/>
          <p:nvPr/>
        </p:nvSpPr>
        <p:spPr>
          <a:xfrm>
            <a:off x="88952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74"/>
          <p:cNvSpPr/>
          <p:nvPr/>
        </p:nvSpPr>
        <p:spPr>
          <a:xfrm>
            <a:off x="88952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74"/>
          <p:cNvSpPr/>
          <p:nvPr/>
        </p:nvSpPr>
        <p:spPr>
          <a:xfrm>
            <a:off x="88952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74"/>
          <p:cNvSpPr/>
          <p:nvPr/>
        </p:nvSpPr>
        <p:spPr>
          <a:xfrm>
            <a:off x="88952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74"/>
          <p:cNvSpPr/>
          <p:nvPr/>
        </p:nvSpPr>
        <p:spPr>
          <a:xfrm>
            <a:off x="88952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74"/>
          <p:cNvSpPr/>
          <p:nvPr/>
        </p:nvSpPr>
        <p:spPr>
          <a:xfrm>
            <a:off x="88952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74"/>
          <p:cNvSpPr/>
          <p:nvPr/>
        </p:nvSpPr>
        <p:spPr>
          <a:xfrm>
            <a:off x="88952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74"/>
          <p:cNvSpPr/>
          <p:nvPr/>
        </p:nvSpPr>
        <p:spPr>
          <a:xfrm>
            <a:off x="88952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74"/>
          <p:cNvSpPr/>
          <p:nvPr/>
        </p:nvSpPr>
        <p:spPr>
          <a:xfrm>
            <a:off x="88952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74"/>
          <p:cNvSpPr/>
          <p:nvPr/>
        </p:nvSpPr>
        <p:spPr>
          <a:xfrm>
            <a:off x="158600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74"/>
          <p:cNvSpPr/>
          <p:nvPr/>
        </p:nvSpPr>
        <p:spPr>
          <a:xfrm>
            <a:off x="158600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74"/>
          <p:cNvSpPr/>
          <p:nvPr/>
        </p:nvSpPr>
        <p:spPr>
          <a:xfrm>
            <a:off x="158600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74"/>
          <p:cNvSpPr/>
          <p:nvPr/>
        </p:nvSpPr>
        <p:spPr>
          <a:xfrm>
            <a:off x="158600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74"/>
          <p:cNvSpPr/>
          <p:nvPr/>
        </p:nvSpPr>
        <p:spPr>
          <a:xfrm>
            <a:off x="158600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74"/>
          <p:cNvSpPr/>
          <p:nvPr/>
        </p:nvSpPr>
        <p:spPr>
          <a:xfrm>
            <a:off x="158600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74"/>
          <p:cNvSpPr/>
          <p:nvPr/>
        </p:nvSpPr>
        <p:spPr>
          <a:xfrm>
            <a:off x="158600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74"/>
          <p:cNvSpPr/>
          <p:nvPr/>
        </p:nvSpPr>
        <p:spPr>
          <a:xfrm>
            <a:off x="158600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74"/>
          <p:cNvSpPr/>
          <p:nvPr/>
        </p:nvSpPr>
        <p:spPr>
          <a:xfrm>
            <a:off x="158600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74"/>
          <p:cNvSpPr/>
          <p:nvPr/>
        </p:nvSpPr>
        <p:spPr>
          <a:xfrm>
            <a:off x="158600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74"/>
          <p:cNvSpPr/>
          <p:nvPr/>
        </p:nvSpPr>
        <p:spPr>
          <a:xfrm>
            <a:off x="228247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74"/>
          <p:cNvSpPr/>
          <p:nvPr/>
        </p:nvSpPr>
        <p:spPr>
          <a:xfrm>
            <a:off x="228247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74"/>
          <p:cNvSpPr/>
          <p:nvPr/>
        </p:nvSpPr>
        <p:spPr>
          <a:xfrm>
            <a:off x="228247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74"/>
          <p:cNvSpPr/>
          <p:nvPr/>
        </p:nvSpPr>
        <p:spPr>
          <a:xfrm>
            <a:off x="228247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74"/>
          <p:cNvSpPr/>
          <p:nvPr/>
        </p:nvSpPr>
        <p:spPr>
          <a:xfrm>
            <a:off x="228247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74"/>
          <p:cNvSpPr/>
          <p:nvPr/>
        </p:nvSpPr>
        <p:spPr>
          <a:xfrm>
            <a:off x="228247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74"/>
          <p:cNvSpPr/>
          <p:nvPr/>
        </p:nvSpPr>
        <p:spPr>
          <a:xfrm>
            <a:off x="228247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74"/>
          <p:cNvSpPr/>
          <p:nvPr/>
        </p:nvSpPr>
        <p:spPr>
          <a:xfrm>
            <a:off x="228247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74"/>
          <p:cNvSpPr/>
          <p:nvPr/>
        </p:nvSpPr>
        <p:spPr>
          <a:xfrm>
            <a:off x="228247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74"/>
          <p:cNvSpPr/>
          <p:nvPr/>
        </p:nvSpPr>
        <p:spPr>
          <a:xfrm>
            <a:off x="228247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74"/>
          <p:cNvSpPr/>
          <p:nvPr/>
        </p:nvSpPr>
        <p:spPr>
          <a:xfrm>
            <a:off x="297895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74"/>
          <p:cNvSpPr/>
          <p:nvPr/>
        </p:nvSpPr>
        <p:spPr>
          <a:xfrm>
            <a:off x="297895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74"/>
          <p:cNvSpPr/>
          <p:nvPr/>
        </p:nvSpPr>
        <p:spPr>
          <a:xfrm>
            <a:off x="297895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74"/>
          <p:cNvSpPr/>
          <p:nvPr/>
        </p:nvSpPr>
        <p:spPr>
          <a:xfrm>
            <a:off x="297895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74"/>
          <p:cNvSpPr/>
          <p:nvPr/>
        </p:nvSpPr>
        <p:spPr>
          <a:xfrm>
            <a:off x="297895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74"/>
          <p:cNvSpPr/>
          <p:nvPr/>
        </p:nvSpPr>
        <p:spPr>
          <a:xfrm>
            <a:off x="297895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74"/>
          <p:cNvSpPr/>
          <p:nvPr/>
        </p:nvSpPr>
        <p:spPr>
          <a:xfrm>
            <a:off x="297895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74"/>
          <p:cNvSpPr/>
          <p:nvPr/>
        </p:nvSpPr>
        <p:spPr>
          <a:xfrm>
            <a:off x="297895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74"/>
          <p:cNvSpPr/>
          <p:nvPr/>
        </p:nvSpPr>
        <p:spPr>
          <a:xfrm>
            <a:off x="297895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74"/>
          <p:cNvSpPr/>
          <p:nvPr/>
        </p:nvSpPr>
        <p:spPr>
          <a:xfrm>
            <a:off x="297895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74"/>
          <p:cNvSpPr/>
          <p:nvPr/>
        </p:nvSpPr>
        <p:spPr>
          <a:xfrm>
            <a:off x="367542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74"/>
          <p:cNvSpPr/>
          <p:nvPr/>
        </p:nvSpPr>
        <p:spPr>
          <a:xfrm>
            <a:off x="367542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74"/>
          <p:cNvSpPr/>
          <p:nvPr/>
        </p:nvSpPr>
        <p:spPr>
          <a:xfrm>
            <a:off x="367542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74"/>
          <p:cNvSpPr/>
          <p:nvPr/>
        </p:nvSpPr>
        <p:spPr>
          <a:xfrm>
            <a:off x="367542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74"/>
          <p:cNvSpPr/>
          <p:nvPr/>
        </p:nvSpPr>
        <p:spPr>
          <a:xfrm>
            <a:off x="367542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74"/>
          <p:cNvSpPr/>
          <p:nvPr/>
        </p:nvSpPr>
        <p:spPr>
          <a:xfrm>
            <a:off x="367542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74"/>
          <p:cNvSpPr/>
          <p:nvPr/>
        </p:nvSpPr>
        <p:spPr>
          <a:xfrm>
            <a:off x="367542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74"/>
          <p:cNvSpPr/>
          <p:nvPr/>
        </p:nvSpPr>
        <p:spPr>
          <a:xfrm>
            <a:off x="367542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74"/>
          <p:cNvSpPr/>
          <p:nvPr/>
        </p:nvSpPr>
        <p:spPr>
          <a:xfrm>
            <a:off x="367542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74"/>
          <p:cNvSpPr/>
          <p:nvPr/>
        </p:nvSpPr>
        <p:spPr>
          <a:xfrm>
            <a:off x="367542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74"/>
          <p:cNvSpPr/>
          <p:nvPr/>
        </p:nvSpPr>
        <p:spPr>
          <a:xfrm>
            <a:off x="437190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74"/>
          <p:cNvSpPr/>
          <p:nvPr/>
        </p:nvSpPr>
        <p:spPr>
          <a:xfrm>
            <a:off x="437190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74"/>
          <p:cNvSpPr/>
          <p:nvPr/>
        </p:nvSpPr>
        <p:spPr>
          <a:xfrm>
            <a:off x="437190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74"/>
          <p:cNvSpPr/>
          <p:nvPr/>
        </p:nvSpPr>
        <p:spPr>
          <a:xfrm>
            <a:off x="437190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74"/>
          <p:cNvSpPr/>
          <p:nvPr/>
        </p:nvSpPr>
        <p:spPr>
          <a:xfrm>
            <a:off x="437190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74"/>
          <p:cNvSpPr/>
          <p:nvPr/>
        </p:nvSpPr>
        <p:spPr>
          <a:xfrm>
            <a:off x="437190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74"/>
          <p:cNvSpPr/>
          <p:nvPr/>
        </p:nvSpPr>
        <p:spPr>
          <a:xfrm>
            <a:off x="437190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74"/>
          <p:cNvSpPr/>
          <p:nvPr/>
        </p:nvSpPr>
        <p:spPr>
          <a:xfrm>
            <a:off x="437190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74"/>
          <p:cNvSpPr/>
          <p:nvPr/>
        </p:nvSpPr>
        <p:spPr>
          <a:xfrm>
            <a:off x="437190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74"/>
          <p:cNvSpPr/>
          <p:nvPr/>
        </p:nvSpPr>
        <p:spPr>
          <a:xfrm>
            <a:off x="437190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74"/>
          <p:cNvSpPr/>
          <p:nvPr/>
        </p:nvSpPr>
        <p:spPr>
          <a:xfrm>
            <a:off x="506837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74"/>
          <p:cNvSpPr/>
          <p:nvPr/>
        </p:nvSpPr>
        <p:spPr>
          <a:xfrm>
            <a:off x="506837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74"/>
          <p:cNvSpPr/>
          <p:nvPr/>
        </p:nvSpPr>
        <p:spPr>
          <a:xfrm>
            <a:off x="506837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74"/>
          <p:cNvSpPr/>
          <p:nvPr/>
        </p:nvSpPr>
        <p:spPr>
          <a:xfrm>
            <a:off x="506837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74"/>
          <p:cNvSpPr/>
          <p:nvPr/>
        </p:nvSpPr>
        <p:spPr>
          <a:xfrm>
            <a:off x="506837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74"/>
          <p:cNvSpPr/>
          <p:nvPr/>
        </p:nvSpPr>
        <p:spPr>
          <a:xfrm>
            <a:off x="506837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74"/>
          <p:cNvSpPr/>
          <p:nvPr/>
        </p:nvSpPr>
        <p:spPr>
          <a:xfrm>
            <a:off x="506837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74"/>
          <p:cNvSpPr/>
          <p:nvPr/>
        </p:nvSpPr>
        <p:spPr>
          <a:xfrm>
            <a:off x="506837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74"/>
          <p:cNvSpPr/>
          <p:nvPr/>
        </p:nvSpPr>
        <p:spPr>
          <a:xfrm>
            <a:off x="506837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74"/>
          <p:cNvSpPr/>
          <p:nvPr/>
        </p:nvSpPr>
        <p:spPr>
          <a:xfrm>
            <a:off x="506837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74"/>
          <p:cNvSpPr/>
          <p:nvPr/>
        </p:nvSpPr>
        <p:spPr>
          <a:xfrm>
            <a:off x="576485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74"/>
          <p:cNvSpPr/>
          <p:nvPr/>
        </p:nvSpPr>
        <p:spPr>
          <a:xfrm>
            <a:off x="576485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74"/>
          <p:cNvSpPr/>
          <p:nvPr/>
        </p:nvSpPr>
        <p:spPr>
          <a:xfrm>
            <a:off x="576485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74"/>
          <p:cNvSpPr/>
          <p:nvPr/>
        </p:nvSpPr>
        <p:spPr>
          <a:xfrm>
            <a:off x="576485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74"/>
          <p:cNvSpPr/>
          <p:nvPr/>
        </p:nvSpPr>
        <p:spPr>
          <a:xfrm>
            <a:off x="576485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74"/>
          <p:cNvSpPr/>
          <p:nvPr/>
        </p:nvSpPr>
        <p:spPr>
          <a:xfrm>
            <a:off x="576485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74"/>
          <p:cNvSpPr/>
          <p:nvPr/>
        </p:nvSpPr>
        <p:spPr>
          <a:xfrm>
            <a:off x="576485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74"/>
          <p:cNvSpPr/>
          <p:nvPr/>
        </p:nvSpPr>
        <p:spPr>
          <a:xfrm>
            <a:off x="576485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74"/>
          <p:cNvSpPr/>
          <p:nvPr/>
        </p:nvSpPr>
        <p:spPr>
          <a:xfrm>
            <a:off x="576485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74"/>
          <p:cNvSpPr/>
          <p:nvPr/>
        </p:nvSpPr>
        <p:spPr>
          <a:xfrm>
            <a:off x="576485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74"/>
          <p:cNvSpPr/>
          <p:nvPr/>
        </p:nvSpPr>
        <p:spPr>
          <a:xfrm>
            <a:off x="646132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74"/>
          <p:cNvSpPr/>
          <p:nvPr/>
        </p:nvSpPr>
        <p:spPr>
          <a:xfrm>
            <a:off x="646132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74"/>
          <p:cNvSpPr/>
          <p:nvPr/>
        </p:nvSpPr>
        <p:spPr>
          <a:xfrm>
            <a:off x="646132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74"/>
          <p:cNvSpPr/>
          <p:nvPr/>
        </p:nvSpPr>
        <p:spPr>
          <a:xfrm>
            <a:off x="646132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74"/>
          <p:cNvSpPr/>
          <p:nvPr/>
        </p:nvSpPr>
        <p:spPr>
          <a:xfrm>
            <a:off x="646132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74"/>
          <p:cNvSpPr/>
          <p:nvPr/>
        </p:nvSpPr>
        <p:spPr>
          <a:xfrm>
            <a:off x="646132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74"/>
          <p:cNvSpPr/>
          <p:nvPr/>
        </p:nvSpPr>
        <p:spPr>
          <a:xfrm>
            <a:off x="646132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74"/>
          <p:cNvSpPr/>
          <p:nvPr/>
        </p:nvSpPr>
        <p:spPr>
          <a:xfrm>
            <a:off x="646132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74"/>
          <p:cNvSpPr/>
          <p:nvPr/>
        </p:nvSpPr>
        <p:spPr>
          <a:xfrm>
            <a:off x="646132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74"/>
          <p:cNvSpPr/>
          <p:nvPr/>
        </p:nvSpPr>
        <p:spPr>
          <a:xfrm>
            <a:off x="646132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74"/>
          <p:cNvSpPr/>
          <p:nvPr/>
        </p:nvSpPr>
        <p:spPr>
          <a:xfrm>
            <a:off x="715780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74"/>
          <p:cNvSpPr/>
          <p:nvPr/>
        </p:nvSpPr>
        <p:spPr>
          <a:xfrm>
            <a:off x="715780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74"/>
          <p:cNvSpPr/>
          <p:nvPr/>
        </p:nvSpPr>
        <p:spPr>
          <a:xfrm>
            <a:off x="715780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74"/>
          <p:cNvSpPr/>
          <p:nvPr/>
        </p:nvSpPr>
        <p:spPr>
          <a:xfrm>
            <a:off x="715780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74"/>
          <p:cNvSpPr/>
          <p:nvPr/>
        </p:nvSpPr>
        <p:spPr>
          <a:xfrm>
            <a:off x="715780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74"/>
          <p:cNvSpPr/>
          <p:nvPr/>
        </p:nvSpPr>
        <p:spPr>
          <a:xfrm>
            <a:off x="715780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74"/>
          <p:cNvSpPr/>
          <p:nvPr/>
        </p:nvSpPr>
        <p:spPr>
          <a:xfrm>
            <a:off x="715780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74"/>
          <p:cNvSpPr/>
          <p:nvPr/>
        </p:nvSpPr>
        <p:spPr>
          <a:xfrm>
            <a:off x="715780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74"/>
          <p:cNvSpPr/>
          <p:nvPr/>
        </p:nvSpPr>
        <p:spPr>
          <a:xfrm>
            <a:off x="715780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74"/>
          <p:cNvSpPr/>
          <p:nvPr/>
        </p:nvSpPr>
        <p:spPr>
          <a:xfrm>
            <a:off x="715780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74"/>
          <p:cNvSpPr/>
          <p:nvPr/>
        </p:nvSpPr>
        <p:spPr>
          <a:xfrm>
            <a:off x="88952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74"/>
          <p:cNvSpPr/>
          <p:nvPr/>
        </p:nvSpPr>
        <p:spPr>
          <a:xfrm>
            <a:off x="88952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74"/>
          <p:cNvSpPr/>
          <p:nvPr/>
        </p:nvSpPr>
        <p:spPr>
          <a:xfrm>
            <a:off x="88952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74"/>
          <p:cNvSpPr/>
          <p:nvPr/>
        </p:nvSpPr>
        <p:spPr>
          <a:xfrm>
            <a:off x="88952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74"/>
          <p:cNvSpPr/>
          <p:nvPr/>
        </p:nvSpPr>
        <p:spPr>
          <a:xfrm>
            <a:off x="88952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74"/>
          <p:cNvSpPr/>
          <p:nvPr/>
        </p:nvSpPr>
        <p:spPr>
          <a:xfrm>
            <a:off x="88952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74"/>
          <p:cNvSpPr/>
          <p:nvPr/>
        </p:nvSpPr>
        <p:spPr>
          <a:xfrm>
            <a:off x="88952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74"/>
          <p:cNvSpPr/>
          <p:nvPr/>
        </p:nvSpPr>
        <p:spPr>
          <a:xfrm>
            <a:off x="88952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74"/>
          <p:cNvSpPr/>
          <p:nvPr/>
        </p:nvSpPr>
        <p:spPr>
          <a:xfrm>
            <a:off x="88952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74"/>
          <p:cNvSpPr/>
          <p:nvPr/>
        </p:nvSpPr>
        <p:spPr>
          <a:xfrm>
            <a:off x="88952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74"/>
          <p:cNvSpPr/>
          <p:nvPr/>
        </p:nvSpPr>
        <p:spPr>
          <a:xfrm>
            <a:off x="158600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74"/>
          <p:cNvSpPr/>
          <p:nvPr/>
        </p:nvSpPr>
        <p:spPr>
          <a:xfrm>
            <a:off x="158600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74"/>
          <p:cNvSpPr/>
          <p:nvPr/>
        </p:nvSpPr>
        <p:spPr>
          <a:xfrm>
            <a:off x="158600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74"/>
          <p:cNvSpPr/>
          <p:nvPr/>
        </p:nvSpPr>
        <p:spPr>
          <a:xfrm>
            <a:off x="158600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74"/>
          <p:cNvSpPr/>
          <p:nvPr/>
        </p:nvSpPr>
        <p:spPr>
          <a:xfrm>
            <a:off x="158600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74"/>
          <p:cNvSpPr/>
          <p:nvPr/>
        </p:nvSpPr>
        <p:spPr>
          <a:xfrm>
            <a:off x="158600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74"/>
          <p:cNvSpPr/>
          <p:nvPr/>
        </p:nvSpPr>
        <p:spPr>
          <a:xfrm>
            <a:off x="158600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74"/>
          <p:cNvSpPr/>
          <p:nvPr/>
        </p:nvSpPr>
        <p:spPr>
          <a:xfrm>
            <a:off x="158600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74"/>
          <p:cNvSpPr/>
          <p:nvPr/>
        </p:nvSpPr>
        <p:spPr>
          <a:xfrm>
            <a:off x="158600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74"/>
          <p:cNvSpPr/>
          <p:nvPr/>
        </p:nvSpPr>
        <p:spPr>
          <a:xfrm>
            <a:off x="158600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74"/>
          <p:cNvSpPr/>
          <p:nvPr/>
        </p:nvSpPr>
        <p:spPr>
          <a:xfrm>
            <a:off x="228247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74"/>
          <p:cNvSpPr/>
          <p:nvPr/>
        </p:nvSpPr>
        <p:spPr>
          <a:xfrm>
            <a:off x="228247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74"/>
          <p:cNvSpPr/>
          <p:nvPr/>
        </p:nvSpPr>
        <p:spPr>
          <a:xfrm>
            <a:off x="228247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74"/>
          <p:cNvSpPr/>
          <p:nvPr/>
        </p:nvSpPr>
        <p:spPr>
          <a:xfrm>
            <a:off x="228247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74"/>
          <p:cNvSpPr/>
          <p:nvPr/>
        </p:nvSpPr>
        <p:spPr>
          <a:xfrm>
            <a:off x="228247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74"/>
          <p:cNvSpPr/>
          <p:nvPr/>
        </p:nvSpPr>
        <p:spPr>
          <a:xfrm>
            <a:off x="228247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74"/>
          <p:cNvSpPr/>
          <p:nvPr/>
        </p:nvSpPr>
        <p:spPr>
          <a:xfrm>
            <a:off x="228247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74"/>
          <p:cNvSpPr/>
          <p:nvPr/>
        </p:nvSpPr>
        <p:spPr>
          <a:xfrm>
            <a:off x="228247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74"/>
          <p:cNvSpPr/>
          <p:nvPr/>
        </p:nvSpPr>
        <p:spPr>
          <a:xfrm>
            <a:off x="228247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74"/>
          <p:cNvSpPr/>
          <p:nvPr/>
        </p:nvSpPr>
        <p:spPr>
          <a:xfrm>
            <a:off x="228247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74"/>
          <p:cNvSpPr/>
          <p:nvPr/>
        </p:nvSpPr>
        <p:spPr>
          <a:xfrm>
            <a:off x="297895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74"/>
          <p:cNvSpPr/>
          <p:nvPr/>
        </p:nvSpPr>
        <p:spPr>
          <a:xfrm>
            <a:off x="297895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74"/>
          <p:cNvSpPr/>
          <p:nvPr/>
        </p:nvSpPr>
        <p:spPr>
          <a:xfrm>
            <a:off x="297895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74"/>
          <p:cNvSpPr/>
          <p:nvPr/>
        </p:nvSpPr>
        <p:spPr>
          <a:xfrm>
            <a:off x="297895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74"/>
          <p:cNvSpPr/>
          <p:nvPr/>
        </p:nvSpPr>
        <p:spPr>
          <a:xfrm>
            <a:off x="297895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74"/>
          <p:cNvSpPr/>
          <p:nvPr/>
        </p:nvSpPr>
        <p:spPr>
          <a:xfrm>
            <a:off x="297895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74"/>
          <p:cNvSpPr/>
          <p:nvPr/>
        </p:nvSpPr>
        <p:spPr>
          <a:xfrm>
            <a:off x="297895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74"/>
          <p:cNvSpPr/>
          <p:nvPr/>
        </p:nvSpPr>
        <p:spPr>
          <a:xfrm>
            <a:off x="297895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74"/>
          <p:cNvSpPr/>
          <p:nvPr/>
        </p:nvSpPr>
        <p:spPr>
          <a:xfrm>
            <a:off x="297895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74"/>
          <p:cNvSpPr/>
          <p:nvPr/>
        </p:nvSpPr>
        <p:spPr>
          <a:xfrm>
            <a:off x="297895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74"/>
          <p:cNvSpPr/>
          <p:nvPr/>
        </p:nvSpPr>
        <p:spPr>
          <a:xfrm>
            <a:off x="367542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74"/>
          <p:cNvSpPr/>
          <p:nvPr/>
        </p:nvSpPr>
        <p:spPr>
          <a:xfrm>
            <a:off x="367542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74"/>
          <p:cNvSpPr/>
          <p:nvPr/>
        </p:nvSpPr>
        <p:spPr>
          <a:xfrm>
            <a:off x="367542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74"/>
          <p:cNvSpPr/>
          <p:nvPr/>
        </p:nvSpPr>
        <p:spPr>
          <a:xfrm>
            <a:off x="367542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74"/>
          <p:cNvSpPr/>
          <p:nvPr/>
        </p:nvSpPr>
        <p:spPr>
          <a:xfrm>
            <a:off x="367542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74"/>
          <p:cNvSpPr/>
          <p:nvPr/>
        </p:nvSpPr>
        <p:spPr>
          <a:xfrm>
            <a:off x="367542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74"/>
          <p:cNvSpPr/>
          <p:nvPr/>
        </p:nvSpPr>
        <p:spPr>
          <a:xfrm>
            <a:off x="367542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74"/>
          <p:cNvSpPr/>
          <p:nvPr/>
        </p:nvSpPr>
        <p:spPr>
          <a:xfrm>
            <a:off x="367542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74"/>
          <p:cNvSpPr/>
          <p:nvPr/>
        </p:nvSpPr>
        <p:spPr>
          <a:xfrm>
            <a:off x="367542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74"/>
          <p:cNvSpPr/>
          <p:nvPr/>
        </p:nvSpPr>
        <p:spPr>
          <a:xfrm>
            <a:off x="367542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74"/>
          <p:cNvSpPr/>
          <p:nvPr/>
        </p:nvSpPr>
        <p:spPr>
          <a:xfrm>
            <a:off x="437190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74"/>
          <p:cNvSpPr/>
          <p:nvPr/>
        </p:nvSpPr>
        <p:spPr>
          <a:xfrm>
            <a:off x="437190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74"/>
          <p:cNvSpPr/>
          <p:nvPr/>
        </p:nvSpPr>
        <p:spPr>
          <a:xfrm>
            <a:off x="437190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74"/>
          <p:cNvSpPr/>
          <p:nvPr/>
        </p:nvSpPr>
        <p:spPr>
          <a:xfrm>
            <a:off x="437190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74"/>
          <p:cNvSpPr/>
          <p:nvPr/>
        </p:nvSpPr>
        <p:spPr>
          <a:xfrm>
            <a:off x="437190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74"/>
          <p:cNvSpPr/>
          <p:nvPr/>
        </p:nvSpPr>
        <p:spPr>
          <a:xfrm>
            <a:off x="437190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74"/>
          <p:cNvSpPr/>
          <p:nvPr/>
        </p:nvSpPr>
        <p:spPr>
          <a:xfrm>
            <a:off x="437190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74"/>
          <p:cNvSpPr/>
          <p:nvPr/>
        </p:nvSpPr>
        <p:spPr>
          <a:xfrm>
            <a:off x="437190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74"/>
          <p:cNvSpPr/>
          <p:nvPr/>
        </p:nvSpPr>
        <p:spPr>
          <a:xfrm>
            <a:off x="437190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74"/>
          <p:cNvSpPr/>
          <p:nvPr/>
        </p:nvSpPr>
        <p:spPr>
          <a:xfrm>
            <a:off x="437190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74"/>
          <p:cNvSpPr/>
          <p:nvPr/>
        </p:nvSpPr>
        <p:spPr>
          <a:xfrm>
            <a:off x="506837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74"/>
          <p:cNvSpPr/>
          <p:nvPr/>
        </p:nvSpPr>
        <p:spPr>
          <a:xfrm>
            <a:off x="506837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74"/>
          <p:cNvSpPr/>
          <p:nvPr/>
        </p:nvSpPr>
        <p:spPr>
          <a:xfrm>
            <a:off x="506837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74"/>
          <p:cNvSpPr/>
          <p:nvPr/>
        </p:nvSpPr>
        <p:spPr>
          <a:xfrm>
            <a:off x="506837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74"/>
          <p:cNvSpPr/>
          <p:nvPr/>
        </p:nvSpPr>
        <p:spPr>
          <a:xfrm>
            <a:off x="506837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74"/>
          <p:cNvSpPr/>
          <p:nvPr/>
        </p:nvSpPr>
        <p:spPr>
          <a:xfrm>
            <a:off x="506837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74"/>
          <p:cNvSpPr/>
          <p:nvPr/>
        </p:nvSpPr>
        <p:spPr>
          <a:xfrm>
            <a:off x="506837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74"/>
          <p:cNvSpPr/>
          <p:nvPr/>
        </p:nvSpPr>
        <p:spPr>
          <a:xfrm>
            <a:off x="506837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74"/>
          <p:cNvSpPr/>
          <p:nvPr/>
        </p:nvSpPr>
        <p:spPr>
          <a:xfrm>
            <a:off x="506837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74"/>
          <p:cNvSpPr/>
          <p:nvPr/>
        </p:nvSpPr>
        <p:spPr>
          <a:xfrm>
            <a:off x="506837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74"/>
          <p:cNvSpPr/>
          <p:nvPr/>
        </p:nvSpPr>
        <p:spPr>
          <a:xfrm>
            <a:off x="576485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74"/>
          <p:cNvSpPr/>
          <p:nvPr/>
        </p:nvSpPr>
        <p:spPr>
          <a:xfrm>
            <a:off x="576485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74"/>
          <p:cNvSpPr/>
          <p:nvPr/>
        </p:nvSpPr>
        <p:spPr>
          <a:xfrm>
            <a:off x="576485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74"/>
          <p:cNvSpPr/>
          <p:nvPr/>
        </p:nvSpPr>
        <p:spPr>
          <a:xfrm>
            <a:off x="576485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74"/>
          <p:cNvSpPr/>
          <p:nvPr/>
        </p:nvSpPr>
        <p:spPr>
          <a:xfrm>
            <a:off x="576485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74"/>
          <p:cNvSpPr/>
          <p:nvPr/>
        </p:nvSpPr>
        <p:spPr>
          <a:xfrm>
            <a:off x="576485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74"/>
          <p:cNvSpPr/>
          <p:nvPr/>
        </p:nvSpPr>
        <p:spPr>
          <a:xfrm>
            <a:off x="576485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74"/>
          <p:cNvSpPr/>
          <p:nvPr/>
        </p:nvSpPr>
        <p:spPr>
          <a:xfrm>
            <a:off x="576485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74"/>
          <p:cNvSpPr/>
          <p:nvPr/>
        </p:nvSpPr>
        <p:spPr>
          <a:xfrm>
            <a:off x="576485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74"/>
          <p:cNvSpPr/>
          <p:nvPr/>
        </p:nvSpPr>
        <p:spPr>
          <a:xfrm>
            <a:off x="576485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74"/>
          <p:cNvSpPr/>
          <p:nvPr/>
        </p:nvSpPr>
        <p:spPr>
          <a:xfrm>
            <a:off x="646132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74"/>
          <p:cNvSpPr/>
          <p:nvPr/>
        </p:nvSpPr>
        <p:spPr>
          <a:xfrm>
            <a:off x="646132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74"/>
          <p:cNvSpPr/>
          <p:nvPr/>
        </p:nvSpPr>
        <p:spPr>
          <a:xfrm>
            <a:off x="646132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74"/>
          <p:cNvSpPr/>
          <p:nvPr/>
        </p:nvSpPr>
        <p:spPr>
          <a:xfrm>
            <a:off x="646132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74"/>
          <p:cNvSpPr/>
          <p:nvPr/>
        </p:nvSpPr>
        <p:spPr>
          <a:xfrm>
            <a:off x="646132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74"/>
          <p:cNvSpPr/>
          <p:nvPr/>
        </p:nvSpPr>
        <p:spPr>
          <a:xfrm>
            <a:off x="646132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74"/>
          <p:cNvSpPr/>
          <p:nvPr/>
        </p:nvSpPr>
        <p:spPr>
          <a:xfrm>
            <a:off x="646132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74"/>
          <p:cNvSpPr/>
          <p:nvPr/>
        </p:nvSpPr>
        <p:spPr>
          <a:xfrm>
            <a:off x="646132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74"/>
          <p:cNvSpPr/>
          <p:nvPr/>
        </p:nvSpPr>
        <p:spPr>
          <a:xfrm>
            <a:off x="646132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74"/>
          <p:cNvSpPr/>
          <p:nvPr/>
        </p:nvSpPr>
        <p:spPr>
          <a:xfrm>
            <a:off x="646132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74"/>
          <p:cNvSpPr/>
          <p:nvPr/>
        </p:nvSpPr>
        <p:spPr>
          <a:xfrm>
            <a:off x="715780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74"/>
          <p:cNvSpPr/>
          <p:nvPr/>
        </p:nvSpPr>
        <p:spPr>
          <a:xfrm>
            <a:off x="715780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74"/>
          <p:cNvSpPr/>
          <p:nvPr/>
        </p:nvSpPr>
        <p:spPr>
          <a:xfrm>
            <a:off x="715780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4"/>
          <p:cNvSpPr/>
          <p:nvPr/>
        </p:nvSpPr>
        <p:spPr>
          <a:xfrm>
            <a:off x="715780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4"/>
          <p:cNvSpPr/>
          <p:nvPr/>
        </p:nvSpPr>
        <p:spPr>
          <a:xfrm>
            <a:off x="715780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4"/>
          <p:cNvSpPr/>
          <p:nvPr/>
        </p:nvSpPr>
        <p:spPr>
          <a:xfrm>
            <a:off x="715780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74"/>
          <p:cNvSpPr/>
          <p:nvPr/>
        </p:nvSpPr>
        <p:spPr>
          <a:xfrm>
            <a:off x="715780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74"/>
          <p:cNvSpPr/>
          <p:nvPr/>
        </p:nvSpPr>
        <p:spPr>
          <a:xfrm>
            <a:off x="715780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74"/>
          <p:cNvSpPr/>
          <p:nvPr/>
        </p:nvSpPr>
        <p:spPr>
          <a:xfrm>
            <a:off x="715780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74"/>
          <p:cNvSpPr/>
          <p:nvPr/>
        </p:nvSpPr>
        <p:spPr>
          <a:xfrm>
            <a:off x="715780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74"/>
          <p:cNvSpPr txBox="1">
            <a:spLocks noGrp="1"/>
          </p:cNvSpPr>
          <p:nvPr>
            <p:ph type="subTitle" idx="6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1264" name="Google Shape;1264;p74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sp>
        <p:nvSpPr>
          <p:cNvPr id="1265" name="Google Shape;1265;p74"/>
          <p:cNvSpPr txBox="1">
            <a:spLocks noGrp="1"/>
          </p:cNvSpPr>
          <p:nvPr>
            <p:ph type="subTitle" idx="7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quote three column">
  <p:cSld name="CUSTOM_4_9"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7" name="Google Shape;1267;p75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8" name="Google Shape;1268;p7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9" name="Google Shape;1269;p75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0" name="Google Shape;1270;p75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271" name="Google Shape;1271;p75"/>
          <p:cNvSpPr txBox="1">
            <a:spLocks noGrp="1"/>
          </p:cNvSpPr>
          <p:nvPr>
            <p:ph type="subTitle" idx="1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272" name="Google Shape;1272;p75"/>
          <p:cNvCxnSpPr/>
          <p:nvPr/>
        </p:nvCxnSpPr>
        <p:spPr>
          <a:xfrm>
            <a:off x="4307600" y="2776950"/>
            <a:ext cx="0" cy="230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73" name="Google Shape;1273;p75"/>
          <p:cNvCxnSpPr/>
          <p:nvPr/>
        </p:nvCxnSpPr>
        <p:spPr>
          <a:xfrm>
            <a:off x="7890550" y="2776950"/>
            <a:ext cx="0" cy="230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74" name="Google Shape;1274;p75"/>
          <p:cNvSpPr txBox="1">
            <a:spLocks noGrp="1"/>
          </p:cNvSpPr>
          <p:nvPr>
            <p:ph type="subTitle" idx="2"/>
          </p:nvPr>
        </p:nvSpPr>
        <p:spPr>
          <a:xfrm>
            <a:off x="1140925" y="4681050"/>
            <a:ext cx="2750400" cy="42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275" name="Google Shape;1275;p75"/>
          <p:cNvSpPr txBox="1">
            <a:spLocks noGrp="1"/>
          </p:cNvSpPr>
          <p:nvPr>
            <p:ph type="subTitle" idx="3"/>
          </p:nvPr>
        </p:nvSpPr>
        <p:spPr>
          <a:xfrm>
            <a:off x="1140925" y="2813710"/>
            <a:ext cx="27504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76" name="Google Shape;1276;p75"/>
          <p:cNvSpPr txBox="1">
            <a:spLocks noGrp="1"/>
          </p:cNvSpPr>
          <p:nvPr>
            <p:ph type="subTitle" idx="4"/>
          </p:nvPr>
        </p:nvSpPr>
        <p:spPr>
          <a:xfrm>
            <a:off x="4723875" y="2813710"/>
            <a:ext cx="27504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77" name="Google Shape;1277;p75"/>
          <p:cNvSpPr txBox="1">
            <a:spLocks noGrp="1"/>
          </p:cNvSpPr>
          <p:nvPr>
            <p:ph type="subTitle" idx="5"/>
          </p:nvPr>
        </p:nvSpPr>
        <p:spPr>
          <a:xfrm>
            <a:off x="8306825" y="2813710"/>
            <a:ext cx="27504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78" name="Google Shape;1278;p75"/>
          <p:cNvSpPr txBox="1">
            <a:spLocks noGrp="1"/>
          </p:cNvSpPr>
          <p:nvPr>
            <p:ph type="subTitle" idx="6"/>
          </p:nvPr>
        </p:nvSpPr>
        <p:spPr>
          <a:xfrm>
            <a:off x="4720800" y="4681050"/>
            <a:ext cx="2750400" cy="42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279" name="Google Shape;1279;p75"/>
          <p:cNvSpPr txBox="1">
            <a:spLocks noGrp="1"/>
          </p:cNvSpPr>
          <p:nvPr>
            <p:ph type="subTitle" idx="7"/>
          </p:nvPr>
        </p:nvSpPr>
        <p:spPr>
          <a:xfrm>
            <a:off x="8306825" y="4681050"/>
            <a:ext cx="2750400" cy="42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pic>
        <p:nvPicPr>
          <p:cNvPr id="1280" name="Google Shape;1280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4805" y="2217196"/>
            <a:ext cx="553219" cy="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1" name="Google Shape;1281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7759" y="2217196"/>
            <a:ext cx="553219" cy="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2" name="Google Shape;1282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0712" y="2217196"/>
            <a:ext cx="553219" cy="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3" name="Google Shape;1283;p75"/>
          <p:cNvSpPr txBox="1">
            <a:spLocks noGrp="1"/>
          </p:cNvSpPr>
          <p:nvPr>
            <p:ph type="subTitle" idx="8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1284" name="Google Shape;1284;p75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sp>
        <p:nvSpPr>
          <p:cNvPr id="1285" name="Google Shape;1285;p75"/>
          <p:cNvSpPr txBox="1">
            <a:spLocks noGrp="1"/>
          </p:cNvSpPr>
          <p:nvPr>
            <p:ph type="subTitle" idx="9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quote two column">
  <p:cSld name="CUSTOM_4_8"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7" name="Google Shape;1287;p76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8" name="Google Shape;1288;p7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9" name="Google Shape;1289;p76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0" name="Google Shape;1290;p76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291" name="Google Shape;1291;p76"/>
          <p:cNvSpPr txBox="1">
            <a:spLocks noGrp="1"/>
          </p:cNvSpPr>
          <p:nvPr>
            <p:ph type="subTitle" idx="1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292" name="Google Shape;1292;p76"/>
          <p:cNvCxnSpPr/>
          <p:nvPr/>
        </p:nvCxnSpPr>
        <p:spPr>
          <a:xfrm>
            <a:off x="6098909" y="2796200"/>
            <a:ext cx="0" cy="292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93" name="Google Shape;1293;p76"/>
          <p:cNvSpPr txBox="1">
            <a:spLocks noGrp="1"/>
          </p:cNvSpPr>
          <p:nvPr>
            <p:ph type="subTitle" idx="2"/>
          </p:nvPr>
        </p:nvSpPr>
        <p:spPr>
          <a:xfrm>
            <a:off x="1343125" y="5036725"/>
            <a:ext cx="4398000" cy="42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294" name="Google Shape;1294;p76"/>
          <p:cNvSpPr txBox="1">
            <a:spLocks noGrp="1"/>
          </p:cNvSpPr>
          <p:nvPr>
            <p:ph type="subTitle" idx="3"/>
          </p:nvPr>
        </p:nvSpPr>
        <p:spPr>
          <a:xfrm>
            <a:off x="1343125" y="2848100"/>
            <a:ext cx="4398000" cy="186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95" name="Google Shape;1295;p76"/>
          <p:cNvSpPr txBox="1">
            <a:spLocks noGrp="1"/>
          </p:cNvSpPr>
          <p:nvPr>
            <p:ph type="subTitle" idx="4"/>
          </p:nvPr>
        </p:nvSpPr>
        <p:spPr>
          <a:xfrm>
            <a:off x="6529325" y="5036725"/>
            <a:ext cx="4398000" cy="42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296" name="Google Shape;1296;p76"/>
          <p:cNvSpPr txBox="1">
            <a:spLocks noGrp="1"/>
          </p:cNvSpPr>
          <p:nvPr>
            <p:ph type="subTitle" idx="5"/>
          </p:nvPr>
        </p:nvSpPr>
        <p:spPr>
          <a:xfrm>
            <a:off x="6529325" y="2848100"/>
            <a:ext cx="4398000" cy="186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297" name="Google Shape;1297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7082" y="2044890"/>
            <a:ext cx="731700" cy="731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8" name="Google Shape;1298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3282" y="2044890"/>
            <a:ext cx="731700" cy="731684"/>
          </a:xfrm>
          <a:prstGeom prst="rect">
            <a:avLst/>
          </a:prstGeom>
          <a:noFill/>
          <a:ln>
            <a:noFill/>
          </a:ln>
        </p:spPr>
      </p:pic>
      <p:sp>
        <p:nvSpPr>
          <p:cNvPr id="1299" name="Google Shape;1299;p76"/>
          <p:cNvSpPr txBox="1">
            <a:spLocks noGrp="1"/>
          </p:cNvSpPr>
          <p:nvPr>
            <p:ph type="subTitle" idx="6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1300" name="Google Shape;1300;p76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sp>
        <p:nvSpPr>
          <p:cNvPr id="1301" name="Google Shape;1301;p76"/>
          <p:cNvSpPr txBox="1">
            <a:spLocks noGrp="1"/>
          </p:cNvSpPr>
          <p:nvPr>
            <p:ph type="subTitle" idx="7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quote large">
  <p:cSld name="CUSTOM_4_7"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77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cxnSp>
        <p:nvCxnSpPr>
          <p:cNvPr id="1304" name="Google Shape;1304;p77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5" name="Google Shape;1305;p7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6" name="Google Shape;1306;p77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07" name="Google Shape;1307;p77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308" name="Google Shape;1308;p77"/>
          <p:cNvSpPr txBox="1">
            <a:spLocks noGrp="1"/>
          </p:cNvSpPr>
          <p:nvPr>
            <p:ph type="subTitle" idx="2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09" name="Google Shape;1309;p77"/>
          <p:cNvSpPr txBox="1">
            <a:spLocks noGrp="1"/>
          </p:cNvSpPr>
          <p:nvPr>
            <p:ph type="title"/>
          </p:nvPr>
        </p:nvSpPr>
        <p:spPr>
          <a:xfrm>
            <a:off x="4465550" y="1455375"/>
            <a:ext cx="6724800" cy="320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sp>
        <p:nvSpPr>
          <p:cNvPr id="1310" name="Google Shape;1310;p77"/>
          <p:cNvSpPr txBox="1">
            <a:spLocks noGrp="1"/>
          </p:cNvSpPr>
          <p:nvPr>
            <p:ph type="subTitle" idx="3"/>
          </p:nvPr>
        </p:nvSpPr>
        <p:spPr>
          <a:xfrm>
            <a:off x="4465600" y="5036725"/>
            <a:ext cx="4097700" cy="42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pic>
        <p:nvPicPr>
          <p:cNvPr id="1311" name="Google Shape;1311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9450" y="1298452"/>
            <a:ext cx="731700" cy="731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two by two">
  <p:cSld name="CUSTOM_4_6"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3" name="Google Shape;1313;p7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4" name="Google Shape;1314;p7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5" name="Google Shape;1315;p78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6" name="Google Shape;1316;p78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Google Shape;1317;p78"/>
          <p:cNvSpPr txBox="1">
            <a:spLocks noGrp="1"/>
          </p:cNvSpPr>
          <p:nvPr>
            <p:ph type="subTitle" idx="1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18" name="Google Shape;1318;p78"/>
          <p:cNvSpPr txBox="1">
            <a:spLocks noGrp="1"/>
          </p:cNvSpPr>
          <p:nvPr>
            <p:ph type="subTitle" idx="2"/>
          </p:nvPr>
        </p:nvSpPr>
        <p:spPr>
          <a:xfrm>
            <a:off x="6855088" y="2788100"/>
            <a:ext cx="3512100" cy="10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19" name="Google Shape;1319;p78"/>
          <p:cNvSpPr txBox="1">
            <a:spLocks noGrp="1"/>
          </p:cNvSpPr>
          <p:nvPr>
            <p:ph type="subTitle" idx="3"/>
          </p:nvPr>
        </p:nvSpPr>
        <p:spPr>
          <a:xfrm>
            <a:off x="6855081" y="2352950"/>
            <a:ext cx="3512100" cy="37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1320" name="Google Shape;1320;p78"/>
          <p:cNvSpPr txBox="1">
            <a:spLocks noGrp="1"/>
          </p:cNvSpPr>
          <p:nvPr>
            <p:ph type="subTitle" idx="4"/>
          </p:nvPr>
        </p:nvSpPr>
        <p:spPr>
          <a:xfrm>
            <a:off x="6855088" y="4434375"/>
            <a:ext cx="3512100" cy="10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21" name="Google Shape;1321;p78"/>
          <p:cNvSpPr txBox="1">
            <a:spLocks noGrp="1"/>
          </p:cNvSpPr>
          <p:nvPr>
            <p:ph type="subTitle" idx="5"/>
          </p:nvPr>
        </p:nvSpPr>
        <p:spPr>
          <a:xfrm>
            <a:off x="6855081" y="3999225"/>
            <a:ext cx="3512100" cy="37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1322" name="Google Shape;1322;p78"/>
          <p:cNvSpPr txBox="1">
            <a:spLocks noGrp="1"/>
          </p:cNvSpPr>
          <p:nvPr>
            <p:ph type="subTitle" idx="6"/>
          </p:nvPr>
        </p:nvSpPr>
        <p:spPr>
          <a:xfrm>
            <a:off x="2084625" y="2788100"/>
            <a:ext cx="3512100" cy="10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23" name="Google Shape;1323;p78"/>
          <p:cNvSpPr txBox="1">
            <a:spLocks noGrp="1"/>
          </p:cNvSpPr>
          <p:nvPr>
            <p:ph type="subTitle" idx="7"/>
          </p:nvPr>
        </p:nvSpPr>
        <p:spPr>
          <a:xfrm>
            <a:off x="2084600" y="2352950"/>
            <a:ext cx="3512100" cy="37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1324" name="Google Shape;1324;p78"/>
          <p:cNvSpPr txBox="1">
            <a:spLocks noGrp="1"/>
          </p:cNvSpPr>
          <p:nvPr>
            <p:ph type="subTitle" idx="8"/>
          </p:nvPr>
        </p:nvSpPr>
        <p:spPr>
          <a:xfrm>
            <a:off x="2084625" y="4434375"/>
            <a:ext cx="3512100" cy="10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25" name="Google Shape;1325;p78"/>
          <p:cNvSpPr txBox="1">
            <a:spLocks noGrp="1"/>
          </p:cNvSpPr>
          <p:nvPr>
            <p:ph type="subTitle" idx="9"/>
          </p:nvPr>
        </p:nvSpPr>
        <p:spPr>
          <a:xfrm>
            <a:off x="2084600" y="3999225"/>
            <a:ext cx="3512100" cy="37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1326" name="Google Shape;1326;p78"/>
          <p:cNvSpPr txBox="1">
            <a:spLocks noGrp="1"/>
          </p:cNvSpPr>
          <p:nvPr>
            <p:ph type="subTitle" idx="13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1327" name="Google Shape;1327;p78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sp>
        <p:nvSpPr>
          <p:cNvPr id="1328" name="Google Shape;1328;p78"/>
          <p:cNvSpPr txBox="1">
            <a:spLocks noGrp="1"/>
          </p:cNvSpPr>
          <p:nvPr>
            <p:ph type="subTitle" idx="14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four column">
  <p:cSld name="CUSTOM_4_5"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0" name="Google Shape;1330;p7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1" name="Google Shape;1331;p7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2" name="Google Shape;1332;p79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3" name="Google Shape;1333;p79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334" name="Google Shape;1334;p79"/>
          <p:cNvSpPr txBox="1">
            <a:spLocks noGrp="1"/>
          </p:cNvSpPr>
          <p:nvPr>
            <p:ph type="subTitle" idx="1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335" name="Google Shape;1335;p79"/>
          <p:cNvCxnSpPr/>
          <p:nvPr/>
        </p:nvCxnSpPr>
        <p:spPr>
          <a:xfrm>
            <a:off x="3416583" y="3678000"/>
            <a:ext cx="0" cy="15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36" name="Google Shape;1336;p79"/>
          <p:cNvCxnSpPr/>
          <p:nvPr/>
        </p:nvCxnSpPr>
        <p:spPr>
          <a:xfrm>
            <a:off x="6096100" y="3678000"/>
            <a:ext cx="0" cy="15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37" name="Google Shape;1337;p79"/>
          <p:cNvCxnSpPr/>
          <p:nvPr/>
        </p:nvCxnSpPr>
        <p:spPr>
          <a:xfrm>
            <a:off x="8775617" y="3678000"/>
            <a:ext cx="0" cy="15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38" name="Google Shape;1338;p79"/>
          <p:cNvSpPr txBox="1">
            <a:spLocks noGrp="1"/>
          </p:cNvSpPr>
          <p:nvPr>
            <p:ph type="subTitle" idx="2"/>
          </p:nvPr>
        </p:nvSpPr>
        <p:spPr>
          <a:xfrm>
            <a:off x="885075" y="4059500"/>
            <a:ext cx="2383500" cy="10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39" name="Google Shape;1339;p79"/>
          <p:cNvSpPr txBox="1">
            <a:spLocks noGrp="1"/>
          </p:cNvSpPr>
          <p:nvPr>
            <p:ph type="subTitle" idx="3"/>
          </p:nvPr>
        </p:nvSpPr>
        <p:spPr>
          <a:xfrm>
            <a:off x="885050" y="3624350"/>
            <a:ext cx="2383500" cy="37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1340" name="Google Shape;1340;p79"/>
          <p:cNvSpPr txBox="1">
            <a:spLocks noGrp="1"/>
          </p:cNvSpPr>
          <p:nvPr>
            <p:ph type="subTitle" idx="4"/>
          </p:nvPr>
        </p:nvSpPr>
        <p:spPr>
          <a:xfrm>
            <a:off x="8923625" y="4059500"/>
            <a:ext cx="2383500" cy="10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41" name="Google Shape;1341;p79"/>
          <p:cNvSpPr txBox="1">
            <a:spLocks noGrp="1"/>
          </p:cNvSpPr>
          <p:nvPr>
            <p:ph type="subTitle" idx="5"/>
          </p:nvPr>
        </p:nvSpPr>
        <p:spPr>
          <a:xfrm>
            <a:off x="8923600" y="3624350"/>
            <a:ext cx="2383500" cy="37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1342" name="Google Shape;1342;p79"/>
          <p:cNvSpPr txBox="1">
            <a:spLocks noGrp="1"/>
          </p:cNvSpPr>
          <p:nvPr>
            <p:ph type="subTitle" idx="6"/>
          </p:nvPr>
        </p:nvSpPr>
        <p:spPr>
          <a:xfrm>
            <a:off x="6244108" y="4059500"/>
            <a:ext cx="2383500" cy="10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43" name="Google Shape;1343;p79"/>
          <p:cNvSpPr txBox="1">
            <a:spLocks noGrp="1"/>
          </p:cNvSpPr>
          <p:nvPr>
            <p:ph type="subTitle" idx="7"/>
          </p:nvPr>
        </p:nvSpPr>
        <p:spPr>
          <a:xfrm>
            <a:off x="6244083" y="3624350"/>
            <a:ext cx="2383500" cy="37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1344" name="Google Shape;1344;p79"/>
          <p:cNvSpPr txBox="1">
            <a:spLocks noGrp="1"/>
          </p:cNvSpPr>
          <p:nvPr>
            <p:ph type="subTitle" idx="8"/>
          </p:nvPr>
        </p:nvSpPr>
        <p:spPr>
          <a:xfrm>
            <a:off x="3564592" y="4059500"/>
            <a:ext cx="2383500" cy="10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45" name="Google Shape;1345;p79"/>
          <p:cNvSpPr txBox="1">
            <a:spLocks noGrp="1"/>
          </p:cNvSpPr>
          <p:nvPr>
            <p:ph type="subTitle" idx="9"/>
          </p:nvPr>
        </p:nvSpPr>
        <p:spPr>
          <a:xfrm>
            <a:off x="3564567" y="3624350"/>
            <a:ext cx="2383500" cy="37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1346" name="Google Shape;1346;p79"/>
          <p:cNvSpPr txBox="1">
            <a:spLocks noGrp="1"/>
          </p:cNvSpPr>
          <p:nvPr>
            <p:ph type="subTitle" idx="13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1347" name="Google Shape;1347;p79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sp>
        <p:nvSpPr>
          <p:cNvPr id="1348" name="Google Shape;1348;p79"/>
          <p:cNvSpPr txBox="1">
            <a:spLocks noGrp="1"/>
          </p:cNvSpPr>
          <p:nvPr>
            <p:ph type="subTitle" idx="14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title left">
  <p:cSld name="CUSTOM_4_4"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0"/>
          <p:cNvSpPr txBox="1">
            <a:spLocks noGrp="1"/>
          </p:cNvSpPr>
          <p:nvPr>
            <p:ph type="subTitle" idx="1"/>
          </p:nvPr>
        </p:nvSpPr>
        <p:spPr>
          <a:xfrm>
            <a:off x="885050" y="3358700"/>
            <a:ext cx="3291900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51" name="Google Shape;1351;p80"/>
          <p:cNvSpPr txBox="1">
            <a:spLocks noGrp="1"/>
          </p:cNvSpPr>
          <p:nvPr>
            <p:ph type="title"/>
          </p:nvPr>
        </p:nvSpPr>
        <p:spPr>
          <a:xfrm>
            <a:off x="885050" y="1240700"/>
            <a:ext cx="4114800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1352" name="Google Shape;1352;p80"/>
          <p:cNvSpPr txBox="1">
            <a:spLocks noGrp="1"/>
          </p:cNvSpPr>
          <p:nvPr>
            <p:ph type="subTitle" idx="2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cxnSp>
        <p:nvCxnSpPr>
          <p:cNvPr id="1353" name="Google Shape;1353;p8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4" name="Google Shape;1354;p8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5" name="Google Shape;1355;p80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6" name="Google Shape;1356;p80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357" name="Google Shape;1357;p80"/>
          <p:cNvSpPr txBox="1">
            <a:spLocks noGrp="1"/>
          </p:cNvSpPr>
          <p:nvPr>
            <p:ph type="subTitle" idx="3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58" name="Google Shape;1358;p80"/>
          <p:cNvSpPr txBox="1">
            <a:spLocks noGrp="1"/>
          </p:cNvSpPr>
          <p:nvPr>
            <p:ph type="subTitle" idx="4"/>
          </p:nvPr>
        </p:nvSpPr>
        <p:spPr>
          <a:xfrm>
            <a:off x="6857350" y="1644050"/>
            <a:ext cx="4660800" cy="88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59" name="Google Shape;1359;p80"/>
          <p:cNvSpPr txBox="1">
            <a:spLocks noGrp="1"/>
          </p:cNvSpPr>
          <p:nvPr>
            <p:ph type="subTitle" idx="5"/>
          </p:nvPr>
        </p:nvSpPr>
        <p:spPr>
          <a:xfrm>
            <a:off x="6857350" y="1240700"/>
            <a:ext cx="4660800" cy="34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1360" name="Google Shape;1360;p80"/>
          <p:cNvSpPr txBox="1">
            <a:spLocks noGrp="1"/>
          </p:cNvSpPr>
          <p:nvPr>
            <p:ph type="subTitle" idx="6"/>
          </p:nvPr>
        </p:nvSpPr>
        <p:spPr>
          <a:xfrm>
            <a:off x="6857350" y="3164125"/>
            <a:ext cx="4660800" cy="88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61" name="Google Shape;1361;p80"/>
          <p:cNvSpPr txBox="1">
            <a:spLocks noGrp="1"/>
          </p:cNvSpPr>
          <p:nvPr>
            <p:ph type="subTitle" idx="7"/>
          </p:nvPr>
        </p:nvSpPr>
        <p:spPr>
          <a:xfrm>
            <a:off x="6857350" y="2760775"/>
            <a:ext cx="4660800" cy="34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1362" name="Google Shape;1362;p80"/>
          <p:cNvSpPr txBox="1">
            <a:spLocks noGrp="1"/>
          </p:cNvSpPr>
          <p:nvPr>
            <p:ph type="subTitle" idx="8"/>
          </p:nvPr>
        </p:nvSpPr>
        <p:spPr>
          <a:xfrm>
            <a:off x="6857350" y="4684200"/>
            <a:ext cx="4660800" cy="88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63" name="Google Shape;1363;p80"/>
          <p:cNvSpPr txBox="1">
            <a:spLocks noGrp="1"/>
          </p:cNvSpPr>
          <p:nvPr>
            <p:ph type="subTitle" idx="9"/>
          </p:nvPr>
        </p:nvSpPr>
        <p:spPr>
          <a:xfrm>
            <a:off x="6857350" y="4280850"/>
            <a:ext cx="4660800" cy="34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eme 2 divider C">
  <p:cSld name="CUSTOM_2_1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>
            <a:spLocks noGrp="1"/>
          </p:cNvSpPr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spcFirstLastPara="1" wrap="square" lIns="43890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cxnSp>
        <p:nvCxnSpPr>
          <p:cNvPr id="101" name="Google Shape;101;p1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0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ubTitle" idx="2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105" name="Google Shape;105;p10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0"/>
          <p:cNvSpPr txBox="1">
            <a:spLocks noGrp="1"/>
          </p:cNvSpPr>
          <p:nvPr>
            <p:ph type="subTitle" idx="3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three column">
  <p:cSld name="CUSTOM_4_3"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5" name="Google Shape;1365;p81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6" name="Google Shape;1366;p8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7" name="Google Shape;1367;p81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8" name="Google Shape;1368;p81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369" name="Google Shape;1369;p81"/>
          <p:cNvSpPr txBox="1">
            <a:spLocks noGrp="1"/>
          </p:cNvSpPr>
          <p:nvPr>
            <p:ph type="subTitle" idx="1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370" name="Google Shape;1370;p81"/>
          <p:cNvCxnSpPr/>
          <p:nvPr/>
        </p:nvCxnSpPr>
        <p:spPr>
          <a:xfrm>
            <a:off x="4306150" y="4229725"/>
            <a:ext cx="0" cy="15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71" name="Google Shape;1371;p81"/>
          <p:cNvCxnSpPr/>
          <p:nvPr/>
        </p:nvCxnSpPr>
        <p:spPr>
          <a:xfrm>
            <a:off x="7885850" y="4229725"/>
            <a:ext cx="0" cy="15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72" name="Google Shape;1372;p81"/>
          <p:cNvSpPr txBox="1">
            <a:spLocks noGrp="1"/>
          </p:cNvSpPr>
          <p:nvPr>
            <p:ph type="subTitle" idx="2"/>
          </p:nvPr>
        </p:nvSpPr>
        <p:spPr>
          <a:xfrm>
            <a:off x="4468300" y="4229725"/>
            <a:ext cx="3255300" cy="32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1373" name="Google Shape;1373;p81"/>
          <p:cNvSpPr txBox="1">
            <a:spLocks noGrp="1"/>
          </p:cNvSpPr>
          <p:nvPr>
            <p:ph type="subTitle" idx="3"/>
          </p:nvPr>
        </p:nvSpPr>
        <p:spPr>
          <a:xfrm>
            <a:off x="4468400" y="4718950"/>
            <a:ext cx="3255300" cy="91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74" name="Google Shape;1374;p81"/>
          <p:cNvSpPr txBox="1">
            <a:spLocks noGrp="1"/>
          </p:cNvSpPr>
          <p:nvPr>
            <p:ph type="subTitle" idx="4"/>
          </p:nvPr>
        </p:nvSpPr>
        <p:spPr>
          <a:xfrm>
            <a:off x="8048000" y="4229725"/>
            <a:ext cx="3255300" cy="32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1375" name="Google Shape;1375;p81"/>
          <p:cNvSpPr txBox="1">
            <a:spLocks noGrp="1"/>
          </p:cNvSpPr>
          <p:nvPr>
            <p:ph type="subTitle" idx="5"/>
          </p:nvPr>
        </p:nvSpPr>
        <p:spPr>
          <a:xfrm>
            <a:off x="8048100" y="4718950"/>
            <a:ext cx="3255300" cy="91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76" name="Google Shape;1376;p81"/>
          <p:cNvSpPr txBox="1">
            <a:spLocks noGrp="1"/>
          </p:cNvSpPr>
          <p:nvPr>
            <p:ph type="subTitle" idx="6"/>
          </p:nvPr>
        </p:nvSpPr>
        <p:spPr>
          <a:xfrm>
            <a:off x="888600" y="4229725"/>
            <a:ext cx="3255300" cy="32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1377" name="Google Shape;1377;p81"/>
          <p:cNvSpPr txBox="1">
            <a:spLocks noGrp="1"/>
          </p:cNvSpPr>
          <p:nvPr>
            <p:ph type="subTitle" idx="7"/>
          </p:nvPr>
        </p:nvSpPr>
        <p:spPr>
          <a:xfrm>
            <a:off x="888700" y="4718950"/>
            <a:ext cx="3255300" cy="91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78" name="Google Shape;1378;p81"/>
          <p:cNvSpPr txBox="1">
            <a:spLocks noGrp="1"/>
          </p:cNvSpPr>
          <p:nvPr>
            <p:ph type="subTitle" idx="8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1379" name="Google Shape;1379;p81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sp>
        <p:nvSpPr>
          <p:cNvPr id="1380" name="Google Shape;1380;p81"/>
          <p:cNvSpPr txBox="1">
            <a:spLocks noGrp="1"/>
          </p:cNvSpPr>
          <p:nvPr>
            <p:ph type="subTitle" idx="9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image left">
  <p:cSld name="CUSTOM_4_2"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2" name="Google Shape;1382;p8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3" name="Google Shape;1383;p8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4" name="Google Shape;1384;p82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5" name="Google Shape;1385;p82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386" name="Google Shape;1386;p82"/>
          <p:cNvSpPr txBox="1">
            <a:spLocks noGrp="1"/>
          </p:cNvSpPr>
          <p:nvPr>
            <p:ph type="subTitle" idx="1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87" name="Google Shape;1387;p82"/>
          <p:cNvSpPr txBox="1">
            <a:spLocks noGrp="1"/>
          </p:cNvSpPr>
          <p:nvPr>
            <p:ph type="subTitle" idx="2"/>
          </p:nvPr>
        </p:nvSpPr>
        <p:spPr>
          <a:xfrm>
            <a:off x="5662075" y="2539250"/>
            <a:ext cx="5486400" cy="316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3000"/>
              </a:lnSpc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88" name="Google Shape;1388;p82"/>
          <p:cNvSpPr txBox="1">
            <a:spLocks noGrp="1"/>
          </p:cNvSpPr>
          <p:nvPr>
            <p:ph type="subTitle" idx="3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1389" name="Google Shape;1389;p82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sp>
        <p:nvSpPr>
          <p:cNvPr id="1390" name="Google Shape;1390;p82"/>
          <p:cNvSpPr txBox="1">
            <a:spLocks noGrp="1"/>
          </p:cNvSpPr>
          <p:nvPr>
            <p:ph type="subTitle" idx="4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large text alt1">
  <p:cSld name="CUSTOM_4_2_2"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2" name="Google Shape;1392;p83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3" name="Google Shape;1393;p8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4" name="Google Shape;1394;p83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5" name="Google Shape;1395;p83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396" name="Google Shape;1396;p83"/>
          <p:cNvSpPr txBox="1">
            <a:spLocks noGrp="1"/>
          </p:cNvSpPr>
          <p:nvPr>
            <p:ph type="subTitle" idx="1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97" name="Google Shape;1397;p83"/>
          <p:cNvSpPr txBox="1">
            <a:spLocks noGrp="1"/>
          </p:cNvSpPr>
          <p:nvPr>
            <p:ph type="subTitle" idx="2"/>
          </p:nvPr>
        </p:nvSpPr>
        <p:spPr>
          <a:xfrm>
            <a:off x="2087850" y="2416425"/>
            <a:ext cx="8044800" cy="130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98" name="Google Shape;1398;p83"/>
          <p:cNvSpPr txBox="1">
            <a:spLocks noGrp="1"/>
          </p:cNvSpPr>
          <p:nvPr>
            <p:ph type="subTitle" idx="3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1399" name="Google Shape;1399;p83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sp>
        <p:nvSpPr>
          <p:cNvPr id="1400" name="Google Shape;1400;p83"/>
          <p:cNvSpPr txBox="1">
            <a:spLocks noGrp="1"/>
          </p:cNvSpPr>
          <p:nvPr>
            <p:ph type="subTitle" idx="4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large text">
  <p:cSld name="CUSTOM_4_2_1"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84"/>
          <p:cNvSpPr txBox="1">
            <a:spLocks noGrp="1"/>
          </p:cNvSpPr>
          <p:nvPr>
            <p:ph type="title"/>
          </p:nvPr>
        </p:nvSpPr>
        <p:spPr>
          <a:xfrm>
            <a:off x="3280375" y="1653075"/>
            <a:ext cx="7431000" cy="393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403" name="Google Shape;1403;p84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cxnSp>
        <p:nvCxnSpPr>
          <p:cNvPr id="1404" name="Google Shape;1404;p8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5" name="Google Shape;1405;p8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6" name="Google Shape;1406;p84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7" name="Google Shape;1407;p84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408" name="Google Shape;1408;p84"/>
          <p:cNvSpPr txBox="1">
            <a:spLocks noGrp="1"/>
          </p:cNvSpPr>
          <p:nvPr>
            <p:ph type="subTitle" idx="2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agenda light">
  <p:cSld name="CUSTOM_4_1_1"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0" name="Google Shape;1420;p86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1" name="Google Shape;1421;p86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cxnSp>
        <p:nvCxnSpPr>
          <p:cNvPr id="1422" name="Google Shape;1422;p8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3" name="Google Shape;1423;p86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4" name="Google Shape;1424;p86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425" name="Google Shape;1425;p86"/>
          <p:cNvSpPr txBox="1">
            <a:spLocks noGrp="1"/>
          </p:cNvSpPr>
          <p:nvPr>
            <p:ph type="subTitle" idx="2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6" name="Google Shape;1426;p86"/>
          <p:cNvSpPr txBox="1">
            <a:spLocks noGrp="1"/>
          </p:cNvSpPr>
          <p:nvPr>
            <p:ph type="body" idx="3"/>
          </p:nvPr>
        </p:nvSpPr>
        <p:spPr>
          <a:xfrm>
            <a:off x="8669900" y="1849475"/>
            <a:ext cx="2131800" cy="300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2pPr>
            <a:lvl3pPr marL="1371600" lvl="2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3pPr>
            <a:lvl4pPr marL="1828800" lvl="3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4pPr>
            <a:lvl5pPr marL="2286000" lvl="4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5pPr>
            <a:lvl6pPr marL="2743200" lvl="5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6pPr>
            <a:lvl7pPr marL="3200400" lvl="6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7pPr>
            <a:lvl8pPr marL="3657600" lvl="7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8pPr>
            <a:lvl9pPr marL="4114800" lvl="8" indent="-342900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800"/>
              <a:buChar char="･"/>
              <a:defRPr/>
            </a:lvl9pPr>
          </a:lstStyle>
          <a:p>
            <a:endParaRPr/>
          </a:p>
        </p:txBody>
      </p:sp>
      <p:sp>
        <p:nvSpPr>
          <p:cNvPr id="1427" name="Google Shape;1427;p86"/>
          <p:cNvSpPr txBox="1">
            <a:spLocks noGrp="1"/>
          </p:cNvSpPr>
          <p:nvPr>
            <p:ph type="body" idx="4"/>
          </p:nvPr>
        </p:nvSpPr>
        <p:spPr>
          <a:xfrm>
            <a:off x="5708700" y="1849475"/>
            <a:ext cx="2131800" cy="300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2pPr>
            <a:lvl3pPr marL="1371600" lvl="2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3pPr>
            <a:lvl4pPr marL="1828800" lvl="3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4pPr>
            <a:lvl5pPr marL="2286000" lvl="4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5pPr>
            <a:lvl6pPr marL="2743200" lvl="5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6pPr>
            <a:lvl7pPr marL="3200400" lvl="6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7pPr>
            <a:lvl8pPr marL="3657600" lvl="7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8pPr>
            <a:lvl9pPr marL="4114800" lvl="8" indent="-342900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800"/>
              <a:buChar char="･"/>
              <a:defRPr/>
            </a:lvl9pPr>
          </a:lstStyle>
          <a:p>
            <a:endParaRPr/>
          </a:p>
        </p:txBody>
      </p:sp>
      <p:sp>
        <p:nvSpPr>
          <p:cNvPr id="1428" name="Google Shape;1428;p86"/>
          <p:cNvSpPr txBox="1">
            <a:spLocks noGrp="1"/>
          </p:cNvSpPr>
          <p:nvPr>
            <p:ph type="title"/>
          </p:nvPr>
        </p:nvSpPr>
        <p:spPr>
          <a:xfrm>
            <a:off x="900275" y="1736433"/>
            <a:ext cx="3885900" cy="269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overview">
  <p:cSld name="CUSTOM_4_1_1_1"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0" name="Google Shape;1430;p87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1" name="Google Shape;1431;p87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cxnSp>
        <p:nvCxnSpPr>
          <p:cNvPr id="1432" name="Google Shape;1432;p8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3" name="Google Shape;1433;p87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4" name="Google Shape;1434;p87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435" name="Google Shape;1435;p87"/>
          <p:cNvSpPr txBox="1">
            <a:spLocks noGrp="1"/>
          </p:cNvSpPr>
          <p:nvPr>
            <p:ph type="subTitle" idx="2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6" name="Google Shape;1436;p87"/>
          <p:cNvSpPr txBox="1">
            <a:spLocks noGrp="1"/>
          </p:cNvSpPr>
          <p:nvPr>
            <p:ph type="body" idx="3"/>
          </p:nvPr>
        </p:nvSpPr>
        <p:spPr>
          <a:xfrm>
            <a:off x="900275" y="3109300"/>
            <a:ext cx="5043900" cy="3000000"/>
          </a:xfrm>
          <a:prstGeom prst="rect">
            <a:avLst/>
          </a:prstGeom>
        </p:spPr>
        <p:txBody>
          <a:bodyPr spcFirstLastPara="1" wrap="square" lIns="914400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2pPr>
            <a:lvl3pPr marL="1371600" lvl="2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3pPr>
            <a:lvl4pPr marL="1828800" lvl="3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4pPr>
            <a:lvl5pPr marL="2286000" lvl="4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5pPr>
            <a:lvl6pPr marL="2743200" lvl="5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6pPr>
            <a:lvl7pPr marL="3200400" lvl="6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7pPr>
            <a:lvl8pPr marL="3657600" lvl="7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8pPr>
            <a:lvl9pPr marL="4114800" lvl="8" indent="-342900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800"/>
              <a:buChar char="･"/>
              <a:defRPr/>
            </a:lvl9pPr>
          </a:lstStyle>
          <a:p>
            <a:endParaRPr/>
          </a:p>
        </p:txBody>
      </p:sp>
      <p:sp>
        <p:nvSpPr>
          <p:cNvPr id="1437" name="Google Shape;1437;p87"/>
          <p:cNvSpPr txBox="1">
            <a:spLocks noGrp="1"/>
          </p:cNvSpPr>
          <p:nvPr>
            <p:ph type="title"/>
          </p:nvPr>
        </p:nvSpPr>
        <p:spPr>
          <a:xfrm>
            <a:off x="900275" y="1190987"/>
            <a:ext cx="3885900" cy="146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agenda dark 1">
  <p:cSld name="CUSTOM_4_1_2"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88"/>
          <p:cNvSpPr txBox="1">
            <a:spLocks noGrp="1"/>
          </p:cNvSpPr>
          <p:nvPr>
            <p:ph type="title"/>
          </p:nvPr>
        </p:nvSpPr>
        <p:spPr>
          <a:xfrm>
            <a:off x="885050" y="871750"/>
            <a:ext cx="10422000" cy="132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440" name="Google Shape;1440;p8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1" name="Google Shape;1441;p88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cxnSp>
        <p:nvCxnSpPr>
          <p:cNvPr id="1442" name="Google Shape;1442;p8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43" name="Google Shape;1443;p8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444" name="Google Shape;1444;p88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5" name="Google Shape;1445;p88"/>
          <p:cNvSpPr txBox="1">
            <a:spLocks noGrp="1"/>
          </p:cNvSpPr>
          <p:nvPr>
            <p:ph type="subTitle" idx="2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46" name="Google Shape;1446;p88"/>
          <p:cNvSpPr txBox="1">
            <a:spLocks noGrp="1"/>
          </p:cNvSpPr>
          <p:nvPr>
            <p:ph type="subTitle" idx="3"/>
          </p:nvPr>
        </p:nvSpPr>
        <p:spPr>
          <a:xfrm>
            <a:off x="3279500" y="2664350"/>
            <a:ext cx="2034600" cy="271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447" name="Google Shape;1447;p88"/>
          <p:cNvSpPr txBox="1">
            <a:spLocks noGrp="1"/>
          </p:cNvSpPr>
          <p:nvPr>
            <p:ph type="subTitle" idx="4"/>
          </p:nvPr>
        </p:nvSpPr>
        <p:spPr>
          <a:xfrm>
            <a:off x="5660650" y="2664350"/>
            <a:ext cx="2034600" cy="271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448" name="Google Shape;1448;p88"/>
          <p:cNvSpPr txBox="1">
            <a:spLocks noGrp="1"/>
          </p:cNvSpPr>
          <p:nvPr>
            <p:ph type="subTitle" idx="5"/>
          </p:nvPr>
        </p:nvSpPr>
        <p:spPr>
          <a:xfrm>
            <a:off x="8041800" y="2664350"/>
            <a:ext cx="2034600" cy="271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three column 1">
  <p:cSld name="CUSTOM_4_3_1"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89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451" name="Google Shape;1451;p89"/>
          <p:cNvSpPr txBox="1">
            <a:spLocks noGrp="1"/>
          </p:cNvSpPr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cxnSp>
        <p:nvCxnSpPr>
          <p:cNvPr id="1452" name="Google Shape;1452;p8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3" name="Google Shape;1453;p8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4" name="Google Shape;1454;p89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5" name="Google Shape;1455;p89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456" name="Google Shape;1456;p89"/>
          <p:cNvSpPr txBox="1">
            <a:spLocks noGrp="1"/>
          </p:cNvSpPr>
          <p:nvPr>
            <p:ph type="subTitle" idx="2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57" name="Google Shape;1457;p89"/>
          <p:cNvSpPr txBox="1">
            <a:spLocks noGrp="1"/>
          </p:cNvSpPr>
          <p:nvPr>
            <p:ph type="subTitle" idx="3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458" name="Google Shape;1458;p89"/>
          <p:cNvCxnSpPr/>
          <p:nvPr/>
        </p:nvCxnSpPr>
        <p:spPr>
          <a:xfrm>
            <a:off x="4306150" y="4229725"/>
            <a:ext cx="0" cy="15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59" name="Google Shape;1459;p89"/>
          <p:cNvCxnSpPr/>
          <p:nvPr/>
        </p:nvCxnSpPr>
        <p:spPr>
          <a:xfrm>
            <a:off x="7885850" y="4229725"/>
            <a:ext cx="0" cy="15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460" name="Google Shape;1460;p89"/>
          <p:cNvSpPr txBox="1">
            <a:spLocks noGrp="1"/>
          </p:cNvSpPr>
          <p:nvPr>
            <p:ph type="subTitle" idx="4"/>
          </p:nvPr>
        </p:nvSpPr>
        <p:spPr>
          <a:xfrm>
            <a:off x="4468300" y="4229725"/>
            <a:ext cx="3255300" cy="32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461" name="Google Shape;1461;p89"/>
          <p:cNvSpPr txBox="1">
            <a:spLocks noGrp="1"/>
          </p:cNvSpPr>
          <p:nvPr>
            <p:ph type="subTitle" idx="5"/>
          </p:nvPr>
        </p:nvSpPr>
        <p:spPr>
          <a:xfrm>
            <a:off x="4468400" y="4718950"/>
            <a:ext cx="3255300" cy="91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62" name="Google Shape;1462;p89"/>
          <p:cNvSpPr txBox="1">
            <a:spLocks noGrp="1"/>
          </p:cNvSpPr>
          <p:nvPr>
            <p:ph type="subTitle" idx="6"/>
          </p:nvPr>
        </p:nvSpPr>
        <p:spPr>
          <a:xfrm>
            <a:off x="8048000" y="4229725"/>
            <a:ext cx="3255300" cy="32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463" name="Google Shape;1463;p89"/>
          <p:cNvSpPr txBox="1">
            <a:spLocks noGrp="1"/>
          </p:cNvSpPr>
          <p:nvPr>
            <p:ph type="subTitle" idx="7"/>
          </p:nvPr>
        </p:nvSpPr>
        <p:spPr>
          <a:xfrm>
            <a:off x="8048100" y="4718950"/>
            <a:ext cx="3255300" cy="91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64" name="Google Shape;1464;p89"/>
          <p:cNvSpPr txBox="1">
            <a:spLocks noGrp="1"/>
          </p:cNvSpPr>
          <p:nvPr>
            <p:ph type="subTitle" idx="8"/>
          </p:nvPr>
        </p:nvSpPr>
        <p:spPr>
          <a:xfrm>
            <a:off x="888600" y="4229725"/>
            <a:ext cx="3255300" cy="32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465" name="Google Shape;1465;p89"/>
          <p:cNvSpPr txBox="1">
            <a:spLocks noGrp="1"/>
          </p:cNvSpPr>
          <p:nvPr>
            <p:ph type="subTitle" idx="9"/>
          </p:nvPr>
        </p:nvSpPr>
        <p:spPr>
          <a:xfrm>
            <a:off x="888700" y="4718950"/>
            <a:ext cx="3255300" cy="91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image left 1">
  <p:cSld name="CUSTOM_4_2_3"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90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468" name="Google Shape;1468;p90"/>
          <p:cNvSpPr txBox="1">
            <a:spLocks noGrp="1"/>
          </p:cNvSpPr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cxnSp>
        <p:nvCxnSpPr>
          <p:cNvPr id="1469" name="Google Shape;1469;p9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0" name="Google Shape;1470;p9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1" name="Google Shape;1471;p90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72" name="Google Shape;1472;p90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473" name="Google Shape;1473;p90"/>
          <p:cNvSpPr txBox="1">
            <a:spLocks noGrp="1"/>
          </p:cNvSpPr>
          <p:nvPr>
            <p:ph type="subTitle" idx="2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74" name="Google Shape;1474;p90"/>
          <p:cNvSpPr txBox="1">
            <a:spLocks noGrp="1"/>
          </p:cNvSpPr>
          <p:nvPr>
            <p:ph type="subTitle" idx="3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75" name="Google Shape;1475;p90"/>
          <p:cNvSpPr txBox="1">
            <a:spLocks noGrp="1"/>
          </p:cNvSpPr>
          <p:nvPr>
            <p:ph type="subTitle" idx="4"/>
          </p:nvPr>
        </p:nvSpPr>
        <p:spPr>
          <a:xfrm>
            <a:off x="5662075" y="2539250"/>
            <a:ext cx="5486400" cy="316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3000"/>
              </a:lnSpc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eme 1 divider">
  <p:cSld name="CUSTOM_3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>
            <a:spLocks noGrp="1"/>
          </p:cNvSpPr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17" name="Google Shape;117;p1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8" name="Google Shape;118;p12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2"/>
          <p:cNvCxnSpPr/>
          <p:nvPr/>
        </p:nvCxnSpPr>
        <p:spPr>
          <a:xfrm>
            <a:off x="2076025" y="1653700"/>
            <a:ext cx="13908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1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" name="Google Shape;121;p12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22" name="Google Shape;122;p12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ior title">
  <p:cSld name="CUSTOM_4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cxnSp>
        <p:nvCxnSpPr>
          <p:cNvPr id="132" name="Google Shape;132;p1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1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Google Shape;134;p14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 txBox="1">
            <a:spLocks noGrp="1"/>
          </p:cNvSpPr>
          <p:nvPr>
            <p:ph type="subTitle" idx="2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subTitle" idx="3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9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53.xml"/><Relationship Id="rId34" Type="http://schemas.openxmlformats.org/officeDocument/2006/relationships/slideLayout" Target="../slideLayouts/slideLayout66.xml"/><Relationship Id="rId42" Type="http://schemas.openxmlformats.org/officeDocument/2006/relationships/slideLayout" Target="../slideLayouts/slideLayout74.xml"/><Relationship Id="rId47" Type="http://schemas.openxmlformats.org/officeDocument/2006/relationships/theme" Target="../theme/theme2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37" Type="http://schemas.openxmlformats.org/officeDocument/2006/relationships/slideLayout" Target="../slideLayouts/slideLayout69.xml"/><Relationship Id="rId40" Type="http://schemas.openxmlformats.org/officeDocument/2006/relationships/slideLayout" Target="../slideLayouts/slideLayout72.xml"/><Relationship Id="rId45" Type="http://schemas.openxmlformats.org/officeDocument/2006/relationships/slideLayout" Target="../slideLayouts/slideLayout77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36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4" Type="http://schemas.openxmlformats.org/officeDocument/2006/relationships/slideLayout" Target="../slideLayouts/slideLayout76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35" Type="http://schemas.openxmlformats.org/officeDocument/2006/relationships/slideLayout" Target="../slideLayouts/slideLayout67.xml"/><Relationship Id="rId43" Type="http://schemas.openxmlformats.org/officeDocument/2006/relationships/slideLayout" Target="../slideLayouts/slideLayout75.xml"/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38" Type="http://schemas.openxmlformats.org/officeDocument/2006/relationships/slideLayout" Target="../slideLayouts/slideLayout70.xml"/><Relationship Id="rId46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52.xml"/><Relationship Id="rId41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ed Hat Text"/>
              <a:buChar char="▸"/>
              <a:defRPr sz="1600"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175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175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175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175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175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175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175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17500" rtl="0">
              <a:lnSpc>
                <a:spcPct val="140000"/>
              </a:lnSpc>
              <a:spcBef>
                <a:spcPts val="500"/>
              </a:spcBef>
              <a:spcAft>
                <a:spcPts val="50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8" r:id="rId8"/>
    <p:sldLayoutId id="2147483660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7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84" r:id="rId30"/>
    <p:sldLayoutId id="2147483685" r:id="rId31"/>
    <p:sldLayoutId id="2147483687" r:id="rId3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02" name="Google Shape;702;p4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ed Hat Display"/>
              <a:buChar char="▸"/>
              <a:defRPr sz="1800"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914400" lvl="1" indent="-3429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Red Hat Display"/>
              <a:buChar char="･"/>
              <a:defRPr sz="1800"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1371600" lvl="2" indent="-3429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Red Hat Display"/>
              <a:buChar char="･"/>
              <a:defRPr sz="1800"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1828800" lvl="3" indent="-3429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Red Hat Display"/>
              <a:buChar char="･"/>
              <a:defRPr sz="1800"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2286000" lvl="4" indent="-3429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Red Hat Display"/>
              <a:buChar char="･"/>
              <a:defRPr sz="1800"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2743200" lvl="5" indent="-3429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Red Hat Display"/>
              <a:buChar char="･"/>
              <a:defRPr sz="1800"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3200400" lvl="6" indent="-3429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Red Hat Display"/>
              <a:buChar char="･"/>
              <a:defRPr sz="1800"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3657600" lvl="7" indent="-3429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Red Hat Display"/>
              <a:buChar char="･"/>
              <a:defRPr sz="1800"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4114800" lvl="8" indent="-342900" rtl="0">
              <a:lnSpc>
                <a:spcPct val="140000"/>
              </a:lnSpc>
              <a:spcBef>
                <a:spcPts val="500"/>
              </a:spcBef>
              <a:spcAft>
                <a:spcPts val="500"/>
              </a:spcAft>
              <a:buSzPts val="1800"/>
              <a:buFont typeface="Red Hat Display"/>
              <a:buChar char="･"/>
              <a:defRPr sz="1800"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03" name="Google Shape;703;p42"/>
          <p:cNvSpPr txBox="1"/>
          <p:nvPr/>
        </p:nvSpPr>
        <p:spPr>
          <a:xfrm>
            <a:off x="9677749" y="269825"/>
            <a:ext cx="20094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ed Hat Text Medium"/>
                <a:ea typeface="Red Hat Text Medium"/>
                <a:cs typeface="Red Hat Text Medium"/>
                <a:sym typeface="Red Hat Text Medium"/>
              </a:rPr>
              <a:t>CONFIDENTIAL designator</a:t>
            </a:r>
            <a:endParaRPr sz="700"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04" name="Google Shape;704;p42"/>
          <p:cNvSpPr txBox="1"/>
          <p:nvPr/>
        </p:nvSpPr>
        <p:spPr>
          <a:xfrm>
            <a:off x="9751000" y="6313250"/>
            <a:ext cx="731700" cy="2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V0000000</a:t>
            </a:r>
            <a:endParaRPr sz="8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  <p:sldLayoutId id="2147483717" r:id="rId29"/>
    <p:sldLayoutId id="2147483718" r:id="rId30"/>
    <p:sldLayoutId id="2147483719" r:id="rId31"/>
    <p:sldLayoutId id="2147483720" r:id="rId32"/>
    <p:sldLayoutId id="2147483721" r:id="rId33"/>
    <p:sldLayoutId id="2147483722" r:id="rId34"/>
    <p:sldLayoutId id="2147483723" r:id="rId35"/>
    <p:sldLayoutId id="2147483724" r:id="rId36"/>
    <p:sldLayoutId id="2147483725" r:id="rId37"/>
    <p:sldLayoutId id="2147483726" r:id="rId38"/>
    <p:sldLayoutId id="2147483727" r:id="rId39"/>
    <p:sldLayoutId id="2147483728" r:id="rId40"/>
    <p:sldLayoutId id="2147483729" r:id="rId41"/>
    <p:sldLayoutId id="2147483731" r:id="rId42"/>
    <p:sldLayoutId id="2147483732" r:id="rId43"/>
    <p:sldLayoutId id="2147483733" r:id="rId44"/>
    <p:sldLayoutId id="2147483734" r:id="rId45"/>
    <p:sldLayoutId id="2147483735" r:id="rId4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97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API</a:t>
            </a:r>
            <a:endParaRPr/>
          </a:p>
        </p:txBody>
      </p:sp>
      <p:sp>
        <p:nvSpPr>
          <p:cNvPr id="1534" name="Google Shape;1534;p97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535" name="Google Shape;1535;p97"/>
          <p:cNvSpPr txBox="1">
            <a:spLocks noGrp="1"/>
          </p:cNvSpPr>
          <p:nvPr>
            <p:ph type="subTitle" idx="2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1536" name="Google Shape;1536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900" y="932491"/>
            <a:ext cx="7052201" cy="4993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" name="Google Shape;1537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7150" y="622988"/>
            <a:ext cx="7134351" cy="5817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95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API</a:t>
            </a:r>
            <a:endParaRPr/>
          </a:p>
        </p:txBody>
      </p:sp>
      <p:sp>
        <p:nvSpPr>
          <p:cNvPr id="1514" name="Google Shape;1514;p95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515" name="Google Shape;1515;p95"/>
          <p:cNvSpPr txBox="1">
            <a:spLocks noGrp="1"/>
          </p:cNvSpPr>
          <p:nvPr>
            <p:ph type="subTitle" idx="2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6" name="Google Shape;1516;p95"/>
          <p:cNvSpPr txBox="1">
            <a:spLocks noGrp="1"/>
          </p:cNvSpPr>
          <p:nvPr>
            <p:ph type="body" idx="3"/>
          </p:nvPr>
        </p:nvSpPr>
        <p:spPr>
          <a:xfrm>
            <a:off x="914400" y="1828800"/>
            <a:ext cx="6155700" cy="411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▸"/>
            </a:pPr>
            <a:r>
              <a:rPr lang="en"/>
              <a:t>kube-apiserver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･"/>
            </a:pPr>
            <a:r>
              <a:rPr lang="en"/>
              <a:t>the only component that all other master and worker components directly communicate with.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･"/>
            </a:pPr>
            <a:r>
              <a:rPr lang="en"/>
              <a:t>validates and configures data for the api objects which include pods, services, deployments, and others.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en"/>
              <a:t>kube-scheduler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･"/>
            </a:pPr>
            <a:r>
              <a:rPr lang="en"/>
              <a:t>responsible for managing the scheduling of pods.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en"/>
              <a:t>kube-controller-manager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･"/>
            </a:pPr>
            <a:r>
              <a:rPr lang="en"/>
              <a:t>embeds the core control loops shipped with Kubernetes.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･"/>
            </a:pPr>
            <a:r>
              <a:rPr lang="en"/>
              <a:t>performs cluster-level functions like keeping track of workers and handling node failures.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en"/>
              <a:t>cloud-controller-manager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･"/>
            </a:pPr>
            <a:r>
              <a:rPr lang="en"/>
              <a:t>embeds the cloud specific control loops shipped with Kubernetes.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en"/>
              <a:t>etcd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･"/>
            </a:pPr>
            <a:r>
              <a:rPr lang="en"/>
              <a:t>distributed data store that persistently stores the cluster configuration.</a:t>
            </a:r>
            <a:endParaRPr/>
          </a:p>
        </p:txBody>
      </p:sp>
      <p:sp>
        <p:nvSpPr>
          <p:cNvPr id="1517" name="Google Shape;1517;p95"/>
          <p:cNvSpPr txBox="1">
            <a:spLocks noGrp="1"/>
          </p:cNvSpPr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Plane (Master)</a:t>
            </a:r>
            <a:endParaRPr/>
          </a:p>
        </p:txBody>
      </p:sp>
      <p:pic>
        <p:nvPicPr>
          <p:cNvPr id="1518" name="Google Shape;1518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9725" y="2639325"/>
            <a:ext cx="4545925" cy="321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96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API</a:t>
            </a:r>
            <a:endParaRPr/>
          </a:p>
        </p:txBody>
      </p:sp>
      <p:sp>
        <p:nvSpPr>
          <p:cNvPr id="1524" name="Google Shape;1524;p96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525" name="Google Shape;1525;p96"/>
          <p:cNvSpPr txBox="1">
            <a:spLocks noGrp="1"/>
          </p:cNvSpPr>
          <p:nvPr>
            <p:ph type="subTitle" idx="2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6" name="Google Shape;1526;p96"/>
          <p:cNvSpPr txBox="1">
            <a:spLocks noGrp="1"/>
          </p:cNvSpPr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Plane (Worker)</a:t>
            </a:r>
            <a:endParaRPr/>
          </a:p>
        </p:txBody>
      </p:sp>
      <p:sp>
        <p:nvSpPr>
          <p:cNvPr id="1527" name="Google Shape;1527;p96"/>
          <p:cNvSpPr txBox="1">
            <a:spLocks noGrp="1"/>
          </p:cNvSpPr>
          <p:nvPr>
            <p:ph type="body" idx="3"/>
          </p:nvPr>
        </p:nvSpPr>
        <p:spPr>
          <a:xfrm>
            <a:off x="914400" y="1828800"/>
            <a:ext cx="6155700" cy="411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▸"/>
            </a:pPr>
            <a:r>
              <a:rPr lang="en">
                <a:solidFill>
                  <a:schemeClr val="dk1"/>
                </a:solidFill>
              </a:rPr>
              <a:t>kube-proxy</a:t>
            </a: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･"/>
            </a:pPr>
            <a:r>
              <a:rPr lang="en">
                <a:solidFill>
                  <a:schemeClr val="dk1"/>
                </a:solidFill>
              </a:rPr>
              <a:t>network proxy that runs on each node.</a:t>
            </a: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･"/>
            </a:pPr>
            <a:r>
              <a:rPr lang="en">
                <a:solidFill>
                  <a:schemeClr val="dk1"/>
                </a:solidFill>
              </a:rPr>
              <a:t>can do simple TCP, UDP, and SCTP stream forwarding or round robin TCP, UDP, and SCTP forwarding across a set of backends.</a:t>
            </a: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･"/>
            </a:pPr>
            <a:r>
              <a:rPr lang="en">
                <a:solidFill>
                  <a:schemeClr val="dk1"/>
                </a:solidFill>
              </a:rPr>
              <a:t>reflects services as defined in the Kubernetes API on each node.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en">
                <a:solidFill>
                  <a:schemeClr val="dk1"/>
                </a:solidFill>
              </a:rPr>
              <a:t>kubelet</a:t>
            </a: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･"/>
            </a:pPr>
            <a:r>
              <a:rPr lang="en">
                <a:solidFill>
                  <a:schemeClr val="dk1"/>
                </a:solidFill>
              </a:rPr>
              <a:t>primary agent running on the node and registers the node with the API server.</a:t>
            </a: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･"/>
            </a:pPr>
            <a:r>
              <a:rPr lang="en">
                <a:solidFill>
                  <a:schemeClr val="dk1"/>
                </a:solidFill>
              </a:rPr>
              <a:t>ensures containers described in PodSpecs are running.</a:t>
            </a: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･"/>
            </a:pPr>
            <a:r>
              <a:rPr lang="en">
                <a:solidFill>
                  <a:schemeClr val="dk1"/>
                </a:solidFill>
              </a:rPr>
              <a:t>able to receive container manifests via File, HTTP endpoint, HTTP server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en">
                <a:solidFill>
                  <a:schemeClr val="dk1"/>
                </a:solidFill>
              </a:rPr>
              <a:t>container runtime</a:t>
            </a: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･"/>
            </a:pPr>
            <a:r>
              <a:rPr lang="en">
                <a:solidFill>
                  <a:schemeClr val="dk1"/>
                </a:solidFill>
              </a:rPr>
              <a:t>cri-o</a:t>
            </a: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･"/>
            </a:pPr>
            <a:r>
              <a:rPr lang="en">
                <a:solidFill>
                  <a:schemeClr val="dk1"/>
                </a:solidFill>
              </a:rPr>
              <a:t>rkt</a:t>
            </a: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･"/>
            </a:pPr>
            <a:r>
              <a:rPr lang="en">
                <a:solidFill>
                  <a:schemeClr val="dk1"/>
                </a:solidFill>
              </a:rPr>
              <a:t>containerd</a:t>
            </a:r>
            <a:endParaRPr/>
          </a:p>
        </p:txBody>
      </p:sp>
      <p:pic>
        <p:nvPicPr>
          <p:cNvPr id="1528" name="Google Shape;1528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9725" y="2639325"/>
            <a:ext cx="4545925" cy="321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2" name="Google Shape;1542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150" y="622988"/>
            <a:ext cx="7134351" cy="5817562"/>
          </a:xfrm>
          <a:prstGeom prst="rect">
            <a:avLst/>
          </a:prstGeom>
          <a:noFill/>
          <a:ln>
            <a:noFill/>
          </a:ln>
        </p:spPr>
      </p:pic>
      <p:sp>
        <p:nvSpPr>
          <p:cNvPr id="1543" name="Google Shape;1543;p98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API</a:t>
            </a:r>
            <a:endParaRPr/>
          </a:p>
        </p:txBody>
      </p:sp>
      <p:sp>
        <p:nvSpPr>
          <p:cNvPr id="1544" name="Google Shape;1544;p98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545" name="Google Shape;1545;p98"/>
          <p:cNvSpPr txBox="1">
            <a:spLocks noGrp="1"/>
          </p:cNvSpPr>
          <p:nvPr>
            <p:ph type="subTitle" idx="2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1546" name="Google Shape;1546;p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69900" y="932491"/>
            <a:ext cx="7052201" cy="4993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102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 Medium"/>
                <a:ea typeface="Red Hat Text Medium"/>
                <a:cs typeface="Red Hat Text Medium"/>
                <a:sym typeface="Red Hat Text Medium"/>
              </a:rPr>
              <a:t>Kubernetes API</a:t>
            </a:r>
            <a:endParaRPr/>
          </a:p>
        </p:txBody>
      </p:sp>
      <p:sp>
        <p:nvSpPr>
          <p:cNvPr id="1590" name="Google Shape;1590;p102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591" name="Google Shape;1591;p102"/>
          <p:cNvSpPr txBox="1">
            <a:spLocks noGrp="1"/>
          </p:cNvSpPr>
          <p:nvPr>
            <p:ph type="subTitle" idx="2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102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Controller</a:t>
            </a:r>
            <a:endParaRPr/>
          </a:p>
        </p:txBody>
      </p:sp>
      <p:sp>
        <p:nvSpPr>
          <p:cNvPr id="1593" name="Google Shape;1593;p102"/>
          <p:cNvSpPr txBox="1">
            <a:spLocks noGrp="1"/>
          </p:cNvSpPr>
          <p:nvPr>
            <p:ph type="subTitle" idx="3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/>
              <a:t>control loop</a:t>
            </a:r>
            <a:endParaRPr/>
          </a:p>
        </p:txBody>
      </p:sp>
      <p:pic>
        <p:nvPicPr>
          <p:cNvPr id="1594" name="Google Shape;1594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164" y="2727250"/>
            <a:ext cx="459105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5" name="Google Shape;1595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725" y="2727250"/>
            <a:ext cx="3801364" cy="3919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6" name="Google Shape;1596;p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3289" y="2879650"/>
            <a:ext cx="3189986" cy="2578986"/>
          </a:xfrm>
          <a:prstGeom prst="rect">
            <a:avLst/>
          </a:prstGeom>
          <a:noFill/>
          <a:ln>
            <a:noFill/>
          </a:ln>
        </p:spPr>
      </p:pic>
      <p:sp>
        <p:nvSpPr>
          <p:cNvPr id="1597" name="Google Shape;1597;p102"/>
          <p:cNvSpPr txBox="1"/>
          <p:nvPr/>
        </p:nvSpPr>
        <p:spPr>
          <a:xfrm>
            <a:off x="1727013" y="2631850"/>
            <a:ext cx="1384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Watch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598" name="Google Shape;1598;p102"/>
          <p:cNvSpPr txBox="1"/>
          <p:nvPr/>
        </p:nvSpPr>
        <p:spPr>
          <a:xfrm>
            <a:off x="5358150" y="2631850"/>
            <a:ext cx="2087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Check Differences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599" name="Google Shape;1599;p102"/>
          <p:cNvSpPr txBox="1"/>
          <p:nvPr/>
        </p:nvSpPr>
        <p:spPr>
          <a:xfrm>
            <a:off x="9034738" y="2631850"/>
            <a:ext cx="2087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Act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E0000"/>
      </a:accent1>
      <a:accent2>
        <a:srgbClr val="CC0000"/>
      </a:accent2>
      <a:accent3>
        <a:srgbClr val="A30000"/>
      </a:accent3>
      <a:accent4>
        <a:srgbClr val="820000"/>
      </a:accent4>
      <a:accent5>
        <a:srgbClr val="BFBFBF"/>
      </a:accent5>
      <a:accent6>
        <a:srgbClr val="808080"/>
      </a:accent6>
      <a:hlink>
        <a:srgbClr val="EE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d Hat -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E0000"/>
      </a:accent1>
      <a:accent2>
        <a:srgbClr val="CC0000"/>
      </a:accent2>
      <a:accent3>
        <a:srgbClr val="A30000"/>
      </a:accent3>
      <a:accent4>
        <a:srgbClr val="820000"/>
      </a:accent4>
      <a:accent5>
        <a:srgbClr val="BFBFBF"/>
      </a:accent5>
      <a:accent6>
        <a:srgbClr val="808080"/>
      </a:accent6>
      <a:hlink>
        <a:srgbClr val="EE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Microsoft Office PowerPoint</Application>
  <PresentationFormat>와이드스크린</PresentationFormat>
  <Paragraphs>106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Red Hat Display Medium</vt:lpstr>
      <vt:lpstr>Arial</vt:lpstr>
      <vt:lpstr>Red Hat Display</vt:lpstr>
      <vt:lpstr>Red Hat Text</vt:lpstr>
      <vt:lpstr>Red Hat Text Medium</vt:lpstr>
      <vt:lpstr>Red Hat widescreen template</vt:lpstr>
      <vt:lpstr>Red Hat - Light</vt:lpstr>
      <vt:lpstr>PowerPoint 프레젠테이션</vt:lpstr>
      <vt:lpstr>Control Plane (Master)</vt:lpstr>
      <vt:lpstr>Data Plane (Worker)</vt:lpstr>
      <vt:lpstr>PowerPoint 프레젠테이션</vt:lpstr>
      <vt:lpstr>Kubernetes 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김영한</cp:lastModifiedBy>
  <cp:revision>2</cp:revision>
  <dcterms:modified xsi:type="dcterms:W3CDTF">2023-03-22T05:08:49Z</dcterms:modified>
</cp:coreProperties>
</file>