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DA46-4D85-440D-A72E-EBB40F6F05F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ADE58-B361-4D8F-95B6-E051807C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60357"/>
            <a:ext cx="10363200" cy="286091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6847"/>
            <a:ext cx="9144000" cy="923795"/>
          </a:xfrm>
        </p:spPr>
        <p:txBody>
          <a:bodyPr anchor="ctr"/>
          <a:lstStyle>
            <a:lvl1pPr marL="0" indent="0" algn="ctr">
              <a:buNone/>
              <a:defRPr sz="240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 descr="ppt상단.png"/>
          <p:cNvPicPr>
            <a:picLocks noChangeAspect="1"/>
          </p:cNvPicPr>
          <p:nvPr/>
        </p:nvPicPr>
        <p:blipFill>
          <a:blip r:embed="rId2"/>
          <a:srcRect t="61540"/>
          <a:stretch>
            <a:fillRect/>
          </a:stretch>
        </p:blipFill>
        <p:spPr bwMode="auto">
          <a:xfrm>
            <a:off x="0" y="6500814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내용 개체 틀 4" descr="ppt상단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15" descr="logo_w0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1" y="6583364"/>
            <a:ext cx="220556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내용 개체 틀 4" descr="ppt상단.png"/>
          <p:cNvPicPr>
            <a:picLocks noChangeAspect="1"/>
          </p:cNvPicPr>
          <p:nvPr/>
        </p:nvPicPr>
        <p:blipFill>
          <a:blip r:embed="rId2"/>
          <a:srcRect t="61540"/>
          <a:stretch>
            <a:fillRect/>
          </a:stretch>
        </p:blipFill>
        <p:spPr bwMode="auto">
          <a:xfrm>
            <a:off x="0" y="6500814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내용 개체 틀 4" descr="ppt상단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0" y="142876"/>
            <a:ext cx="12192000" cy="642918"/>
          </a:xfrm>
          <a:prstGeom prst="rect">
            <a:avLst/>
          </a:prstGeom>
        </p:spPr>
        <p:txBody>
          <a:bodyPr lIns="360000"/>
          <a:lstStyle>
            <a:lvl1pPr>
              <a:buNone/>
              <a:defRPr spc="3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1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9E462E8-CA9A-4C1E-B0C2-E40D3315D26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3"/>
          </p:nvPr>
        </p:nvSpPr>
        <p:spPr>
          <a:xfrm>
            <a:off x="4691360" y="6492876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7CE2AA4F-8782-4078-A252-98099D7A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300"/>
            <a:ext cx="12192000" cy="10096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6131"/>
            <a:ext cx="11353800" cy="77474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5782"/>
            <a:ext cx="11353800" cy="53759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"/>
            <a:ext cx="12192000" cy="1363770"/>
          </a:xfrm>
          <a:prstGeom prst="rect">
            <a:avLst/>
          </a:prstGeom>
          <a:solidFill>
            <a:srgbClr val="64BAD7"/>
          </a:solidFill>
          <a:ln>
            <a:solidFill>
              <a:srgbClr val="00A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3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"/>
            <a:ext cx="12192000" cy="1363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5F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"/>
            <a:ext cx="12192000" cy="1363770"/>
          </a:xfrm>
          <a:prstGeom prst="rect">
            <a:avLst/>
          </a:prstGeom>
          <a:solidFill>
            <a:srgbClr val="4AB78A"/>
          </a:solidFill>
          <a:ln>
            <a:solidFill>
              <a:srgbClr val="5F6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296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256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256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3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3989"/>
            <a:ext cx="10515600" cy="976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41462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41462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63630"/>
            <a:ext cx="10515600" cy="7747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2532"/>
            <a:ext cx="10515600" cy="5009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" y="-4803"/>
            <a:ext cx="5461348" cy="122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5461349" y="-4803"/>
            <a:ext cx="2304789" cy="122343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13" name="직사각형 12"/>
          <p:cNvSpPr/>
          <p:nvPr/>
        </p:nvSpPr>
        <p:spPr>
          <a:xfrm>
            <a:off x="0" y="6591434"/>
            <a:ext cx="12192000" cy="2622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6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7766140" y="-4803"/>
            <a:ext cx="2304789" cy="122343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10064576" y="-4803"/>
            <a:ext cx="2127423" cy="122343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1350360" y="6561728"/>
            <a:ext cx="458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ln>
                  <a:noFill/>
                </a:ln>
                <a:solidFill>
                  <a:schemeClr val="bg1"/>
                </a:solidFill>
              </a:rPr>
              <a:t>Distributed Cloud and Network Research Laboratory (DCN) </a:t>
            </a:r>
            <a:endParaRPr kumimoji="1" lang="ko-KR" altLang="en-US" sz="1400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79693" y="6591434"/>
            <a:ext cx="1420223" cy="262254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8999916" y="6591434"/>
            <a:ext cx="720435" cy="262254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9720352" y="6591434"/>
            <a:ext cx="1029129" cy="262254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4659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5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100000"/>
        </a:lnSpc>
        <a:spcBef>
          <a:spcPts val="1000"/>
        </a:spcBef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100000"/>
        </a:lnSpc>
        <a:spcBef>
          <a:spcPts val="500"/>
        </a:spcBef>
        <a:buFontTx/>
        <a:buBlip>
          <a:blip r:embed="rId12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500"/>
        </a:spcBef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500"/>
        </a:spcBef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1" hangingPunct="1">
        <a:lnSpc>
          <a:spcPct val="10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3C336-C87E-B8E3-3553-CE668245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66794"/>
            <a:ext cx="10363200" cy="2860914"/>
          </a:xfrm>
        </p:spPr>
        <p:txBody>
          <a:bodyPr/>
          <a:lstStyle/>
          <a:p>
            <a:r>
              <a:rPr lang="en-US" altLang="ko-KR" dirty="0"/>
              <a:t>Volume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emptyDir</a:t>
            </a:r>
            <a:r>
              <a:rPr lang="en-US" altLang="ko-KR" dirty="0"/>
              <a:t>, </a:t>
            </a:r>
            <a:r>
              <a:rPr lang="en-US" altLang="ko-KR" dirty="0" err="1"/>
              <a:t>hostPath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9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04"/>
    </mc:Choice>
    <mc:Fallback xmlns="">
      <p:transition spd="slow" advTm="162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23FCE-7807-788C-E345-00F0D925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emptyDir</a:t>
            </a:r>
            <a:endParaRPr lang="ko-KR" altLang="en-US" dirty="0"/>
          </a:p>
        </p:txBody>
      </p:sp>
      <p:pic>
        <p:nvPicPr>
          <p:cNvPr id="26" name="내용 개체 틀 25">
            <a:extLst>
              <a:ext uri="{FF2B5EF4-FFF2-40B4-BE49-F238E27FC236}">
                <a16:creationId xmlns:a16="http://schemas.microsoft.com/office/drawing/2014/main" id="{73CF62A9-B2B2-D7B8-1D50-1BAB6715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30" y="1216160"/>
            <a:ext cx="3626612" cy="4946900"/>
          </a:xfr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F66360-5E2C-6B94-8606-F32AE2EC2125}"/>
              </a:ext>
            </a:extLst>
          </p:cNvPr>
          <p:cNvGrpSpPr/>
          <p:nvPr/>
        </p:nvGrpSpPr>
        <p:grpSpPr>
          <a:xfrm>
            <a:off x="7038534" y="2402717"/>
            <a:ext cx="4412567" cy="2813036"/>
            <a:chOff x="7010399" y="2828109"/>
            <a:chExt cx="3204754" cy="16720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0701B8-C91E-CBD9-1FA6-6101F54A7DCA}"/>
                </a:ext>
              </a:extLst>
            </p:cNvPr>
            <p:cNvSpPr/>
            <p:nvPr/>
          </p:nvSpPr>
          <p:spPr>
            <a:xfrm>
              <a:off x="7010399" y="2828109"/>
              <a:ext cx="3204754" cy="16720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Pod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459740-09D6-D4D2-7AFB-1550B12AD800}"/>
                </a:ext>
              </a:extLst>
            </p:cNvPr>
            <p:cNvSpPr/>
            <p:nvPr/>
          </p:nvSpPr>
          <p:spPr>
            <a:xfrm>
              <a:off x="7315200" y="3594463"/>
              <a:ext cx="940525" cy="4288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Volume</a:t>
              </a:r>
            </a:p>
            <a:p>
              <a:pPr algn="ctr"/>
              <a:r>
                <a:rPr lang="en-US" altLang="ko-KR" sz="2000" dirty="0"/>
                <a:t>test-</a:t>
              </a:r>
              <a:r>
                <a:rPr lang="en-US" altLang="ko-KR" sz="2000" dirty="0" err="1"/>
                <a:t>dir</a:t>
              </a:r>
              <a:endParaRPr lang="ko-KR" altLang="en-US" sz="20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FD2D49-DDE4-2B01-5890-3DDA3C6A2B42}"/>
                </a:ext>
              </a:extLst>
            </p:cNvPr>
            <p:cNvSpPr/>
            <p:nvPr/>
          </p:nvSpPr>
          <p:spPr>
            <a:xfrm>
              <a:off x="8867502" y="3907971"/>
              <a:ext cx="940525" cy="428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Container1</a:t>
              </a:r>
            </a:p>
            <a:p>
              <a:pPr algn="ctr"/>
              <a:r>
                <a:rPr lang="en-US" altLang="ko-KR" dirty="0"/>
                <a:t>/test2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25CD4A-071F-4FB0-64F6-2A022562EA1E}"/>
                </a:ext>
              </a:extLst>
            </p:cNvPr>
            <p:cNvSpPr/>
            <p:nvPr/>
          </p:nvSpPr>
          <p:spPr>
            <a:xfrm>
              <a:off x="8867503" y="3317966"/>
              <a:ext cx="940525" cy="4288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Container1</a:t>
              </a:r>
            </a:p>
            <a:p>
              <a:pPr algn="ctr"/>
              <a:r>
                <a:rPr lang="en-US" altLang="ko-KR" dirty="0"/>
                <a:t>/test1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9ACA930-4D97-FCA7-2634-416C7ED9ADB1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8255725" y="3532415"/>
              <a:ext cx="611778" cy="276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62C6024-3A9B-5994-0CD1-17376C4FFD7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255724" y="3808912"/>
              <a:ext cx="611778" cy="313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2077FB-A5C7-2B07-DCE0-B86CED42FFF4}"/>
              </a:ext>
            </a:extLst>
          </p:cNvPr>
          <p:cNvCxnSpPr>
            <a:cxnSpLocks/>
          </p:cNvCxnSpPr>
          <p:nvPr/>
        </p:nvCxnSpPr>
        <p:spPr>
          <a:xfrm>
            <a:off x="2984539" y="3961549"/>
            <a:ext cx="22753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E34E8B9-AB5E-E0F3-61BE-A9591C777B5F}"/>
              </a:ext>
            </a:extLst>
          </p:cNvPr>
          <p:cNvCxnSpPr>
            <a:cxnSpLocks/>
          </p:cNvCxnSpPr>
          <p:nvPr/>
        </p:nvCxnSpPr>
        <p:spPr>
          <a:xfrm>
            <a:off x="2984539" y="5215753"/>
            <a:ext cx="22753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74DE92-FE43-1544-E21B-019FBC2FF101}"/>
              </a:ext>
            </a:extLst>
          </p:cNvPr>
          <p:cNvCxnSpPr>
            <a:cxnSpLocks/>
          </p:cNvCxnSpPr>
          <p:nvPr/>
        </p:nvCxnSpPr>
        <p:spPr>
          <a:xfrm>
            <a:off x="2629363" y="6022759"/>
            <a:ext cx="19491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45866D-9E42-0CDB-D652-16D89F882428}"/>
              </a:ext>
            </a:extLst>
          </p:cNvPr>
          <p:cNvSpPr txBox="1"/>
          <p:nvPr/>
        </p:nvSpPr>
        <p:spPr>
          <a:xfrm>
            <a:off x="3046564" y="6163060"/>
            <a:ext cx="17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emptyDir.yaml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49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7E57C-DBC7-80FF-955F-3B9EFFB6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hostPath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1DC6B0-9A7D-A199-BB43-443B6F47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163" y="1583603"/>
            <a:ext cx="5205383" cy="4045409"/>
          </a:xfr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F259F-56E5-D52F-6C4F-88B1170897EA}"/>
              </a:ext>
            </a:extLst>
          </p:cNvPr>
          <p:cNvGrpSpPr/>
          <p:nvPr/>
        </p:nvGrpSpPr>
        <p:grpSpPr>
          <a:xfrm>
            <a:off x="6961282" y="2251550"/>
            <a:ext cx="3941149" cy="2869089"/>
            <a:chOff x="7186366" y="2794583"/>
            <a:chExt cx="3204754" cy="16720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65FEAC-C547-AEAB-4F68-01AE83A3DC9C}"/>
                </a:ext>
              </a:extLst>
            </p:cNvPr>
            <p:cNvSpPr/>
            <p:nvPr/>
          </p:nvSpPr>
          <p:spPr>
            <a:xfrm>
              <a:off x="7186366" y="2794583"/>
              <a:ext cx="3204754" cy="16720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grad2-worker-1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4E369B-7B5E-BDAB-1B46-45D0AEF32228}"/>
                </a:ext>
              </a:extLst>
            </p:cNvPr>
            <p:cNvSpPr/>
            <p:nvPr/>
          </p:nvSpPr>
          <p:spPr>
            <a:xfrm>
              <a:off x="7491167" y="3480777"/>
              <a:ext cx="1046831" cy="50905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Volume</a:t>
              </a:r>
            </a:p>
            <a:p>
              <a:pPr algn="ctr"/>
              <a:r>
                <a:rPr lang="en-US" altLang="ko-KR" dirty="0" err="1"/>
                <a:t>testDir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9FE37FE-E14E-4DA1-35ED-A1B219F91CF7}"/>
                </a:ext>
              </a:extLst>
            </p:cNvPr>
            <p:cNvSpPr/>
            <p:nvPr/>
          </p:nvSpPr>
          <p:spPr>
            <a:xfrm>
              <a:off x="9156592" y="3480777"/>
              <a:ext cx="1046831" cy="50905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</a:t>
              </a:r>
            </a:p>
            <a:p>
              <a:pPr algn="ctr"/>
              <a:r>
                <a:rPr lang="en-US" altLang="ko-KR" dirty="0"/>
                <a:t>/test1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F7A864B-066A-4938-875D-E4F1CF10FEE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8537998" y="3735306"/>
              <a:ext cx="618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1461E3-4333-9657-1563-C4C0078A13AE}"/>
              </a:ext>
            </a:extLst>
          </p:cNvPr>
          <p:cNvSpPr txBox="1"/>
          <p:nvPr/>
        </p:nvSpPr>
        <p:spPr>
          <a:xfrm>
            <a:off x="2617366" y="5721291"/>
            <a:ext cx="17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hostPath.yaml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6343B9D-3CC2-531E-7558-40D29EBEDDBD}"/>
              </a:ext>
            </a:extLst>
          </p:cNvPr>
          <p:cNvCxnSpPr>
            <a:cxnSpLocks/>
          </p:cNvCxnSpPr>
          <p:nvPr/>
        </p:nvCxnSpPr>
        <p:spPr>
          <a:xfrm>
            <a:off x="1742968" y="5547068"/>
            <a:ext cx="2711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ECF4EE-EDD7-AE3E-E44C-A76E7C39E415}"/>
              </a:ext>
            </a:extLst>
          </p:cNvPr>
          <p:cNvCxnSpPr>
            <a:cxnSpLocks/>
          </p:cNvCxnSpPr>
          <p:nvPr/>
        </p:nvCxnSpPr>
        <p:spPr>
          <a:xfrm>
            <a:off x="1742968" y="4441119"/>
            <a:ext cx="20572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125C6E-EC26-C61C-5819-D8D5638380BB}"/>
              </a:ext>
            </a:extLst>
          </p:cNvPr>
          <p:cNvCxnSpPr>
            <a:cxnSpLocks/>
          </p:cNvCxnSpPr>
          <p:nvPr/>
        </p:nvCxnSpPr>
        <p:spPr>
          <a:xfrm>
            <a:off x="1484851" y="3150613"/>
            <a:ext cx="44475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1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44385-03D9-33DE-9E80-DB366642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hostPath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151944-F5AC-121D-E8EF-7570D8029C47}"/>
              </a:ext>
            </a:extLst>
          </p:cNvPr>
          <p:cNvSpPr/>
          <p:nvPr/>
        </p:nvSpPr>
        <p:spPr>
          <a:xfrm>
            <a:off x="7238205" y="3892731"/>
            <a:ext cx="3204754" cy="16720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grad3-worker-2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2CB7B1-67D6-2509-3FF4-872EEE1417ED}"/>
              </a:ext>
            </a:extLst>
          </p:cNvPr>
          <p:cNvSpPr/>
          <p:nvPr/>
        </p:nvSpPr>
        <p:spPr>
          <a:xfrm>
            <a:off x="7959634" y="4356463"/>
            <a:ext cx="1619795" cy="10167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test-pod2</a:t>
            </a: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63E520-931E-B54A-55DD-A6EA8ACE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72" y="1565366"/>
            <a:ext cx="4919597" cy="38078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E92591-6E1C-3E6E-9ED5-BD82730F20CD}"/>
              </a:ext>
            </a:extLst>
          </p:cNvPr>
          <p:cNvSpPr/>
          <p:nvPr/>
        </p:nvSpPr>
        <p:spPr>
          <a:xfrm>
            <a:off x="7208196" y="1756954"/>
            <a:ext cx="3204754" cy="16720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grad3-worker-1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6F06D0-8886-428E-4074-D259EE8110C4}"/>
              </a:ext>
            </a:extLst>
          </p:cNvPr>
          <p:cNvSpPr/>
          <p:nvPr/>
        </p:nvSpPr>
        <p:spPr>
          <a:xfrm>
            <a:off x="8275892" y="2496735"/>
            <a:ext cx="1069359" cy="42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Volume</a:t>
            </a:r>
          </a:p>
          <a:p>
            <a:pPr algn="ctr"/>
            <a:r>
              <a:rPr lang="en-US" altLang="ko-KR" sz="1400" dirty="0"/>
              <a:t>test-volume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FFEF88-999F-5D89-F7BD-2124E883CD9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769531" y="2925632"/>
            <a:ext cx="71051" cy="1829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2B456666-CF1B-3995-F6F8-6BE087C8E4B0}"/>
              </a:ext>
            </a:extLst>
          </p:cNvPr>
          <p:cNvSpPr/>
          <p:nvPr/>
        </p:nvSpPr>
        <p:spPr>
          <a:xfrm>
            <a:off x="8574278" y="3463834"/>
            <a:ext cx="461555" cy="4288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E369B0-C390-A727-3DE8-9A65B2DE34B1}"/>
              </a:ext>
            </a:extLst>
          </p:cNvPr>
          <p:cNvSpPr/>
          <p:nvPr/>
        </p:nvSpPr>
        <p:spPr>
          <a:xfrm>
            <a:off x="8299268" y="4754881"/>
            <a:ext cx="940525" cy="42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Container2</a:t>
            </a:r>
          </a:p>
          <a:p>
            <a:pPr algn="ctr"/>
            <a:r>
              <a:rPr lang="en-US" altLang="ko-KR" sz="1200" dirty="0"/>
              <a:t>/test2</a:t>
            </a:r>
            <a:endParaRPr lang="ko-KR" altLang="en-US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3562DC-BCFE-05C2-CECF-E36D427AFBB0}"/>
              </a:ext>
            </a:extLst>
          </p:cNvPr>
          <p:cNvCxnSpPr/>
          <p:nvPr/>
        </p:nvCxnSpPr>
        <p:spPr>
          <a:xfrm>
            <a:off x="4492167" y="3051528"/>
            <a:ext cx="1565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E3E31-812A-498A-374B-F0EC0AD3BA6E}"/>
              </a:ext>
            </a:extLst>
          </p:cNvPr>
          <p:cNvSpPr txBox="1"/>
          <p:nvPr/>
        </p:nvSpPr>
        <p:spPr>
          <a:xfrm>
            <a:off x="2840616" y="5380111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&lt;hostPath2.yaml&gt;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1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6"/>
    </mc:Choice>
    <mc:Fallback xmlns="">
      <p:transition spd="slow" advTm="81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3C336-C87E-B8E3-3553-CE668245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35933"/>
            <a:ext cx="10363200" cy="2860914"/>
          </a:xfrm>
        </p:spPr>
        <p:txBody>
          <a:bodyPr/>
          <a:lstStyle/>
          <a:p>
            <a:r>
              <a:rPr lang="en-US" altLang="ko-KR" dirty="0"/>
              <a:t>PV/PVC/</a:t>
            </a:r>
            <a:r>
              <a:rPr lang="en-US" altLang="ko-KR" dirty="0" err="1"/>
              <a:t>StorageClass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1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585"/>
    </mc:Choice>
    <mc:Fallback xmlns="">
      <p:transition spd="slow" advTm="7295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0279FB85-E5D1-CFD4-3465-FE9C8D68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25" y="1437542"/>
            <a:ext cx="7871151" cy="458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B778A-6A54-B662-1825-21CB7B43B2EE}"/>
              </a:ext>
            </a:extLst>
          </p:cNvPr>
          <p:cNvSpPr txBox="1"/>
          <p:nvPr/>
        </p:nvSpPr>
        <p:spPr>
          <a:xfrm>
            <a:off x="243281" y="192947"/>
            <a:ext cx="28270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600" b="1" dirty="0">
                <a:solidFill>
                  <a:schemeClr val="bg1"/>
                </a:solidFill>
                <a:cs typeface="+mj-cs"/>
              </a:rPr>
              <a:t>scenario</a:t>
            </a:r>
            <a:endParaRPr lang="ko-KR" altLang="en-US" sz="3600" b="1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21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ABE6-5D64-83AA-0C17-3C74CFDE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PersistentVolume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1909FD-DFE5-0F22-5B7E-B48F4A30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35" y="1363572"/>
            <a:ext cx="4751060" cy="4437053"/>
          </a:xfrm>
        </p:spPr>
      </p:pic>
      <p:pic>
        <p:nvPicPr>
          <p:cNvPr id="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51B4B179-FF14-CCE1-9BC9-FE517CE8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41" y="2091859"/>
            <a:ext cx="5719886" cy="33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F83652D-05D2-5C89-3657-D9B0349D5ECB}"/>
              </a:ext>
            </a:extLst>
          </p:cNvPr>
          <p:cNvSpPr/>
          <p:nvPr/>
        </p:nvSpPr>
        <p:spPr>
          <a:xfrm>
            <a:off x="8934275" y="3028426"/>
            <a:ext cx="1132514" cy="110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4EA21-C7AD-A3B4-A569-5FD75FEFFFF2}"/>
              </a:ext>
            </a:extLst>
          </p:cNvPr>
          <p:cNvSpPr txBox="1"/>
          <p:nvPr/>
        </p:nvSpPr>
        <p:spPr>
          <a:xfrm>
            <a:off x="2558642" y="5843993"/>
            <a:ext cx="11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pv.yaml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04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CDA43-D862-8695-B99D-D25A768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StorageClass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DD674-5BEA-B6C6-0B1E-85CA5C6F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27906"/>
            <a:ext cx="5525910" cy="1602187"/>
          </a:xfrm>
          <a:prstGeom prst="rect">
            <a:avLst/>
          </a:prstGeom>
        </p:spPr>
      </p:pic>
      <p:pic>
        <p:nvPicPr>
          <p:cNvPr id="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619C1C88-8FB2-447E-C716-C62F5457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41" y="2091859"/>
            <a:ext cx="5308141" cy="30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DAC129B-E0F7-2085-3FD6-A77CBC37FEF0}"/>
              </a:ext>
            </a:extLst>
          </p:cNvPr>
          <p:cNvSpPr/>
          <p:nvPr/>
        </p:nvSpPr>
        <p:spPr>
          <a:xfrm>
            <a:off x="8674217" y="3934437"/>
            <a:ext cx="1132514" cy="110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ED70A-359F-7A72-CB69-4723FFAE899A}"/>
              </a:ext>
            </a:extLst>
          </p:cNvPr>
          <p:cNvSpPr txBox="1"/>
          <p:nvPr/>
        </p:nvSpPr>
        <p:spPr>
          <a:xfrm>
            <a:off x="2120854" y="4303444"/>
            <a:ext cx="204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storageclass.yaml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8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19A9-A65C-F65F-3A20-F8FF48A6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PersistentVolumeClaim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4D3891-2945-FE2E-73A2-1E2B979C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79" y="1922823"/>
            <a:ext cx="4705502" cy="3219554"/>
          </a:xfrm>
        </p:spPr>
      </p:pic>
      <p:pic>
        <p:nvPicPr>
          <p:cNvPr id="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0EE86941-C518-E985-6190-68AFBA18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82" y="2049840"/>
            <a:ext cx="5308141" cy="30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8D32F59-FAA7-5223-62CE-BE66720082C9}"/>
              </a:ext>
            </a:extLst>
          </p:cNvPr>
          <p:cNvSpPr/>
          <p:nvPr/>
        </p:nvSpPr>
        <p:spPr>
          <a:xfrm>
            <a:off x="7769243" y="2875327"/>
            <a:ext cx="1132514" cy="110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134EB-6C76-E814-4097-4F4E61AE5DB8}"/>
              </a:ext>
            </a:extLst>
          </p:cNvPr>
          <p:cNvSpPr txBox="1"/>
          <p:nvPr/>
        </p:nvSpPr>
        <p:spPr>
          <a:xfrm>
            <a:off x="2701256" y="5276675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pvc.yaml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647633"/>
      </p:ext>
    </p:extLst>
  </p:cSld>
  <p:clrMapOvr>
    <a:masterClrMapping/>
  </p:clrMapOvr>
</p:sld>
</file>

<file path=ppt/theme/theme1.xml><?xml version="1.0" encoding="utf-8"?>
<a:theme xmlns:a="http://schemas.openxmlformats.org/drawingml/2006/main" name="dcn template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n template" id="{88DA5061-6A53-4084-92D9-012768DFB99D}" vid="{326CB94E-ACC6-4F77-84BD-DBA92D7B53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dcn template</Template>
  <TotalTime>292</TotalTime>
  <Words>72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맑은 고딕</vt:lpstr>
      <vt:lpstr>Arial</vt:lpstr>
      <vt:lpstr>Calibri</vt:lpstr>
      <vt:lpstr>dcn template</vt:lpstr>
      <vt:lpstr>Volume (emptyDir, hostPath)</vt:lpstr>
      <vt:lpstr>emptyDir</vt:lpstr>
      <vt:lpstr>hostPath</vt:lpstr>
      <vt:lpstr>hostPath</vt:lpstr>
      <vt:lpstr>PV/PVC/StorageClass</vt:lpstr>
      <vt:lpstr>PowerPoint 프레젠테이션</vt:lpstr>
      <vt:lpstr>PersistentVolume</vt:lpstr>
      <vt:lpstr>StorageClass</vt:lpstr>
      <vt:lpstr>PersistentVolumeClaim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김민진</dc:creator>
  <cp:lastModifiedBy>김영한</cp:lastModifiedBy>
  <cp:revision>10</cp:revision>
  <dcterms:created xsi:type="dcterms:W3CDTF">2022-09-22T08:25:04Z</dcterms:created>
  <dcterms:modified xsi:type="dcterms:W3CDTF">2023-04-26T05:50:13Z</dcterms:modified>
</cp:coreProperties>
</file>