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57" r:id="rId5"/>
    <p:sldId id="265" r:id="rId6"/>
    <p:sldId id="264" r:id="rId7"/>
    <p:sldId id="258" r:id="rId8"/>
    <p:sldId id="261" r:id="rId9"/>
    <p:sldId id="260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C07628-EA85-4869-BD1C-9183AB1D802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F4B7B9-FF8E-47E5-9349-6B0FFA46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 CUSKIT </a:t>
            </a:r>
            <a:b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DASHBOARD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3B3F-400F-4044-BA82-1CF4D0F0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IMPACTED BY COVID-19</a:t>
            </a:r>
          </a:p>
        </p:txBody>
      </p:sp>
      <p:pic>
        <p:nvPicPr>
          <p:cNvPr id="5" name="Picture 4" descr="A close up of water droplets&#10;&#10;Description automatically generated with low confidence">
            <a:extLst>
              <a:ext uri="{FF2B5EF4-FFF2-40B4-BE49-F238E27FC236}">
                <a16:creationId xmlns:a16="http://schemas.microsoft.com/office/drawing/2014/main" id="{D8C42C08-DD9F-4594-9B8E-4F7335444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4" r="2028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25222C5-1E90-42F0-8EAA-2C52357C6313}"/>
              </a:ext>
            </a:extLst>
          </p:cNvPr>
          <p:cNvSpPr txBox="1">
            <a:spLocks/>
          </p:cNvSpPr>
          <p:nvPr/>
        </p:nvSpPr>
        <p:spPr>
          <a:xfrm>
            <a:off x="2932339" y="5735637"/>
            <a:ext cx="8791575" cy="65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CHIN WOOI LING</a:t>
            </a:r>
          </a:p>
        </p:txBody>
      </p:sp>
    </p:spTree>
    <p:extLst>
      <p:ext uri="{BB962C8B-B14F-4D97-AF65-F5344CB8AC3E}">
        <p14:creationId xmlns:p14="http://schemas.microsoft.com/office/powerpoint/2010/main" val="8446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6D44967-ED45-42CD-93D2-E488E335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65" y="705792"/>
            <a:ext cx="7040336" cy="57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94EAE2-751C-479C-B5CC-462414154E71}"/>
              </a:ext>
            </a:extLst>
          </p:cNvPr>
          <p:cNvSpPr txBox="1">
            <a:spLocks/>
          </p:cNvSpPr>
          <p:nvPr/>
        </p:nvSpPr>
        <p:spPr>
          <a:xfrm>
            <a:off x="354240" y="2025214"/>
            <a:ext cx="3793217" cy="3067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</a:p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FLUCTUATED LAUNCHES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787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80399-1124-421D-BCFC-BACB44B5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7" y="141874"/>
            <a:ext cx="4073104" cy="370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84D3DE-9DFC-4100-B40B-3C384146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84" y="1082339"/>
            <a:ext cx="4720010" cy="40161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05B5C-6B0B-4053-845D-EBD79322181B}"/>
              </a:ext>
            </a:extLst>
          </p:cNvPr>
          <p:cNvSpPr txBox="1"/>
          <p:nvPr/>
        </p:nvSpPr>
        <p:spPr>
          <a:xfrm>
            <a:off x="4121267" y="1043259"/>
            <a:ext cx="47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72% Revenue generated from 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4A9C3-65B9-40A0-B745-16F962658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2" t="7529" b="5244"/>
          <a:stretch/>
        </p:blipFill>
        <p:spPr>
          <a:xfrm>
            <a:off x="8035172" y="2625069"/>
            <a:ext cx="4026069" cy="40161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53023-AF90-4745-9836-2365EBFC683A}"/>
              </a:ext>
            </a:extLst>
          </p:cNvPr>
          <p:cNvSpPr txBox="1"/>
          <p:nvPr/>
        </p:nvSpPr>
        <p:spPr>
          <a:xfrm>
            <a:off x="8252062" y="2563049"/>
            <a:ext cx="359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18% Revenue generated from newly created SKU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78FA8-BAFE-4F26-AC80-17E85E5F0BBB}"/>
              </a:ext>
            </a:extLst>
          </p:cNvPr>
          <p:cNvSpPr txBox="1"/>
          <p:nvPr/>
        </p:nvSpPr>
        <p:spPr>
          <a:xfrm>
            <a:off x="287651" y="120102"/>
            <a:ext cx="301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89.7% &lt; Avg Revenue</a:t>
            </a:r>
          </a:p>
        </p:txBody>
      </p:sp>
    </p:spTree>
    <p:extLst>
      <p:ext uri="{BB962C8B-B14F-4D97-AF65-F5344CB8AC3E}">
        <p14:creationId xmlns:p14="http://schemas.microsoft.com/office/powerpoint/2010/main" val="78339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1893740-1A96-4EC7-BFCA-80772B1A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1" b="3333"/>
          <a:stretch/>
        </p:blipFill>
        <p:spPr>
          <a:xfrm>
            <a:off x="3309259" y="268061"/>
            <a:ext cx="8744158" cy="6321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20AB47-8E12-475D-B491-014C037F4F46}"/>
              </a:ext>
            </a:extLst>
          </p:cNvPr>
          <p:cNvSpPr txBox="1"/>
          <p:nvPr/>
        </p:nvSpPr>
        <p:spPr>
          <a:xfrm>
            <a:off x="304801" y="2767280"/>
            <a:ext cx="2917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67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5FD817-B975-4EFB-8972-1026A9B89930}"/>
              </a:ext>
            </a:extLst>
          </p:cNvPr>
          <p:cNvSpPr txBox="1">
            <a:spLocks/>
          </p:cNvSpPr>
          <p:nvPr/>
        </p:nvSpPr>
        <p:spPr>
          <a:xfrm>
            <a:off x="3236006" y="1515835"/>
            <a:ext cx="5001532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27A94-0334-48B9-B752-148A387C4442}"/>
              </a:ext>
            </a:extLst>
          </p:cNvPr>
          <p:cNvSpPr txBox="1"/>
          <p:nvPr/>
        </p:nvSpPr>
        <p:spPr>
          <a:xfrm>
            <a:off x="2465613" y="1688780"/>
            <a:ext cx="7522029" cy="404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Project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Exploration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Prediction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Visualization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1F479E-2622-4E34-8AFF-D498A0EC341A}"/>
              </a:ext>
            </a:extLst>
          </p:cNvPr>
          <p:cNvSpPr txBox="1">
            <a:spLocks/>
          </p:cNvSpPr>
          <p:nvPr/>
        </p:nvSpPr>
        <p:spPr>
          <a:xfrm>
            <a:off x="887412" y="902967"/>
            <a:ext cx="10119633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2083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AE56CA7-15E3-4926-86DE-FD0ACAABD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9" r="1" b="16055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1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7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931E2ED8-9FD9-44F2-BECE-711DB6123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9" r="1" b="87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81D820-B0E2-44DE-8266-22A3AB318AA6}"/>
              </a:ext>
            </a:extLst>
          </p:cNvPr>
          <p:cNvSpPr/>
          <p:nvPr/>
        </p:nvSpPr>
        <p:spPr>
          <a:xfrm>
            <a:off x="108860" y="5758541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Business Problem Understanding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42AE4-469E-4F2F-AEA6-5AA5343D11CD}"/>
              </a:ext>
            </a:extLst>
          </p:cNvPr>
          <p:cNvSpPr/>
          <p:nvPr/>
        </p:nvSpPr>
        <p:spPr>
          <a:xfrm>
            <a:off x="1605645" y="4822370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D281A-4E71-40B7-9DFD-68322EBBB8FC}"/>
              </a:ext>
            </a:extLst>
          </p:cNvPr>
          <p:cNvSpPr/>
          <p:nvPr/>
        </p:nvSpPr>
        <p:spPr>
          <a:xfrm>
            <a:off x="3102430" y="3886199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0AE136-34A7-4BA6-95B8-0CA047F65A5D}"/>
              </a:ext>
            </a:extLst>
          </p:cNvPr>
          <p:cNvSpPr/>
          <p:nvPr/>
        </p:nvSpPr>
        <p:spPr>
          <a:xfrm>
            <a:off x="4599215" y="2950028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CC26E-B53A-4E4C-B919-22805C142A45}"/>
              </a:ext>
            </a:extLst>
          </p:cNvPr>
          <p:cNvSpPr/>
          <p:nvPr/>
        </p:nvSpPr>
        <p:spPr>
          <a:xfrm>
            <a:off x="6096000" y="2013857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Featured Engineering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AECB7F-F2FE-49A0-8098-5D5AE2484A18}"/>
              </a:ext>
            </a:extLst>
          </p:cNvPr>
          <p:cNvSpPr/>
          <p:nvPr/>
        </p:nvSpPr>
        <p:spPr>
          <a:xfrm>
            <a:off x="7592785" y="1077686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02E11E-A8BE-40C7-A489-0E193651897C}"/>
              </a:ext>
            </a:extLst>
          </p:cNvPr>
          <p:cNvSpPr/>
          <p:nvPr/>
        </p:nvSpPr>
        <p:spPr>
          <a:xfrm>
            <a:off x="9089570" y="141515"/>
            <a:ext cx="2993570" cy="93617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18884-D196-4221-8940-2C3A9FC8E88B}"/>
              </a:ext>
            </a:extLst>
          </p:cNvPr>
          <p:cNvSpPr txBox="1"/>
          <p:nvPr/>
        </p:nvSpPr>
        <p:spPr>
          <a:xfrm>
            <a:off x="4599215" y="4920340"/>
            <a:ext cx="425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Covid-19 Data Analysis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Launch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Revenue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3B44D-1FA2-458F-AB4F-A4868FC73C8A}"/>
              </a:ext>
            </a:extLst>
          </p:cNvPr>
          <p:cNvSpPr txBox="1"/>
          <p:nvPr/>
        </p:nvSpPr>
        <p:spPr>
          <a:xfrm>
            <a:off x="6095999" y="3918858"/>
            <a:ext cx="520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Define categorical &amp; numerical columns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A20BE-849A-45C2-B7D4-AD7E7C8E697D}"/>
              </a:ext>
            </a:extLst>
          </p:cNvPr>
          <p:cNvSpPr txBox="1"/>
          <p:nvPr/>
        </p:nvSpPr>
        <p:spPr>
          <a:xfrm>
            <a:off x="7592785" y="2926612"/>
            <a:ext cx="414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/>
              <a:t>Outlier Handling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868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286-EC5C-4D45-8688-22266BC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1CB89-FECA-4AE4-B05F-0B8553F1D392}"/>
              </a:ext>
            </a:extLst>
          </p:cNvPr>
          <p:cNvSpPr txBox="1"/>
          <p:nvPr/>
        </p:nvSpPr>
        <p:spPr>
          <a:xfrm>
            <a:off x="487469" y="2243926"/>
            <a:ext cx="3278988" cy="553998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Covid-19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0CEE6-692F-4B3E-B849-94576DC41437}"/>
              </a:ext>
            </a:extLst>
          </p:cNvPr>
          <p:cNvSpPr txBox="1"/>
          <p:nvPr/>
        </p:nvSpPr>
        <p:spPr>
          <a:xfrm>
            <a:off x="487469" y="3055251"/>
            <a:ext cx="32789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/>
              <a:t>Covid-19 Data</a:t>
            </a:r>
          </a:p>
          <a:p>
            <a:pPr marL="0" indent="0">
              <a:buNone/>
            </a:pPr>
            <a:r>
              <a:rPr lang="en-US" sz="3000" dirty="0"/>
              <a:t>(refreshed daily)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56CE4-CAEB-4D11-9878-1C94F047B42A}"/>
              </a:ext>
            </a:extLst>
          </p:cNvPr>
          <p:cNvSpPr txBox="1"/>
          <p:nvPr/>
        </p:nvSpPr>
        <p:spPr>
          <a:xfrm>
            <a:off x="4454917" y="2243926"/>
            <a:ext cx="3278988" cy="553998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Cuskit</a:t>
            </a:r>
            <a:r>
              <a:rPr lang="en-US" sz="3000" b="1" dirty="0">
                <a:solidFill>
                  <a:schemeClr val="bg1"/>
                </a:solidFill>
              </a:rPr>
              <a:t> SKU Launch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3A6BB-DC45-4A12-AEE2-66F3AFA5AE81}"/>
              </a:ext>
            </a:extLst>
          </p:cNvPr>
          <p:cNvSpPr txBox="1"/>
          <p:nvPr/>
        </p:nvSpPr>
        <p:spPr>
          <a:xfrm>
            <a:off x="8425543" y="2243926"/>
            <a:ext cx="3278988" cy="553998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Cuskit</a:t>
            </a:r>
            <a:r>
              <a:rPr lang="en-US" sz="3000" b="1" dirty="0">
                <a:solidFill>
                  <a:schemeClr val="bg1"/>
                </a:solidFill>
              </a:rPr>
              <a:t> SKU Launch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A7AEA-20BC-4832-83E5-48141B7A25AE}"/>
              </a:ext>
            </a:extLst>
          </p:cNvPr>
          <p:cNvSpPr txBox="1"/>
          <p:nvPr/>
        </p:nvSpPr>
        <p:spPr>
          <a:xfrm>
            <a:off x="4454917" y="3055251"/>
            <a:ext cx="3278988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 err="1"/>
              <a:t>Cuskit</a:t>
            </a:r>
            <a:r>
              <a:rPr lang="en-US" sz="3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E6DD7-7FF7-4811-8D2C-6977CCE88164}"/>
              </a:ext>
            </a:extLst>
          </p:cNvPr>
          <p:cNvSpPr txBox="1"/>
          <p:nvPr/>
        </p:nvSpPr>
        <p:spPr>
          <a:xfrm>
            <a:off x="8425543" y="3044414"/>
            <a:ext cx="32789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/>
              <a:t>Covid-19 Data</a:t>
            </a:r>
          </a:p>
          <a:p>
            <a:pPr marL="0" indent="0">
              <a:buNone/>
            </a:pPr>
            <a:r>
              <a:rPr lang="en-US" sz="3000" dirty="0"/>
              <a:t>(refreshed daily)</a:t>
            </a:r>
          </a:p>
        </p:txBody>
      </p:sp>
    </p:spTree>
    <p:extLst>
      <p:ext uri="{BB962C8B-B14F-4D97-AF65-F5344CB8AC3E}">
        <p14:creationId xmlns:p14="http://schemas.microsoft.com/office/powerpoint/2010/main" val="24620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7A7C35-3E96-4138-99BF-ECB51F51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469306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654C3-BDC4-4EE1-818F-AB2734B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388732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E4E0CAC-D33D-4D14-A965-D964ACC7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327025"/>
            <a:ext cx="10119633" cy="785813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Analysis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1485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75E3399-364D-44F4-8C7B-6892417E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1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9806DB2-C351-4E41-8607-00806F37B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</TotalTime>
  <Words>112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Circuit</vt:lpstr>
      <vt:lpstr>LOB CUSKIT  LAUNCH DASHBOARD</vt:lpstr>
      <vt:lpstr>PowerPoint Presentation</vt:lpstr>
      <vt:lpstr>PowerPoint Presentation</vt:lpstr>
      <vt:lpstr>PowerPoint Presentation</vt:lpstr>
      <vt:lpstr>PowerPoint Presentation</vt:lpstr>
      <vt:lpstr>Data exploration</vt:lpstr>
      <vt:lpstr>Covid-19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CHIP SHORTAGE</dc:title>
  <dc:creator>Chin, WooiLing</dc:creator>
  <cp:lastModifiedBy>Chin, WooiLing</cp:lastModifiedBy>
  <cp:revision>19</cp:revision>
  <dcterms:created xsi:type="dcterms:W3CDTF">2022-02-25T07:09:48Z</dcterms:created>
  <dcterms:modified xsi:type="dcterms:W3CDTF">2022-04-14T17:48:07Z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2022-04-14T17:48:07Z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73289ed8-4336-4901-8c02-e1faf794086e</vt:lpwstr>
  </property>
  <property fmtid="{D5CDD505-2E9C-101B-9397-08002B2CF9AE}" pid="8" name="MSIP_Label_73dd1fcc-24d7-4f55-9dc2-c1518f171327_ContentBits">
    <vt:lpwstr>2</vt:lpwstr>
  </property>
</Properties>
</file>