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8" name="MSIPCMContentMarking" descr="{&quot;HashCode&quot;:-1876667767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44C07628-EA85-4869-BD1C-9183AB1D802B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37373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B7B9-FF8E-47E5-9349-6B0FFA467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122363"/>
            <a:ext cx="10119633" cy="2387600"/>
          </a:xfrm>
        </p:spPr>
        <p:txBody>
          <a:bodyPr>
            <a:normAutofit/>
          </a:bodyPr>
          <a:lstStyle/>
          <a:p>
            <a:r>
              <a:rPr lang="en-US" sz="8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LOB CUSKIT </a:t>
            </a:r>
            <a:br>
              <a:rPr lang="en-US" sz="8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 DASHBOARD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53B3F-400F-4044-BA82-1CF4D0F04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b="1"/>
              <a:t>IMPACTED BY COVID-19</a:t>
            </a:r>
            <a:endParaRPr lang="en-US" sz="30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25222C5-1E90-42F0-8EAA-2C52357C6313}"/>
              </a:ext>
            </a:extLst>
          </p:cNvPr>
          <p:cNvSpPr txBox="1">
            <a:spLocks/>
          </p:cNvSpPr>
          <p:nvPr/>
        </p:nvSpPr>
        <p:spPr>
          <a:xfrm>
            <a:off x="2932339" y="5735637"/>
            <a:ext cx="8791575" cy="65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CHIN WOOI LING</a:t>
            </a:r>
          </a:p>
        </p:txBody>
      </p:sp>
    </p:spTree>
    <p:extLst>
      <p:ext uri="{BB962C8B-B14F-4D97-AF65-F5344CB8AC3E}">
        <p14:creationId xmlns:p14="http://schemas.microsoft.com/office/powerpoint/2010/main" val="84466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0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1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4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9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1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66" name="Rectangle 265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7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70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1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4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94" name="Picture 193" descr="Diagram, map&#10;&#10;Description automatically generated">
            <a:extLst>
              <a:ext uri="{FF2B5EF4-FFF2-40B4-BE49-F238E27FC236}">
                <a16:creationId xmlns:a16="http://schemas.microsoft.com/office/drawing/2014/main" id="{7FB6A20A-FFFE-4FBA-AFE6-127E59477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" y="-5686"/>
            <a:ext cx="12192000" cy="68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06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Circuit</vt:lpstr>
      <vt:lpstr>LOB CUSKIT  LAUNCH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CHIP SHORTAGE</dc:title>
  <dc:creator>Chin, WooiLing</dc:creator>
  <cp:lastModifiedBy>Chin, WooiLing</cp:lastModifiedBy>
  <cp:revision>4</cp:revision>
  <dcterms:created xsi:type="dcterms:W3CDTF">2022-02-25T07:09:48Z</dcterms:created>
  <dcterms:modified xsi:type="dcterms:W3CDTF">2022-02-25T07:39:32Z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dd1fcc-24d7-4f55-9dc2-c1518f171327_Enabled">
    <vt:lpwstr>true</vt:lpwstr>
  </property>
  <property fmtid="{D5CDD505-2E9C-101B-9397-08002B2CF9AE}" pid="3" name="MSIP_Label_73dd1fcc-24d7-4f55-9dc2-c1518f171327_SetDate">
    <vt:lpwstr>2022-02-25T07:39:31Z</vt:lpwstr>
  </property>
  <property fmtid="{D5CDD505-2E9C-101B-9397-08002B2CF9AE}" pid="4" name="MSIP_Label_73dd1fcc-24d7-4f55-9dc2-c1518f171327_Method">
    <vt:lpwstr>Privileged</vt:lpwstr>
  </property>
  <property fmtid="{D5CDD505-2E9C-101B-9397-08002B2CF9AE}" pid="5" name="MSIP_Label_73dd1fcc-24d7-4f55-9dc2-c1518f171327_Name">
    <vt:lpwstr>No Protection (Label Only) - Internal Use</vt:lpwstr>
  </property>
  <property fmtid="{D5CDD505-2E9C-101B-9397-08002B2CF9AE}" pid="6" name="MSIP_Label_73dd1fcc-24d7-4f55-9dc2-c1518f171327_SiteId">
    <vt:lpwstr>945c199a-83a2-4e80-9f8c-5a91be5752dd</vt:lpwstr>
  </property>
  <property fmtid="{D5CDD505-2E9C-101B-9397-08002B2CF9AE}" pid="7" name="MSIP_Label_73dd1fcc-24d7-4f55-9dc2-c1518f171327_ActionId">
    <vt:lpwstr>73289ed8-4336-4901-8c02-e1faf794086e</vt:lpwstr>
  </property>
  <property fmtid="{D5CDD505-2E9C-101B-9397-08002B2CF9AE}" pid="8" name="MSIP_Label_73dd1fcc-24d7-4f55-9dc2-c1518f171327_ContentBits">
    <vt:lpwstr>2</vt:lpwstr>
  </property>
</Properties>
</file>