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59" r:id="rId5"/>
    <p:sldId id="257" r:id="rId6"/>
    <p:sldId id="258" r:id="rId7"/>
    <p:sldId id="261" r:id="rId8"/>
    <p:sldId id="260" r:id="rId9"/>
    <p:sldId id="262" r:id="rId10"/>
    <p:sldId id="269" r:id="rId11"/>
    <p:sldId id="267" r:id="rId12"/>
    <p:sldId id="270" r:id="rId13"/>
    <p:sldId id="272" r:id="rId14"/>
    <p:sldId id="273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1876667767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44C07628-EA85-4869-BD1C-9183AB1D802B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F4B7B9-FF8E-47E5-9349-6B0FFA467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LOB CUSKIT </a:t>
            </a:r>
            <a:br>
              <a:rPr lang="en-US" sz="4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DASHBOARD</a:t>
            </a: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3B3F-400F-4044-BA82-1CF4D0F0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IMPACTED BY COVID-19</a:t>
            </a:r>
          </a:p>
        </p:txBody>
      </p:sp>
      <p:pic>
        <p:nvPicPr>
          <p:cNvPr id="5" name="Picture 4" descr="A close up of water droplets&#10;&#10;Description automatically generated with low confidence">
            <a:extLst>
              <a:ext uri="{FF2B5EF4-FFF2-40B4-BE49-F238E27FC236}">
                <a16:creationId xmlns:a16="http://schemas.microsoft.com/office/drawing/2014/main" id="{D8C42C08-DD9F-4594-9B8E-4F7335444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24" r="2028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625222C5-1E90-42F0-8EAA-2C52357C6313}"/>
              </a:ext>
            </a:extLst>
          </p:cNvPr>
          <p:cNvSpPr txBox="1">
            <a:spLocks/>
          </p:cNvSpPr>
          <p:nvPr/>
        </p:nvSpPr>
        <p:spPr>
          <a:xfrm>
            <a:off x="2932339" y="5735637"/>
            <a:ext cx="8791575" cy="65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CHIN WOOI LING</a:t>
            </a:r>
          </a:p>
        </p:txBody>
      </p:sp>
    </p:spTree>
    <p:extLst>
      <p:ext uri="{BB962C8B-B14F-4D97-AF65-F5344CB8AC3E}">
        <p14:creationId xmlns:p14="http://schemas.microsoft.com/office/powerpoint/2010/main" val="84466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081D4-D743-4B06-9167-4249BA950C68}"/>
              </a:ext>
            </a:extLst>
          </p:cNvPr>
          <p:cNvSpPr txBox="1">
            <a:spLocks/>
          </p:cNvSpPr>
          <p:nvPr/>
        </p:nvSpPr>
        <p:spPr>
          <a:xfrm>
            <a:off x="331134" y="813925"/>
            <a:ext cx="6340452" cy="1089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endParaRPr lang="en-US" sz="5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A8444F-2AFA-4C54-A366-B79E3762C761}"/>
              </a:ext>
            </a:extLst>
          </p:cNvPr>
          <p:cNvSpPr/>
          <p:nvPr/>
        </p:nvSpPr>
        <p:spPr>
          <a:xfrm>
            <a:off x="1215360" y="2285999"/>
            <a:ext cx="457200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Covid-19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24C3B-84C3-4E24-B723-43C7E6BD6BF0}"/>
              </a:ext>
            </a:extLst>
          </p:cNvPr>
          <p:cNvSpPr txBox="1"/>
          <p:nvPr/>
        </p:nvSpPr>
        <p:spPr>
          <a:xfrm>
            <a:off x="1215360" y="3429000"/>
            <a:ext cx="4572000" cy="2785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Global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Daily refresh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Columns: 67 </a:t>
            </a:r>
            <a:r>
              <a:rPr lang="en-US" sz="2500" dirty="0">
                <a:sym typeface="Wingdings" panose="05000000000000000000" pitchFamily="2" charset="2"/>
              </a:rPr>
              <a:t> 9 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Rows: 171k </a:t>
            </a:r>
            <a:r>
              <a:rPr lang="en-US" sz="2500" dirty="0">
                <a:sym typeface="Wingdings" panose="05000000000000000000" pitchFamily="2" charset="2"/>
              </a:rPr>
              <a:t> 640</a:t>
            </a:r>
            <a:endParaRPr lang="en-US" sz="2500" dirty="0"/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00CAEA-DC49-4AF6-B6CB-84A173C6DA58}"/>
              </a:ext>
            </a:extLst>
          </p:cNvPr>
          <p:cNvSpPr/>
          <p:nvPr/>
        </p:nvSpPr>
        <p:spPr>
          <a:xfrm>
            <a:off x="6404640" y="2285999"/>
            <a:ext cx="457200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LOB </a:t>
            </a:r>
            <a:r>
              <a:rPr lang="en-US" sz="3000" dirty="0" err="1">
                <a:solidFill>
                  <a:schemeClr val="bg1"/>
                </a:solidFill>
              </a:rPr>
              <a:t>Cuskit</a:t>
            </a:r>
            <a:r>
              <a:rPr lang="en-US" sz="3000" dirty="0">
                <a:solidFill>
                  <a:schemeClr val="bg1"/>
                </a:solidFill>
              </a:rPr>
              <a:t> Revenue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82C3-7D88-4235-B39D-457BAC828357}"/>
              </a:ext>
            </a:extLst>
          </p:cNvPr>
          <p:cNvSpPr txBox="1"/>
          <p:nvPr/>
        </p:nvSpPr>
        <p:spPr>
          <a:xfrm>
            <a:off x="6404640" y="3517738"/>
            <a:ext cx="4572000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 dirty="0"/>
              <a:t>Weekly refresh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Columns – 9 </a:t>
            </a:r>
            <a:r>
              <a:rPr lang="en-US" sz="2500" dirty="0">
                <a:sym typeface="Wingdings" panose="05000000000000000000" pitchFamily="2" charset="2"/>
              </a:rPr>
              <a:t> 6 </a:t>
            </a:r>
            <a:endParaRPr lang="en-US" sz="2500" dirty="0"/>
          </a:p>
          <a:p>
            <a:pPr marL="285750" indent="-285750">
              <a:buFontTx/>
              <a:buChar char="-"/>
            </a:pPr>
            <a:r>
              <a:rPr lang="en-US" sz="2500" dirty="0"/>
              <a:t>Rows – 104k </a:t>
            </a:r>
            <a:r>
              <a:rPr lang="en-US" sz="2500" dirty="0">
                <a:sym typeface="Wingdings" panose="05000000000000000000" pitchFamily="2" charset="2"/>
              </a:rPr>
              <a:t> 15k</a:t>
            </a:r>
            <a:endParaRPr lang="en-US" sz="2500" dirty="0"/>
          </a:p>
          <a:p>
            <a:pPr marL="285750" indent="-285750">
              <a:buFontTx/>
              <a:buChar char="-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73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74A9C3-65B9-40A0-B745-16F962658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2" t="7529" b="5244"/>
          <a:stretch/>
        </p:blipFill>
        <p:spPr>
          <a:xfrm>
            <a:off x="8288972" y="203894"/>
            <a:ext cx="3709858" cy="3700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753023-AF90-4745-9836-2365EBFC683A}"/>
              </a:ext>
            </a:extLst>
          </p:cNvPr>
          <p:cNvSpPr txBox="1"/>
          <p:nvPr/>
        </p:nvSpPr>
        <p:spPr>
          <a:xfrm>
            <a:off x="8347757" y="92645"/>
            <a:ext cx="359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18% Revenue generated from newly created SKU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DD9AB9-4EF5-44FD-8EEA-2C28FFE5F49D}"/>
              </a:ext>
            </a:extLst>
          </p:cNvPr>
          <p:cNvSpPr txBox="1">
            <a:spLocks/>
          </p:cNvSpPr>
          <p:nvPr/>
        </p:nvSpPr>
        <p:spPr>
          <a:xfrm>
            <a:off x="-107413" y="709158"/>
            <a:ext cx="7775922" cy="1089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exploration</a:t>
            </a:r>
            <a:endParaRPr lang="en-US" sz="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84D3DE-9DFC-4100-B40B-3C384146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083" y="1798579"/>
            <a:ext cx="4349296" cy="37007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B80399-1124-421D-BCFC-BACB44B52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1" y="3170729"/>
            <a:ext cx="3808181" cy="34612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678FA8-BAFE-4F26-AC80-17E85E5F0BBB}"/>
              </a:ext>
            </a:extLst>
          </p:cNvPr>
          <p:cNvSpPr txBox="1"/>
          <p:nvPr/>
        </p:nvSpPr>
        <p:spPr>
          <a:xfrm>
            <a:off x="312576" y="3090420"/>
            <a:ext cx="3010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89.7% &lt; Avg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05B5C-6B0B-4053-845D-EBD79322181B}"/>
              </a:ext>
            </a:extLst>
          </p:cNvPr>
          <p:cNvSpPr txBox="1"/>
          <p:nvPr/>
        </p:nvSpPr>
        <p:spPr>
          <a:xfrm>
            <a:off x="4040153" y="1798579"/>
            <a:ext cx="47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72% Revenue generated from US</a:t>
            </a:r>
          </a:p>
        </p:txBody>
      </p:sp>
    </p:spTree>
    <p:extLst>
      <p:ext uri="{BB962C8B-B14F-4D97-AF65-F5344CB8AC3E}">
        <p14:creationId xmlns:p14="http://schemas.microsoft.com/office/powerpoint/2010/main" val="78339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9CBC9AE7-569F-450D-B242-527DFAB6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6" y="48985"/>
            <a:ext cx="7511143" cy="67600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6EB52E-63B7-466F-A4FB-E18575D3F51F}"/>
              </a:ext>
            </a:extLst>
          </p:cNvPr>
          <p:cNvSpPr txBox="1"/>
          <p:nvPr/>
        </p:nvSpPr>
        <p:spPr>
          <a:xfrm>
            <a:off x="544284" y="2151726"/>
            <a:ext cx="4060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Feature Selection</a:t>
            </a:r>
          </a:p>
          <a:p>
            <a:r>
              <a:rPr lang="en-US" sz="3000" b="1" dirty="0"/>
              <a:t>Heatmap of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297866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674C0B7-4BCF-4513-ACFD-EE82C501C884}"/>
              </a:ext>
            </a:extLst>
          </p:cNvPr>
          <p:cNvSpPr txBox="1"/>
          <p:nvPr/>
        </p:nvSpPr>
        <p:spPr>
          <a:xfrm>
            <a:off x="544284" y="2151726"/>
            <a:ext cx="406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Revenue by Quarter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AD93174-2E47-4F8F-BC09-96333D53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516" y="400336"/>
            <a:ext cx="7315200" cy="60573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9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674C0B7-4BCF-4513-ACFD-EE82C501C884}"/>
              </a:ext>
            </a:extLst>
          </p:cNvPr>
          <p:cNvSpPr txBox="1"/>
          <p:nvPr/>
        </p:nvSpPr>
        <p:spPr>
          <a:xfrm>
            <a:off x="544284" y="2151726"/>
            <a:ext cx="4060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Revenue by Country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60B08-8DE3-4D37-9E75-D2480C40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47" y="400336"/>
            <a:ext cx="7315200" cy="6057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D1893740-1A96-4EC7-BFCA-80772B1AC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1" b="3333"/>
          <a:stretch/>
        </p:blipFill>
        <p:spPr>
          <a:xfrm>
            <a:off x="3534937" y="268061"/>
            <a:ext cx="8518480" cy="6321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20AB47-8E12-475D-B491-014C037F4F46}"/>
              </a:ext>
            </a:extLst>
          </p:cNvPr>
          <p:cNvSpPr txBox="1"/>
          <p:nvPr/>
        </p:nvSpPr>
        <p:spPr>
          <a:xfrm>
            <a:off x="-11151" y="2613391"/>
            <a:ext cx="3546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116674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39" name="Group 113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0" name="Rectangle 114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4D564A-0E21-4651-B8CC-1990172E5D2C}"/>
              </a:ext>
            </a:extLst>
          </p:cNvPr>
          <p:cNvSpPr txBox="1">
            <a:spLocks/>
          </p:cNvSpPr>
          <p:nvPr/>
        </p:nvSpPr>
        <p:spPr>
          <a:xfrm>
            <a:off x="6448425" y="618518"/>
            <a:ext cx="459898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5000" dirty="0"/>
          </a:p>
        </p:txBody>
      </p:sp>
      <p:pic>
        <p:nvPicPr>
          <p:cNvPr id="1026" name="Picture 2" descr="What Is Revenue Marketing? What Is Revenue Marketing? - Sales Hacker">
            <a:extLst>
              <a:ext uri="{FF2B5EF4-FFF2-40B4-BE49-F238E27FC236}">
                <a16:creationId xmlns:a16="http://schemas.microsoft.com/office/drawing/2014/main" id="{E7FE5E60-E282-4E7F-9B27-D6D2005C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9" r="19674"/>
          <a:stretch/>
        </p:blipFill>
        <p:spPr bwMode="auto">
          <a:xfrm>
            <a:off x="-5596" y="10"/>
            <a:ext cx="58015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8B1637-C921-49B6-AC33-836E220F43C3}"/>
              </a:ext>
            </a:extLst>
          </p:cNvPr>
          <p:cNvSpPr txBox="1"/>
          <p:nvPr/>
        </p:nvSpPr>
        <p:spPr>
          <a:xfrm>
            <a:off x="5843585" y="2165349"/>
            <a:ext cx="631507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500" u="sng" dirty="0"/>
              <a:t>Forecast revenue by analyzing Covid-19 data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500" dirty="0"/>
              <a:t>How does it impact to the revenue?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500" dirty="0"/>
              <a:t>Will it generate more revenue?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020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5FD817-B975-4EFB-8972-1026A9B89930}"/>
              </a:ext>
            </a:extLst>
          </p:cNvPr>
          <p:cNvSpPr txBox="1">
            <a:spLocks/>
          </p:cNvSpPr>
          <p:nvPr/>
        </p:nvSpPr>
        <p:spPr>
          <a:xfrm>
            <a:off x="3236006" y="1515835"/>
            <a:ext cx="5001532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27A94-0334-48B9-B752-148A387C4442}"/>
              </a:ext>
            </a:extLst>
          </p:cNvPr>
          <p:cNvSpPr txBox="1"/>
          <p:nvPr/>
        </p:nvSpPr>
        <p:spPr>
          <a:xfrm>
            <a:off x="2465613" y="1688780"/>
            <a:ext cx="7522029" cy="404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Project Background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Exploration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Prediction Model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Data Visualization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500" dirty="0"/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1F479E-2622-4E34-8AFF-D498A0EC341A}"/>
              </a:ext>
            </a:extLst>
          </p:cNvPr>
          <p:cNvSpPr txBox="1">
            <a:spLocks/>
          </p:cNvSpPr>
          <p:nvPr/>
        </p:nvSpPr>
        <p:spPr>
          <a:xfrm>
            <a:off x="887412" y="902967"/>
            <a:ext cx="10119633" cy="7858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2083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81D820-B0E2-44DE-8266-22A3AB318AA6}"/>
              </a:ext>
            </a:extLst>
          </p:cNvPr>
          <p:cNvSpPr/>
          <p:nvPr/>
        </p:nvSpPr>
        <p:spPr>
          <a:xfrm>
            <a:off x="108860" y="5758541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Business Problem Understanding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42AE4-469E-4F2F-AEA6-5AA5343D11CD}"/>
              </a:ext>
            </a:extLst>
          </p:cNvPr>
          <p:cNvSpPr/>
          <p:nvPr/>
        </p:nvSpPr>
        <p:spPr>
          <a:xfrm>
            <a:off x="1496785" y="4822370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Mining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D281A-4E71-40B7-9DFD-68322EBBB8FC}"/>
              </a:ext>
            </a:extLst>
          </p:cNvPr>
          <p:cNvSpPr/>
          <p:nvPr/>
        </p:nvSpPr>
        <p:spPr>
          <a:xfrm>
            <a:off x="2993570" y="3897085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0AE136-34A7-4BA6-95B8-0CA047F65A5D}"/>
              </a:ext>
            </a:extLst>
          </p:cNvPr>
          <p:cNvSpPr/>
          <p:nvPr/>
        </p:nvSpPr>
        <p:spPr>
          <a:xfrm>
            <a:off x="4294413" y="2960914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Exploration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CC26E-B53A-4E4C-B919-22805C142A45}"/>
              </a:ext>
            </a:extLst>
          </p:cNvPr>
          <p:cNvSpPr/>
          <p:nvPr/>
        </p:nvSpPr>
        <p:spPr>
          <a:xfrm>
            <a:off x="5344891" y="2024743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Featured Engineering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BAECB7F-F2FE-49A0-8098-5D5AE2484A18}"/>
              </a:ext>
            </a:extLst>
          </p:cNvPr>
          <p:cNvSpPr/>
          <p:nvPr/>
        </p:nvSpPr>
        <p:spPr>
          <a:xfrm>
            <a:off x="6395358" y="1088572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Predictive Modelling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02E11E-A8BE-40C7-A489-0E193651897C}"/>
              </a:ext>
            </a:extLst>
          </p:cNvPr>
          <p:cNvSpPr/>
          <p:nvPr/>
        </p:nvSpPr>
        <p:spPr>
          <a:xfrm>
            <a:off x="7620001" y="152401"/>
            <a:ext cx="2993570" cy="936171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18884-D196-4221-8940-2C3A9FC8E88B}"/>
              </a:ext>
            </a:extLst>
          </p:cNvPr>
          <p:cNvSpPr txBox="1"/>
          <p:nvPr/>
        </p:nvSpPr>
        <p:spPr>
          <a:xfrm>
            <a:off x="4490355" y="4880087"/>
            <a:ext cx="4256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Covid-19 Data Analysis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Launch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LOB </a:t>
            </a:r>
            <a:r>
              <a:rPr lang="en-US" sz="2000" dirty="0" err="1"/>
              <a:t>Cuskit</a:t>
            </a:r>
            <a:r>
              <a:rPr lang="en-US" sz="2000" dirty="0"/>
              <a:t> Revenue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3B44D-1FA2-458F-AB4F-A4868FC73C8A}"/>
              </a:ext>
            </a:extLst>
          </p:cNvPr>
          <p:cNvSpPr txBox="1"/>
          <p:nvPr/>
        </p:nvSpPr>
        <p:spPr>
          <a:xfrm>
            <a:off x="5987140" y="3857338"/>
            <a:ext cx="5203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Drop rows with “NA”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Remove low variance columns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Define categorical &amp; numerical columns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A20BE-849A-45C2-B7D4-AD7E7C8E697D}"/>
              </a:ext>
            </a:extLst>
          </p:cNvPr>
          <p:cNvSpPr txBox="1"/>
          <p:nvPr/>
        </p:nvSpPr>
        <p:spPr>
          <a:xfrm>
            <a:off x="7396843" y="3048436"/>
            <a:ext cx="4283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Explore &amp; visualize data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Identify data &amp; patterns to dig 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E0CE1-E975-418F-B5C6-AE6F102A0F5B}"/>
              </a:ext>
            </a:extLst>
          </p:cNvPr>
          <p:cNvSpPr txBox="1"/>
          <p:nvPr/>
        </p:nvSpPr>
        <p:spPr>
          <a:xfrm>
            <a:off x="8338461" y="2212102"/>
            <a:ext cx="385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Select, manipulate and transform raw data into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E9EBC-0D65-4A9B-B8AB-5660A4D53506}"/>
              </a:ext>
            </a:extLst>
          </p:cNvPr>
          <p:cNvSpPr txBox="1"/>
          <p:nvPr/>
        </p:nvSpPr>
        <p:spPr>
          <a:xfrm>
            <a:off x="9356271" y="1048826"/>
            <a:ext cx="3287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Generating forecast by analyzing current &amp; historical data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EAC9EE8-87A0-4DFF-A503-6F93B088D87B}"/>
              </a:ext>
            </a:extLst>
          </p:cNvPr>
          <p:cNvSpPr txBox="1">
            <a:spLocks/>
          </p:cNvSpPr>
          <p:nvPr/>
        </p:nvSpPr>
        <p:spPr>
          <a:xfrm>
            <a:off x="1276469" y="1229772"/>
            <a:ext cx="4819531" cy="25260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Roadmap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6386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AFDCCA-EC08-414E-B480-1D1877FE7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98030F13-6DC8-412D-A37E-D6C8326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F8A5B6-B5E2-4326-8F6F-A93A10030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1DE10DE7-9D2C-4BED-BB15-10A57A485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AE56CA7-15E3-4926-86DE-FD0ACAABD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59" r="1" b="16055"/>
          <a:stretch/>
        </p:blipFill>
        <p:spPr>
          <a:xfrm>
            <a:off x="965201" y="965200"/>
            <a:ext cx="10253130" cy="48666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7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22AC1FF-9472-4A93-BE19-AE0C24FE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06A1397-64E0-4853-ADE2-3EE143B2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2C8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, map&#10;&#10;Description automatically generated">
            <a:extLst>
              <a:ext uri="{FF2B5EF4-FFF2-40B4-BE49-F238E27FC236}">
                <a16:creationId xmlns:a16="http://schemas.microsoft.com/office/drawing/2014/main" id="{931E2ED8-9FD9-44F2-BECE-711DB61231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99" r="1" b="879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7A7C35-3E96-4138-99BF-ECB51F51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469306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F654C3-BDC4-4EE1-818F-AB2734BD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388732"/>
            <a:ext cx="4809066" cy="3919388"/>
          </a:xfrm>
          <a:prstGeom prst="round2DiagRect">
            <a:avLst>
              <a:gd name="adj1" fmla="val 5608"/>
              <a:gd name="adj2" fmla="val 0"/>
            </a:avLst>
          </a:prstGeom>
          <a:solidFill>
            <a:srgbClr val="FFFFFF">
              <a:shade val="85000"/>
            </a:srgbClr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4" name="Title 1">
            <a:extLst>
              <a:ext uri="{FF2B5EF4-FFF2-40B4-BE49-F238E27FC236}">
                <a16:creationId xmlns:a16="http://schemas.microsoft.com/office/drawing/2014/main" id="{8E4E0CAC-D33D-4D14-A965-D964ACC7C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412" y="327025"/>
            <a:ext cx="10119633" cy="785813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Covid-19 Analysis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1485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75E3399-364D-44F4-8C7B-6892417E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445" y="643467"/>
            <a:ext cx="92851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1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9806DB2-C351-4E41-8607-00806F37B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D6D44967-ED45-42CD-93D2-E488E335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65" y="705792"/>
            <a:ext cx="7040336" cy="5705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D94EAE2-751C-479C-B5CC-462414154E71}"/>
              </a:ext>
            </a:extLst>
          </p:cNvPr>
          <p:cNvSpPr txBox="1">
            <a:spLocks/>
          </p:cNvSpPr>
          <p:nvPr/>
        </p:nvSpPr>
        <p:spPr>
          <a:xfrm>
            <a:off x="354240" y="2025214"/>
            <a:ext cx="3793217" cy="30670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</a:p>
          <a:p>
            <a:pPr algn="ctr"/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FLUCTUATED LAUNCHES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7870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431</TotalTime>
  <Words>206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Circuit</vt:lpstr>
      <vt:lpstr>LOB CUSKIT  LAUNCH DASHBOARD</vt:lpstr>
      <vt:lpstr>PowerPoint Presentation</vt:lpstr>
      <vt:lpstr>PowerPoint Presentation</vt:lpstr>
      <vt:lpstr>PowerPoint Presentation</vt:lpstr>
      <vt:lpstr>PowerPoint Presentation</vt:lpstr>
      <vt:lpstr>Covid-19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CHIP SHORTAGE</dc:title>
  <dc:creator>Chin, WooiLing</dc:creator>
  <cp:lastModifiedBy>Chin, WooiLing</cp:lastModifiedBy>
  <cp:revision>30</cp:revision>
  <dcterms:created xsi:type="dcterms:W3CDTF">2022-02-25T07:09:48Z</dcterms:created>
  <dcterms:modified xsi:type="dcterms:W3CDTF">2022-04-14T19:12:09Z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dd1fcc-24d7-4f55-9dc2-c1518f171327_Enabled">
    <vt:lpwstr>true</vt:lpwstr>
  </property>
  <property fmtid="{D5CDD505-2E9C-101B-9397-08002B2CF9AE}" pid="3" name="MSIP_Label_73dd1fcc-24d7-4f55-9dc2-c1518f171327_SetDate">
    <vt:lpwstr>2022-04-14T19:12:09Z</vt:lpwstr>
  </property>
  <property fmtid="{D5CDD505-2E9C-101B-9397-08002B2CF9AE}" pid="4" name="MSIP_Label_73dd1fcc-24d7-4f55-9dc2-c1518f171327_Method">
    <vt:lpwstr>Privileged</vt:lpwstr>
  </property>
  <property fmtid="{D5CDD505-2E9C-101B-9397-08002B2CF9AE}" pid="5" name="MSIP_Label_73dd1fcc-24d7-4f55-9dc2-c1518f171327_Name">
    <vt:lpwstr>No Protection (Label Only) - Internal Use</vt:lpwstr>
  </property>
  <property fmtid="{D5CDD505-2E9C-101B-9397-08002B2CF9AE}" pid="6" name="MSIP_Label_73dd1fcc-24d7-4f55-9dc2-c1518f171327_SiteId">
    <vt:lpwstr>945c199a-83a2-4e80-9f8c-5a91be5752dd</vt:lpwstr>
  </property>
  <property fmtid="{D5CDD505-2E9C-101B-9397-08002B2CF9AE}" pid="7" name="MSIP_Label_73dd1fcc-24d7-4f55-9dc2-c1518f171327_ActionId">
    <vt:lpwstr>73289ed8-4336-4901-8c02-e1faf794086e</vt:lpwstr>
  </property>
  <property fmtid="{D5CDD505-2E9C-101B-9397-08002B2CF9AE}" pid="8" name="MSIP_Label_73dd1fcc-24d7-4f55-9dc2-c1518f171327_ContentBits">
    <vt:lpwstr>2</vt:lpwstr>
  </property>
</Properties>
</file>