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63"/>
    <p:restoredTop sz="9503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orient="horz" pos="1515"/>
        <p:guide pos="3839"/>
        <p:guide pos="-3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 algn="r"/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434975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2021-Python/d3.js Study(week 1)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5029200"/>
            <a:ext cx="8534399" cy="1752600"/>
          </a:xfrm>
        </p:spPr>
        <p:txBody>
          <a:bodyPr/>
          <a:lstStyle/>
          <a:p>
            <a:pPr algn="r">
              <a:defRPr/>
            </a:pPr>
            <a:r>
              <a:rPr lang="ko-KR" altLang="en-US"/>
              <a:t>이정훈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Dictionary </a:t>
            </a:r>
            <a:r>
              <a:rPr lang="ko-KR" altLang="en-US"/>
              <a:t>함수</a:t>
            </a:r>
            <a:r>
              <a:rPr lang="en-US" altLang="ko-KR"/>
              <a:t> </a:t>
            </a: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pop()</a:t>
            </a:r>
            <a:r>
              <a:rPr lang="ko-KR" altLang="en-US"/>
              <a:t> 함수</a:t>
            </a:r>
            <a:r>
              <a:rPr lang="en-US" altLang="ko-KR"/>
              <a:t> </a:t>
            </a:r>
            <a:r>
              <a:rPr lang="ko-KR" altLang="en-US"/>
              <a:t>용례</a:t>
            </a:r>
            <a:endParaRPr lang="ko-KR" altLang="en-US"/>
          </a:p>
          <a:p>
            <a:pPr>
              <a:buNone/>
              <a:defRPr/>
            </a:pPr>
            <a:r>
              <a:rPr lang="ko-KR" altLang="en-US" sz="2400"/>
              <a:t>점프 투 파이썬 </a:t>
            </a:r>
            <a:r>
              <a:rPr lang="en-US" altLang="ko-KR" sz="2400"/>
              <a:t>2</a:t>
            </a:r>
            <a:r>
              <a:rPr lang="ko-KR" altLang="en-US" sz="2400"/>
              <a:t>장 연습문제 </a:t>
            </a:r>
            <a:r>
              <a:rPr lang="en-US" altLang="ko-KR" sz="2400"/>
              <a:t>Q10.</a:t>
            </a:r>
            <a:endParaRPr lang="en-US" altLang="ko-KR" sz="2400"/>
          </a:p>
        </p:txBody>
      </p:sp>
      <p:sp>
        <p:nvSpPr>
          <p:cNvPr id="6" name=""/>
          <p:cNvSpPr txBox="1"/>
          <p:nvPr/>
        </p:nvSpPr>
        <p:spPr>
          <a:xfrm>
            <a:off x="609599" y="4864333"/>
            <a:ext cx="10322200" cy="905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 = {'A':90, 'B':80, 'C':70}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print(a.pop('B'))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827185"/>
            <a:ext cx="10972798" cy="1828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etc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/>
              <a:t>Set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Characteristic(</a:t>
            </a:r>
            <a:r>
              <a:rPr lang="ko-KR" altLang="en-US"/>
              <a:t>중복 불가능</a:t>
            </a:r>
            <a:r>
              <a:rPr lang="en-US" altLang="ko-KR"/>
              <a:t>, unordered)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&amp;, | , -, add(), update(), remove()</a:t>
            </a:r>
            <a:endParaRPr lang="en-US" altLang="ko-KR"/>
          </a:p>
          <a:p>
            <a:pPr lvl="1"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Bool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True/False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Boolean operation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Number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integer, hexadecimal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기본 연산</a:t>
            </a:r>
            <a:r>
              <a:rPr lang="en-US" altLang="ko-KR"/>
              <a:t>(</a:t>
            </a:r>
            <a:r>
              <a:rPr lang="ko-KR" altLang="en-US"/>
              <a:t>사칙연산</a:t>
            </a:r>
            <a:r>
              <a:rPr lang="en-US" altLang="ko-KR"/>
              <a:t>, //, **...)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Set </a:t>
            </a: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609599" y="4989649"/>
            <a:ext cx="7930598" cy="9044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 = [1, 1, 1, 2, 2, 3, 3, 3, 4, 4, 5]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print(set(a))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203" y="2808288"/>
            <a:ext cx="11129919" cy="1913276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Set</a:t>
            </a:r>
            <a:r>
              <a:rPr lang="ko-KR" altLang="en-US"/>
              <a:t> 예제</a:t>
            </a:r>
            <a:endParaRPr lang="ko-KR" altLang="en-US"/>
          </a:p>
          <a:p>
            <a:pPr>
              <a:buNone/>
              <a:defRPr/>
            </a:pPr>
            <a:r>
              <a:rPr lang="ko-KR" altLang="en-US" sz="2400"/>
              <a:t>점프 투 파이썬 </a:t>
            </a:r>
            <a:r>
              <a:rPr lang="en-US" altLang="ko-KR" sz="2400"/>
              <a:t>2</a:t>
            </a:r>
            <a:r>
              <a:rPr lang="ko-KR" altLang="en-US" sz="2400"/>
              <a:t>장 연습문제 </a:t>
            </a:r>
            <a:r>
              <a:rPr lang="en-US" altLang="ko-KR" sz="2400"/>
              <a:t>Q11.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자체 제작 예제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131324" y="2606871"/>
            <a:ext cx="9607828" cy="39348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# 100까지의 소수를 리스트로 반환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ans = []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for i in range(2, 101):</a:t>
            </a:r>
            <a:endParaRPr lang="ko-KR" altLang="en-US"/>
          </a:p>
          <a:p>
            <a:pPr>
              <a:defRPr/>
            </a:pPr>
            <a:r>
              <a:rPr lang="ko-KR" altLang="en-US"/>
              <a:t>    ans.append(i)</a:t>
            </a:r>
            <a:endParaRPr lang="ko-KR" altLang="en-US"/>
          </a:p>
          <a:p>
            <a:pPr>
              <a:defRPr/>
            </a:pPr>
            <a:r>
              <a:rPr lang="ko-KR" altLang="en-US"/>
              <a:t>    j=2</a:t>
            </a:r>
            <a:endParaRPr lang="ko-KR" altLang="en-US"/>
          </a:p>
          <a:p>
            <a:pPr>
              <a:defRPr/>
            </a:pPr>
            <a:r>
              <a:rPr lang="ko-KR" altLang="en-US"/>
              <a:t>    while j**2 &lt;= i :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if i % j ==0 :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ans.pop()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break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j+=1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print(ans)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b="73160"/>
          <a:stretch>
            <a:fillRect/>
          </a:stretch>
        </p:blipFill>
        <p:spPr>
          <a:xfrm>
            <a:off x="609598" y="1417638"/>
            <a:ext cx="10972798" cy="10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자체 제작 예제 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72830"/>
          <a:stretch>
            <a:fillRect/>
          </a:stretch>
        </p:blipFill>
        <p:spPr>
          <a:xfrm>
            <a:off x="609599" y="1417638"/>
            <a:ext cx="10972798" cy="109933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143620" y="2826647"/>
            <a:ext cx="5166277" cy="22909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# 중복 제거 후 정렬하기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a = [3, 1, 4, 2, 1, 1, 3, 3, 5, 2, 4]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a=list(set(a))</a:t>
            </a:r>
            <a:endParaRPr lang="ko-KR" altLang="en-US"/>
          </a:p>
          <a:p>
            <a:pPr>
              <a:defRPr/>
            </a:pPr>
            <a:r>
              <a:rPr lang="ko-KR" altLang="en-US"/>
              <a:t>a.sort()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print(a)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자체 제작 예제 </a:t>
            </a:r>
            <a:r>
              <a:rPr lang="en-US" altLang="ko-KR"/>
              <a:t>3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83400"/>
          <a:stretch>
            <a:fillRect/>
          </a:stretch>
        </p:blipFill>
        <p:spPr>
          <a:xfrm>
            <a:off x="609599" y="1417638"/>
            <a:ext cx="10972798" cy="104663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053962" y="2588103"/>
            <a:ext cx="5042038" cy="42013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# url을 dict객체로 변환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url = input()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ans = dict()</a:t>
            </a:r>
            <a:endParaRPr lang="ko-KR" altLang="en-US"/>
          </a:p>
          <a:p>
            <a:pPr>
              <a:defRPr/>
            </a:pPr>
            <a:r>
              <a:rPr lang="ko-KR" altLang="en-US"/>
              <a:t>s = url.split("?")</a:t>
            </a:r>
            <a:endParaRPr lang="ko-KR" altLang="en-US"/>
          </a:p>
          <a:p>
            <a:pPr>
              <a:defRPr/>
            </a:pPr>
            <a:r>
              <a:rPr lang="ko-KR" altLang="en-US"/>
              <a:t>ans['url']=s[0]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query = s[1].split('&amp;')</a:t>
            </a:r>
            <a:endParaRPr lang="ko-KR" altLang="en-US"/>
          </a:p>
          <a:p>
            <a:pPr>
              <a:defRPr/>
            </a:pPr>
            <a:r>
              <a:rPr lang="ko-KR" altLang="en-US"/>
              <a:t>for q in query:</a:t>
            </a:r>
            <a:endParaRPr lang="ko-KR" altLang="en-US"/>
          </a:p>
          <a:p>
            <a:pPr>
              <a:defRPr/>
            </a:pPr>
            <a:r>
              <a:rPr lang="ko-KR" altLang="en-US"/>
              <a:t>    res = q.split('=')</a:t>
            </a:r>
            <a:endParaRPr lang="ko-KR" altLang="en-US"/>
          </a:p>
          <a:p>
            <a:pPr>
              <a:defRPr/>
            </a:pPr>
            <a:r>
              <a:rPr lang="ko-KR" altLang="en-US"/>
              <a:t>    ans[res[0]]=res[1]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print(ans)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Week 1 Study Topics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Python data type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String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List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Tuple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Dictionary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etc(number, bool)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String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Basic Grammer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declaration, len(), concatenation, multiplication, indexing,</a:t>
            </a:r>
            <a:r>
              <a:rPr lang="ko-KR" altLang="en-US"/>
              <a:t> </a:t>
            </a:r>
            <a:r>
              <a:rPr lang="en-US" altLang="ko-KR"/>
              <a:t>slicing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Formatting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String Functions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index(), join(), replace(), split()...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String</a:t>
            </a:r>
            <a:r>
              <a:rPr lang="ko-KR" altLang="en-US"/>
              <a:t> 함수 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replace() </a:t>
            </a:r>
            <a:r>
              <a:rPr lang="ko-KR" altLang="en-US"/>
              <a:t>함수 용례</a:t>
            </a:r>
            <a:endParaRPr lang="ko-KR" altLang="en-US"/>
          </a:p>
          <a:p>
            <a:pPr>
              <a:buNone/>
              <a:defRPr/>
            </a:pPr>
            <a:r>
              <a:rPr lang="ko-KR" altLang="en-US" sz="2400"/>
              <a:t>점프 투 파이썬 </a:t>
            </a:r>
            <a:r>
              <a:rPr lang="en-US" altLang="ko-KR" sz="2400"/>
              <a:t>2</a:t>
            </a:r>
            <a:r>
              <a:rPr lang="ko-KR" altLang="en-US" sz="2400"/>
              <a:t>장 연습문제 </a:t>
            </a:r>
            <a:r>
              <a:rPr lang="en-US" altLang="ko-KR" sz="2400"/>
              <a:t>Q5.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874486"/>
            <a:ext cx="10972798" cy="1963343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09599" y="5035783"/>
            <a:ext cx="10322200" cy="9059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 = “a:b:c:d”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print(a.replace(”:”, “#”))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List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Basic Grammer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declaration, indexing, slicing, concatenation, multiplication, modification, del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List Functions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sort(), insert(), remove(), count(), pop()...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List</a:t>
            </a:r>
            <a:r>
              <a:rPr lang="ko-KR" altLang="en-US"/>
              <a:t> 함수 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sort(), reverse() </a:t>
            </a:r>
            <a:r>
              <a:rPr lang="ko-KR" altLang="en-US"/>
              <a:t>함수 용례</a:t>
            </a:r>
            <a:endParaRPr lang="ko-KR" altLang="en-US"/>
          </a:p>
          <a:p>
            <a:pPr>
              <a:buNone/>
              <a:defRPr/>
            </a:pPr>
            <a:r>
              <a:rPr lang="ko-KR" altLang="en-US" sz="2400"/>
              <a:t>점프 투 파이썬 </a:t>
            </a:r>
            <a:r>
              <a:rPr lang="en-US" altLang="ko-KR" sz="2400"/>
              <a:t>2</a:t>
            </a:r>
            <a:r>
              <a:rPr lang="ko-KR" altLang="en-US" sz="2400"/>
              <a:t>장 연습문제 </a:t>
            </a:r>
            <a:r>
              <a:rPr lang="en-US" altLang="ko-KR" sz="2400"/>
              <a:t>Q6.</a:t>
            </a:r>
            <a:endParaRPr lang="en-US" altLang="ko-KR" sz="2400"/>
          </a:p>
        </p:txBody>
      </p:sp>
      <p:sp>
        <p:nvSpPr>
          <p:cNvPr id="5" name=""/>
          <p:cNvSpPr txBox="1"/>
          <p:nvPr/>
        </p:nvSpPr>
        <p:spPr>
          <a:xfrm>
            <a:off x="609599" y="4673833"/>
            <a:ext cx="10322200" cy="17345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arr=[1, 3, 5, 4, 2]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arr.sort()</a:t>
            </a:r>
            <a:endParaRPr lang="en-US" altLang="ko-KR"/>
          </a:p>
          <a:p>
            <a:pPr>
              <a:defRPr/>
            </a:pPr>
            <a:r>
              <a:rPr lang="en-US" altLang="ko-KR"/>
              <a:t>arr.reverse()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print(arr)</a:t>
            </a:r>
            <a:endParaRPr lang="en-US" altLang="ko-KR"/>
          </a:p>
        </p:txBody>
      </p:sp>
      <p:pic>
        <p:nvPicPr>
          <p:cNvPr id="6" name="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2924" y="2715563"/>
            <a:ext cx="11141649" cy="1956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	Tuple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List</a:t>
            </a:r>
            <a:r>
              <a:rPr lang="ko-KR" altLang="en-US"/>
              <a:t>와 비교했을때의 특징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Unmodifiable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Basic Grammer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indexing, slicing, concatenation, multiplication, len()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Tuple </a:t>
            </a:r>
            <a:r>
              <a:rPr lang="ko-KR" altLang="en-US"/>
              <a:t>예제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800184"/>
            <a:ext cx="10972798" cy="1830476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en-US" altLang="ko-KR"/>
              <a:t>Tuple </a:t>
            </a:r>
            <a:r>
              <a:rPr lang="ko-KR" altLang="en-US"/>
              <a:t>예제</a:t>
            </a:r>
            <a:endParaRPr lang="ko-KR" altLang="en-US"/>
          </a:p>
          <a:p>
            <a:pPr>
              <a:buNone/>
              <a:defRPr/>
            </a:pPr>
            <a:r>
              <a:rPr lang="ko-KR" altLang="en-US" sz="2400"/>
              <a:t>점프 투 파이썬 </a:t>
            </a:r>
            <a:r>
              <a:rPr lang="en-US" altLang="ko-KR" sz="2400"/>
              <a:t>2</a:t>
            </a:r>
            <a:r>
              <a:rPr lang="ko-KR" altLang="en-US" sz="2400"/>
              <a:t>장 연습문제 </a:t>
            </a:r>
            <a:r>
              <a:rPr lang="en-US" altLang="ko-KR" sz="2400"/>
              <a:t>Q8.</a:t>
            </a:r>
            <a:endParaRPr lang="en-US" altLang="ko-KR" sz="2400"/>
          </a:p>
        </p:txBody>
      </p:sp>
      <p:sp>
        <p:nvSpPr>
          <p:cNvPr id="6" name=""/>
          <p:cNvSpPr txBox="1"/>
          <p:nvPr/>
        </p:nvSpPr>
        <p:spPr>
          <a:xfrm>
            <a:off x="609599" y="4797658"/>
            <a:ext cx="10322200" cy="118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 = (1, 2, 3)</a:t>
            </a:r>
            <a:endParaRPr lang="en-US" altLang="ko-KR"/>
          </a:p>
          <a:p>
            <a:pPr>
              <a:defRPr/>
            </a:pPr>
            <a:r>
              <a:rPr lang="en-US" altLang="ko-KR"/>
              <a:t>b = (4,)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print(a+b)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Dictionary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Basic Grammer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declaration, </a:t>
            </a:r>
            <a:r>
              <a:rPr lang="ko-KR" altLang="en-US"/>
              <a:t>추가</a:t>
            </a:r>
            <a:r>
              <a:rPr lang="en-US" altLang="ko-KR"/>
              <a:t>,</a:t>
            </a:r>
            <a:r>
              <a:rPr lang="ko-KR" altLang="en-US"/>
              <a:t> 삭제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Key-Value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Dictionary Functions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keys(), values(), get(), in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232</ep:Words>
  <ep:PresentationFormat>화면 슬라이드 쇼(4:3)</ep:PresentationFormat>
  <ep:Paragraphs>99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2021-Python/d3.js Study(week 1)</vt:lpstr>
      <vt:lpstr>Week 1 Study Topics</vt:lpstr>
      <vt:lpstr>String</vt:lpstr>
      <vt:lpstr>String 함수 예제</vt:lpstr>
      <vt:lpstr>List</vt:lpstr>
      <vt:lpstr>List 함수 예제</vt:lpstr>
      <vt:lpstr>Tuple</vt:lpstr>
      <vt:lpstr>Tuple 예제</vt:lpstr>
      <vt:lpstr>Dictionary</vt:lpstr>
      <vt:lpstr>Dictionary 함수 예제</vt:lpstr>
      <vt:lpstr>etc</vt:lpstr>
      <vt:lpstr>Set 예제</vt:lpstr>
      <vt:lpstr>자체 제작 예제 1</vt:lpstr>
      <vt:lpstr>자체 제작 예제 2</vt:lpstr>
      <vt:lpstr>자체 제작 예제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2020-12-04T05:53:19.718</dcterms:created>
  <dc:creator>이정훈</dc:creator>
  <cp:lastModifiedBy>이정훈</cp:lastModifiedBy>
  <dcterms:modified xsi:type="dcterms:W3CDTF">2020-12-06T14:07:30.023</dcterms:modified>
  <cp:revision>23</cp:revision>
  <dc:title>2021-Python/d3.js Study(week 1)</dc:title>
  <cp:version>0906.0100.01</cp:version>
</cp:coreProperties>
</file>