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6" r:id="rId8"/>
    <p:sldId id="261" r:id="rId9"/>
    <p:sldId id="264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9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9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7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5D9BD1-786F-48F3-9B92-F8A74D0215D2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EC23F-00B2-4745-BB92-0984660352C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3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9F0C4-F3E2-4AB0-A79E-C6928D778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과학계산을 위한 컴퓨터활용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40AEC-C1D2-4BB3-974F-86D4338A9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8CCB9-8FBF-44F1-B3BC-C07D5536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C7982-5F2A-4992-8D75-72AFE829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vector and Matrix to perform Matrix-vector multiplication(or dot-product)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Read vector, Matrix(or vector)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Perform multiplication(or dot-product)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Print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73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839D-075A-4261-9D2D-0FB65878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BE98E-9E9A-408B-AE64-E6AFA561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Real(8),</a:t>
            </a:r>
            <a:r>
              <a:rPr lang="en-US" altLang="ko-KR" dirty="0" err="1"/>
              <a:t>allocatable</a:t>
            </a:r>
            <a:r>
              <a:rPr lang="en-US" altLang="ko-KR" dirty="0"/>
              <a:t>:: v(:)</a:t>
            </a:r>
          </a:p>
          <a:p>
            <a:r>
              <a:rPr lang="en-US" altLang="ko-KR" dirty="0"/>
              <a:t>Allocate(v(n))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47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DD63-160F-4EDC-B887-9876F5FE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Excercise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35F65-35DB-4173-93D4-33302CF4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벡터의 크기와 벡터를 </a:t>
            </a:r>
            <a:r>
              <a:rPr lang="ko-KR" altLang="en-US" dirty="0" err="1"/>
              <a:t>입력받고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벡터를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저장된 벡터를 다시 읽고 원래 </a:t>
            </a:r>
            <a:r>
              <a:rPr lang="ko-KR" altLang="en-US" dirty="0" err="1"/>
              <a:t>것이랑</a:t>
            </a:r>
            <a:r>
              <a:rPr lang="ko-KR" altLang="en-US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181577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1D1F-0138-42FB-ADF3-52A518A2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of previous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4C9A8-7A1B-4720-8CC4-7E67B3FF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do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enddo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 While ()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enddo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881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49816-2F50-42B9-BCF3-1FEB7EA1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of previous 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BA3471-7EE8-416D-AF40-51AF76307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Fast power computing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we want binary representation of b.</a:t>
                </a:r>
              </a:p>
              <a:p>
                <a:r>
                  <a:rPr lang="en-US" altLang="ko-KR" dirty="0"/>
                  <a:t>Repeat Mod(b,2) , b=b/2 to obtain binary representation</a:t>
                </a:r>
              </a:p>
              <a:p>
                <a:r>
                  <a:rPr lang="en-US" altLang="ko-KR" dirty="0"/>
                  <a:t>Multiply a to result while a=a**2 every time you divide b by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BA3471-7EE8-416D-AF40-51AF76307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17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64BDD-BAA7-43D2-AE5B-C1411C6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opening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17708-FB80-4D86-A94A-501A1B9A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OPEN(unit= , file=‘ ‘, action=‘ ‘,</a:t>
            </a:r>
            <a:r>
              <a:rPr lang="en-US" altLang="ko-KR" dirty="0" err="1"/>
              <a:t>iostat</a:t>
            </a:r>
            <a:r>
              <a:rPr lang="en-US" altLang="ko-KR" dirty="0"/>
              <a:t>=)</a:t>
            </a:r>
          </a:p>
          <a:p>
            <a:r>
              <a:rPr lang="en-US" altLang="ko-KR" dirty="0"/>
              <a:t>Unit : Giving a name to file. Must be an integer</a:t>
            </a:r>
          </a:p>
          <a:p>
            <a:r>
              <a:rPr lang="en-US" altLang="ko-KR" dirty="0"/>
              <a:t>File: filename e.g. file=‘test1.txt’</a:t>
            </a:r>
          </a:p>
          <a:p>
            <a:r>
              <a:rPr lang="en-US" altLang="ko-KR" dirty="0"/>
              <a:t>Action: ‘read’ or ‘write’ depending on your purpose</a:t>
            </a:r>
          </a:p>
          <a:p>
            <a:r>
              <a:rPr lang="en-US" altLang="ko-KR" dirty="0" err="1"/>
              <a:t>Iostat</a:t>
            </a:r>
            <a:r>
              <a:rPr lang="en-US" altLang="ko-KR" dirty="0"/>
              <a:t>: Whether you have succeeded opening file.</a:t>
            </a:r>
          </a:p>
        </p:txBody>
      </p:sp>
    </p:spTree>
    <p:extLst>
      <p:ext uri="{BB962C8B-B14F-4D97-AF65-F5344CB8AC3E}">
        <p14:creationId xmlns:p14="http://schemas.microsoft.com/office/powerpoint/2010/main" val="63478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B1469-A47B-4D78-A8D2-415E772D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F842B-1532-4BB6-B80D-03FF6DF6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Make a simple file by emacs </a:t>
            </a:r>
          </a:p>
          <a:p>
            <a:r>
              <a:rPr lang="en-US" altLang="ko-KR" dirty="0"/>
              <a:t>2. Open(unit=10, file=‘data.txt ‘, action=‘read ‘)</a:t>
            </a:r>
          </a:p>
          <a:p>
            <a:r>
              <a:rPr lang="en-US" altLang="ko-KR" dirty="0"/>
              <a:t>3. read(10,*) </a:t>
            </a:r>
            <a:r>
              <a:rPr lang="en-US" altLang="ko-KR" dirty="0" err="1"/>
              <a:t>a,b,c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01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B1469-A47B-4D78-A8D2-415E772D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F842B-1532-4BB6-B80D-03FF6DF6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Open(unit=11, file=‘write.txt ‘, action=‘write‘)</a:t>
            </a:r>
          </a:p>
          <a:p>
            <a:r>
              <a:rPr lang="en-US" altLang="ko-KR" dirty="0"/>
              <a:t>2. write(10,*) </a:t>
            </a:r>
            <a:r>
              <a:rPr lang="en-US" altLang="ko-KR" dirty="0" err="1"/>
              <a:t>a,b,c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3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7E84-F493-43A1-8B59-649185DF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Won to Dollar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69BD0-1FF7-40E4-950E-1D972E32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given data file “</a:t>
            </a:r>
            <a:r>
              <a:rPr lang="en-US" altLang="ko-KR" dirty="0" err="1"/>
              <a:t>Won.DATA</a:t>
            </a:r>
            <a:r>
              <a:rPr lang="en-US" altLang="ko-KR" dirty="0"/>
              <a:t>”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Read “</a:t>
            </a:r>
            <a:r>
              <a:rPr lang="en-US" altLang="ko-KR" dirty="0" err="1"/>
              <a:t>Won.data</a:t>
            </a:r>
            <a:r>
              <a:rPr lang="en-US" altLang="ko-KR" dirty="0"/>
              <a:t>” file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Convert Won to Dollar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Save converted result to “</a:t>
            </a:r>
            <a:r>
              <a:rPr lang="en-US" altLang="ko-KR" dirty="0" err="1"/>
              <a:t>dolloar.data</a:t>
            </a:r>
            <a:r>
              <a:rPr lang="en-US" altLang="ko-KR" dirty="0"/>
              <a:t>” file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convenience we assume 1$=1200\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68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FBC28-C826-487C-8954-995C7731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FACF-E56A-4729-9973-9E264FE8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REAL(8), dimension(3) ::v</a:t>
            </a:r>
          </a:p>
          <a:p>
            <a:r>
              <a:rPr lang="en-US" altLang="ko-KR" dirty="0"/>
              <a:t>Integer ::v(3)</a:t>
            </a:r>
          </a:p>
          <a:p>
            <a:r>
              <a:rPr lang="en-US" altLang="ko-KR" dirty="0"/>
              <a:t>REAL(16) v(3)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6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DC8CC-377E-4BD7-8811-5823C8D3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Mutli</a:t>
            </a:r>
            <a:r>
              <a:rPr lang="en-US" altLang="ko-KR" dirty="0"/>
              <a:t>-dimensional 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EAE01-EE51-47BC-98F2-0AC583CE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Real(8), dimension(3,3)::v</a:t>
            </a:r>
          </a:p>
          <a:p>
            <a:r>
              <a:rPr lang="en-US" altLang="ko-KR" dirty="0"/>
              <a:t>Real(8)::v(3,3)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17822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</TotalTime>
  <Words>348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Calibri</vt:lpstr>
      <vt:lpstr>Calibri Light</vt:lpstr>
      <vt:lpstr>Cambria Math</vt:lpstr>
      <vt:lpstr>추억</vt:lpstr>
      <vt:lpstr>과학계산을 위한 컴퓨터활용</vt:lpstr>
      <vt:lpstr>Review of previous work</vt:lpstr>
      <vt:lpstr>Review of previous work</vt:lpstr>
      <vt:lpstr>File opening</vt:lpstr>
      <vt:lpstr>Read File</vt:lpstr>
      <vt:lpstr>Write File</vt:lpstr>
      <vt:lpstr>Won to Dollar</vt:lpstr>
      <vt:lpstr>ARRAY</vt:lpstr>
      <vt:lpstr>Mutli-dimensional Array</vt:lpstr>
      <vt:lpstr>Exercise</vt:lpstr>
      <vt:lpstr>Dynamic array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과학계산을 위한 컴퓨터활용</dc:title>
  <dc:creator>조현태</dc:creator>
  <cp:lastModifiedBy>조현태</cp:lastModifiedBy>
  <cp:revision>19</cp:revision>
  <dcterms:created xsi:type="dcterms:W3CDTF">2019-03-25T01:54:08Z</dcterms:created>
  <dcterms:modified xsi:type="dcterms:W3CDTF">2019-03-26T06:09:02Z</dcterms:modified>
</cp:coreProperties>
</file>