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56" r:id="rId6"/>
    <p:sldId id="266" r:id="rId7"/>
    <p:sldId id="267" r:id="rId8"/>
    <p:sldId id="261" r:id="rId9"/>
    <p:sldId id="268" r:id="rId10"/>
    <p:sldId id="262" r:id="rId11"/>
    <p:sldId id="269" r:id="rId12"/>
    <p:sldId id="270" r:id="rId13"/>
    <p:sldId id="271" r:id="rId14"/>
    <p:sldId id="263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>
      <p:cViewPr varScale="1">
        <p:scale>
          <a:sx n="116" d="100"/>
          <a:sy n="116" d="100"/>
        </p:scale>
        <p:origin x="-20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95CD1-87B2-4278-8D71-B77AFCCB143B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53DDD-4750-4F44-931D-5450A4A5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9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53DDD-4750-4F44-931D-5450A4A53A4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90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53DDD-4750-4F44-931D-5450A4A53A4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90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53DDD-4750-4F44-931D-5450A4A53A4B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790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53DDD-4750-4F44-931D-5450A4A53A4B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790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53DDD-4750-4F44-931D-5450A4A53A4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90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53DDD-4750-4F44-931D-5450A4A53A4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90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53DDD-4750-4F44-931D-5450A4A53A4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90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53DDD-4750-4F44-931D-5450A4A53A4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90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53DDD-4750-4F44-931D-5450A4A53A4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90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53DDD-4750-4F44-931D-5450A4A53A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90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53DDD-4750-4F44-931D-5450A4A53A4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90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53DDD-4750-4F44-931D-5450A4A53A4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90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53DDD-4750-4F44-931D-5450A4A53A4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90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53DDD-4750-4F44-931D-5450A4A53A4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9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11A-C299-4205-8EAE-BFE2C372B0A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8E66-62B9-4D60-BAB0-0A1E8163B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90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11A-C299-4205-8EAE-BFE2C372B0A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8E66-62B9-4D60-BAB0-0A1E8163B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82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11A-C299-4205-8EAE-BFE2C372B0A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8E66-62B9-4D60-BAB0-0A1E8163B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6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11A-C299-4205-8EAE-BFE2C372B0A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8E66-62B9-4D60-BAB0-0A1E8163B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7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11A-C299-4205-8EAE-BFE2C372B0A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8E66-62B9-4D60-BAB0-0A1E8163B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0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11A-C299-4205-8EAE-BFE2C372B0A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8E66-62B9-4D60-BAB0-0A1E8163B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04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11A-C299-4205-8EAE-BFE2C372B0A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8E66-62B9-4D60-BAB0-0A1E8163B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9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11A-C299-4205-8EAE-BFE2C372B0A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8E66-62B9-4D60-BAB0-0A1E8163B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1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11A-C299-4205-8EAE-BFE2C372B0A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8E66-62B9-4D60-BAB0-0A1E8163B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6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11A-C299-4205-8EAE-BFE2C372B0A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8E66-62B9-4D60-BAB0-0A1E8163B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69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11A-C299-4205-8EAE-BFE2C372B0A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8E66-62B9-4D60-BAB0-0A1E8163B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9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411A-C299-4205-8EAE-BFE2C372B0A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28E66-62B9-4D60-BAB0-0A1E8163B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41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94884" y="2780928"/>
            <a:ext cx="41764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98272" y="3284984"/>
            <a:ext cx="41764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3872" y="274027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 :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3284984"/>
            <a:ext cx="6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PW :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40466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로그</a:t>
            </a:r>
            <a:r>
              <a:rPr lang="ko-KR" altLang="en-US"/>
              <a:t>인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948264" y="3022266"/>
            <a:ext cx="720080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8272" y="3760843"/>
            <a:ext cx="1113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2"/>
                </a:solidFill>
              </a:rPr>
              <a:t>회원가입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3760843"/>
            <a:ext cx="1407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2"/>
                </a:solidFill>
              </a:rPr>
              <a:t>비밀번호 </a:t>
            </a:r>
            <a:r>
              <a:rPr lang="ko-KR" altLang="en-US" sz="1100" dirty="0" smtClean="0">
                <a:solidFill>
                  <a:schemeClr val="tx2"/>
                </a:solidFill>
              </a:rPr>
              <a:t>찾</a:t>
            </a:r>
            <a:r>
              <a:rPr lang="ko-KR" altLang="en-US" sz="1100" dirty="0">
                <a:solidFill>
                  <a:schemeClr val="tx2"/>
                </a:solidFill>
              </a:rPr>
              <a:t>기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6828" y="3760843"/>
            <a:ext cx="1407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2"/>
                </a:solidFill>
              </a:rPr>
              <a:t>아이디 </a:t>
            </a:r>
            <a:r>
              <a:rPr lang="ko-KR" altLang="en-US" sz="1100" dirty="0" smtClean="0">
                <a:solidFill>
                  <a:schemeClr val="tx2"/>
                </a:solidFill>
              </a:rPr>
              <a:t>찾</a:t>
            </a:r>
            <a:r>
              <a:rPr lang="ko-KR" altLang="en-US" sz="1100" dirty="0">
                <a:solidFill>
                  <a:schemeClr val="tx2"/>
                </a:solidFill>
              </a:rPr>
              <a:t>기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6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504" y="18177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HOME  |  </a:t>
            </a:r>
            <a:r>
              <a:rPr lang="ko-KR" altLang="en-US" dirty="0" smtClean="0"/>
              <a:t>회원  </a:t>
            </a:r>
            <a:r>
              <a:rPr lang="en-US" altLang="ko-KR" dirty="0" smtClean="0"/>
              <a:t>| </a:t>
            </a:r>
            <a:r>
              <a:rPr lang="ko-KR" altLang="en-US" dirty="0" err="1" smtClean="0">
                <a:solidFill>
                  <a:srgbClr val="0070C0"/>
                </a:solidFill>
              </a:rPr>
              <a:t>레시</a:t>
            </a:r>
            <a:r>
              <a:rPr lang="ko-KR" altLang="en-US" dirty="0" err="1">
                <a:solidFill>
                  <a:srgbClr val="0070C0"/>
                </a:solidFill>
              </a:rPr>
              <a:t>피</a:t>
            </a:r>
            <a:r>
              <a:rPr lang="en-US" altLang="ko-KR" dirty="0" smtClean="0"/>
              <a:t>  |  </a:t>
            </a:r>
            <a:r>
              <a:rPr lang="ko-KR" altLang="en-US" dirty="0" smtClean="0"/>
              <a:t>쇼핑 </a:t>
            </a:r>
            <a:r>
              <a:rPr lang="en-US" altLang="ko-KR" dirty="0" smtClean="0"/>
              <a:t>|  </a:t>
            </a:r>
            <a:r>
              <a:rPr lang="ko-KR" altLang="en-US" dirty="0" smtClean="0"/>
              <a:t>매출  </a:t>
            </a:r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72400" y="212550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로그아웃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692696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 및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24947" y="112474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99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504" y="18177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HOME  |  </a:t>
            </a:r>
            <a:r>
              <a:rPr lang="ko-KR" altLang="en-US" dirty="0" smtClean="0"/>
              <a:t>회원  </a:t>
            </a:r>
            <a:r>
              <a:rPr lang="en-US" altLang="ko-KR" dirty="0" smtClean="0"/>
              <a:t>| </a:t>
            </a:r>
            <a:r>
              <a:rPr lang="ko-KR" altLang="en-US" dirty="0" err="1" smtClean="0">
                <a:solidFill>
                  <a:srgbClr val="0070C0"/>
                </a:solidFill>
              </a:rPr>
              <a:t>레시</a:t>
            </a:r>
            <a:r>
              <a:rPr lang="ko-KR" altLang="en-US" dirty="0" err="1">
                <a:solidFill>
                  <a:srgbClr val="0070C0"/>
                </a:solidFill>
              </a:rPr>
              <a:t>피</a:t>
            </a:r>
            <a:r>
              <a:rPr lang="en-US" altLang="ko-KR" dirty="0" smtClean="0"/>
              <a:t>  |  </a:t>
            </a:r>
            <a:r>
              <a:rPr lang="ko-KR" altLang="en-US" dirty="0" smtClean="0"/>
              <a:t>쇼핑 </a:t>
            </a:r>
            <a:r>
              <a:rPr lang="en-US" altLang="ko-KR" dirty="0" smtClean="0"/>
              <a:t>|  </a:t>
            </a:r>
            <a:r>
              <a:rPr lang="ko-KR" altLang="en-US" dirty="0" smtClean="0"/>
              <a:t>매출  </a:t>
            </a:r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72400" y="212550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로그아웃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520327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 및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3723" y="1052736"/>
            <a:ext cx="5400600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826331" y="1052736"/>
            <a:ext cx="720080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62901" y="1951391"/>
            <a:ext cx="6192688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레시</a:t>
            </a:r>
            <a:r>
              <a:rPr lang="ko-KR" altLang="en-US" dirty="0" err="1">
                <a:solidFill>
                  <a:schemeClr val="tx1"/>
                </a:solidFill>
              </a:rPr>
              <a:t>피</a:t>
            </a:r>
            <a:r>
              <a:rPr lang="ko-KR" altLang="en-US" dirty="0" smtClean="0">
                <a:solidFill>
                  <a:schemeClr val="tx1"/>
                </a:solidFill>
              </a:rPr>
              <a:t>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62901" y="6559903"/>
            <a:ext cx="61926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레시</a:t>
            </a:r>
            <a:r>
              <a:rPr lang="ko-KR" altLang="en-US" dirty="0" err="1">
                <a:solidFill>
                  <a:schemeClr val="tx1"/>
                </a:solidFill>
              </a:rPr>
              <a:t>피</a:t>
            </a:r>
            <a:r>
              <a:rPr lang="ko-KR" altLang="en-US" dirty="0" smtClean="0">
                <a:solidFill>
                  <a:schemeClr val="tx1"/>
                </a:solidFill>
              </a:rPr>
              <a:t> 목록 페이지 넘기는 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3683" y="1052736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필터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948603" y="1052736"/>
            <a:ext cx="1152128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200" dirty="0" smtClean="0">
                <a:solidFill>
                  <a:schemeClr val="tx1"/>
                </a:solidFill>
              </a:rPr>
              <a:t> 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9328" y="1484784"/>
            <a:ext cx="78488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9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504" y="18177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HOME  |  </a:t>
            </a:r>
            <a:r>
              <a:rPr lang="ko-KR" altLang="en-US" dirty="0" smtClean="0"/>
              <a:t>회원  </a:t>
            </a:r>
            <a:r>
              <a:rPr lang="en-US" altLang="ko-KR" dirty="0" smtClean="0"/>
              <a:t>| </a:t>
            </a:r>
            <a:r>
              <a:rPr lang="ko-KR" altLang="en-US" dirty="0" err="1" smtClean="0">
                <a:solidFill>
                  <a:srgbClr val="0070C0"/>
                </a:solidFill>
              </a:rPr>
              <a:t>레시</a:t>
            </a:r>
            <a:r>
              <a:rPr lang="ko-KR" altLang="en-US" dirty="0" err="1">
                <a:solidFill>
                  <a:srgbClr val="0070C0"/>
                </a:solidFill>
              </a:rPr>
              <a:t>피</a:t>
            </a:r>
            <a:r>
              <a:rPr lang="en-US" altLang="ko-KR" dirty="0" smtClean="0"/>
              <a:t>  |  </a:t>
            </a:r>
            <a:r>
              <a:rPr lang="ko-KR" altLang="en-US" dirty="0" smtClean="0"/>
              <a:t>쇼핑 </a:t>
            </a:r>
            <a:r>
              <a:rPr lang="en-US" altLang="ko-KR" dirty="0" smtClean="0"/>
              <a:t>|  </a:t>
            </a:r>
            <a:r>
              <a:rPr lang="ko-KR" altLang="en-US" dirty="0" smtClean="0"/>
              <a:t>매출  </a:t>
            </a:r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72400" y="212550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로그아웃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520327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 및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624" y="1138436"/>
            <a:ext cx="6192688" cy="5301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948603" y="1052736"/>
            <a:ext cx="1152128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200" dirty="0" smtClean="0">
                <a:solidFill>
                  <a:schemeClr val="tx1"/>
                </a:solidFill>
              </a:rPr>
              <a:t> 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81565" y="1354387"/>
            <a:ext cx="5832648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1565" y="3154660"/>
            <a:ext cx="58326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81565" y="3658716"/>
            <a:ext cx="5832648" cy="922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간단 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81565" y="4653136"/>
            <a:ext cx="583264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재료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81565" y="5751047"/>
            <a:ext cx="583264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방</a:t>
            </a:r>
            <a:r>
              <a:rPr lang="ko-KR" altLang="en-US" dirty="0">
                <a:solidFill>
                  <a:schemeClr val="tx1"/>
                </a:solidFill>
              </a:rPr>
              <a:t>법</a:t>
            </a:r>
          </a:p>
        </p:txBody>
      </p:sp>
    </p:spTree>
    <p:extLst>
      <p:ext uri="{BB962C8B-B14F-4D97-AF65-F5344CB8AC3E}">
        <p14:creationId xmlns:p14="http://schemas.microsoft.com/office/powerpoint/2010/main" val="81394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504" y="18177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HOME  |  </a:t>
            </a:r>
            <a:r>
              <a:rPr lang="ko-KR" altLang="en-US" dirty="0" smtClean="0"/>
              <a:t>회원  </a:t>
            </a:r>
            <a:r>
              <a:rPr lang="en-US" altLang="ko-KR" dirty="0" smtClean="0"/>
              <a:t>| </a:t>
            </a:r>
            <a:r>
              <a:rPr lang="ko-KR" altLang="en-US" dirty="0" err="1" smtClean="0">
                <a:solidFill>
                  <a:srgbClr val="0070C0"/>
                </a:solidFill>
              </a:rPr>
              <a:t>레시</a:t>
            </a:r>
            <a:r>
              <a:rPr lang="ko-KR" altLang="en-US" dirty="0" err="1">
                <a:solidFill>
                  <a:srgbClr val="0070C0"/>
                </a:solidFill>
              </a:rPr>
              <a:t>피</a:t>
            </a:r>
            <a:r>
              <a:rPr lang="en-US" altLang="ko-KR" dirty="0" smtClean="0"/>
              <a:t>  |  </a:t>
            </a:r>
            <a:r>
              <a:rPr lang="ko-KR" altLang="en-US" dirty="0" smtClean="0"/>
              <a:t>쇼핑 </a:t>
            </a:r>
            <a:r>
              <a:rPr lang="en-US" altLang="ko-KR" dirty="0" smtClean="0"/>
              <a:t>|  </a:t>
            </a:r>
            <a:r>
              <a:rPr lang="ko-KR" altLang="en-US" dirty="0" smtClean="0"/>
              <a:t>매출  </a:t>
            </a:r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72400" y="212550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로그아웃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53723" y="1052736"/>
            <a:ext cx="5400600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826331" y="1052736"/>
            <a:ext cx="720080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53723" y="1556792"/>
            <a:ext cx="6192688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</a:t>
            </a:r>
            <a:r>
              <a:rPr lang="ko-KR" altLang="en-US" dirty="0">
                <a:solidFill>
                  <a:schemeClr val="tx1"/>
                </a:solidFill>
              </a:rPr>
              <a:t>의</a:t>
            </a:r>
            <a:r>
              <a:rPr lang="ko-KR" altLang="en-US" dirty="0" smtClean="0">
                <a:solidFill>
                  <a:schemeClr val="tx1"/>
                </a:solidFill>
              </a:rPr>
              <a:t>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53723" y="6165304"/>
            <a:ext cx="61926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</a:t>
            </a:r>
            <a:r>
              <a:rPr lang="ko-KR" altLang="en-US" dirty="0">
                <a:solidFill>
                  <a:schemeClr val="tx1"/>
                </a:solidFill>
              </a:rPr>
              <a:t>의</a:t>
            </a:r>
            <a:r>
              <a:rPr lang="ko-KR" altLang="en-US" dirty="0" smtClean="0">
                <a:solidFill>
                  <a:schemeClr val="tx1"/>
                </a:solidFill>
              </a:rPr>
              <a:t> 목록 페이지 넘기는 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3683" y="1052736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필터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948603" y="1052736"/>
            <a:ext cx="1152128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200" dirty="0" smtClean="0">
                <a:solidFill>
                  <a:schemeClr val="tx1"/>
                </a:solidFill>
              </a:rPr>
              <a:t> 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28833" y="522593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08953" y="4149080"/>
            <a:ext cx="5839511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작성자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작성일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 내용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답변달기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8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504" y="18177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HOME  |  </a:t>
            </a:r>
            <a:r>
              <a:rPr lang="ko-KR" altLang="en-US" dirty="0" smtClean="0"/>
              <a:t>회원 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레시</a:t>
            </a:r>
            <a:r>
              <a:rPr lang="ko-KR" altLang="en-US" dirty="0" err="1"/>
              <a:t>피</a:t>
            </a:r>
            <a:r>
              <a:rPr lang="en-US" altLang="ko-KR" dirty="0" smtClean="0"/>
              <a:t>  |  </a:t>
            </a:r>
            <a:r>
              <a:rPr lang="ko-KR" altLang="en-US" dirty="0" smtClean="0">
                <a:solidFill>
                  <a:srgbClr val="0070C0"/>
                </a:solidFill>
              </a:rPr>
              <a:t>쇼핑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|  </a:t>
            </a:r>
            <a:r>
              <a:rPr lang="ko-KR" altLang="en-US" dirty="0" smtClean="0"/>
              <a:t>매출  </a:t>
            </a:r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72400" y="212550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로그아웃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894318" y="692696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 및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94318" y="112474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반품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취소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94318" y="1556792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47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8177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HOME  |  </a:t>
            </a:r>
            <a:r>
              <a:rPr lang="ko-KR" altLang="en-US" dirty="0" smtClean="0">
                <a:solidFill>
                  <a:prstClr val="black"/>
                </a:solidFill>
              </a:rPr>
              <a:t>회원  </a:t>
            </a:r>
            <a:r>
              <a:rPr lang="en-US" altLang="ko-KR" dirty="0" smtClean="0">
                <a:solidFill>
                  <a:prstClr val="black"/>
                </a:solidFill>
              </a:rPr>
              <a:t>| </a:t>
            </a:r>
            <a:r>
              <a:rPr lang="ko-KR" altLang="en-US" dirty="0" err="1" smtClean="0">
                <a:solidFill>
                  <a:prstClr val="black"/>
                </a:solidFill>
              </a:rPr>
              <a:t>레시</a:t>
            </a:r>
            <a:r>
              <a:rPr lang="ko-KR" altLang="en-US" dirty="0" err="1">
                <a:solidFill>
                  <a:prstClr val="black"/>
                </a:solidFill>
              </a:rPr>
              <a:t>피</a:t>
            </a:r>
            <a:r>
              <a:rPr lang="en-US" altLang="ko-KR" dirty="0" smtClean="0">
                <a:solidFill>
                  <a:prstClr val="black"/>
                </a:solidFill>
              </a:rPr>
              <a:t>  |  </a:t>
            </a:r>
            <a:r>
              <a:rPr lang="ko-KR" altLang="en-US" dirty="0" smtClean="0">
                <a:solidFill>
                  <a:srgbClr val="0070C0"/>
                </a:solidFill>
              </a:rPr>
              <a:t>쇼핑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|  </a:t>
            </a:r>
            <a:r>
              <a:rPr lang="ko-KR" altLang="en-US" dirty="0" smtClean="0">
                <a:solidFill>
                  <a:prstClr val="black"/>
                </a:solidFill>
              </a:rPr>
              <a:t>매출  </a:t>
            </a:r>
            <a:r>
              <a:rPr lang="en-US" altLang="ko-KR" dirty="0" smtClean="0">
                <a:solidFill>
                  <a:prstClr val="black"/>
                </a:solidFill>
              </a:rPr>
              <a:t>   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2400" y="212550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로그아웃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71800" y="377526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등록 및 관리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3723" y="1052736"/>
            <a:ext cx="5400600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26331" y="1052736"/>
            <a:ext cx="720080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353723" y="1844824"/>
            <a:ext cx="6192688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</a:t>
            </a:r>
            <a:r>
              <a:rPr lang="ko-KR" altLang="en-US" dirty="0">
                <a:solidFill>
                  <a:schemeClr val="tx1"/>
                </a:solidFill>
              </a:rPr>
              <a:t>품</a:t>
            </a:r>
            <a:r>
              <a:rPr lang="ko-KR" altLang="en-US" dirty="0" smtClean="0">
                <a:solidFill>
                  <a:schemeClr val="tx1"/>
                </a:solidFill>
              </a:rPr>
              <a:t>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53723" y="6453336"/>
            <a:ext cx="61926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목록 페이지 넘기는 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3683" y="1052736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필터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884368" y="1052736"/>
            <a:ext cx="1152128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상품 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99592" y="1412776"/>
            <a:ext cx="78488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5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8177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HOME  |  </a:t>
            </a:r>
            <a:r>
              <a:rPr lang="ko-KR" altLang="en-US" dirty="0" smtClean="0">
                <a:solidFill>
                  <a:prstClr val="black"/>
                </a:solidFill>
              </a:rPr>
              <a:t>회원  </a:t>
            </a:r>
            <a:r>
              <a:rPr lang="en-US" altLang="ko-KR" dirty="0" smtClean="0">
                <a:solidFill>
                  <a:prstClr val="black"/>
                </a:solidFill>
              </a:rPr>
              <a:t>| </a:t>
            </a:r>
            <a:r>
              <a:rPr lang="ko-KR" altLang="en-US" dirty="0" err="1" smtClean="0">
                <a:solidFill>
                  <a:prstClr val="black"/>
                </a:solidFill>
              </a:rPr>
              <a:t>레시</a:t>
            </a:r>
            <a:r>
              <a:rPr lang="ko-KR" altLang="en-US" dirty="0" err="1">
                <a:solidFill>
                  <a:prstClr val="black"/>
                </a:solidFill>
              </a:rPr>
              <a:t>피</a:t>
            </a:r>
            <a:r>
              <a:rPr lang="en-US" altLang="ko-KR" dirty="0" smtClean="0">
                <a:solidFill>
                  <a:prstClr val="black"/>
                </a:solidFill>
              </a:rPr>
              <a:t>  |  </a:t>
            </a:r>
            <a:r>
              <a:rPr lang="ko-KR" altLang="en-US" dirty="0" smtClean="0">
                <a:solidFill>
                  <a:srgbClr val="0070C0"/>
                </a:solidFill>
              </a:rPr>
              <a:t>쇼핑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|  </a:t>
            </a:r>
            <a:r>
              <a:rPr lang="ko-KR" altLang="en-US" dirty="0" smtClean="0">
                <a:solidFill>
                  <a:prstClr val="black"/>
                </a:solidFill>
              </a:rPr>
              <a:t>매출  </a:t>
            </a:r>
            <a:r>
              <a:rPr lang="en-US" altLang="ko-KR" dirty="0" smtClean="0">
                <a:solidFill>
                  <a:prstClr val="black"/>
                </a:solidFill>
              </a:rPr>
              <a:t>   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2400" y="212550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로그아웃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71800" y="377526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등록 및 관리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3723" y="1052736"/>
            <a:ext cx="5400600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26331" y="1052736"/>
            <a:ext cx="720080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388016" y="1895812"/>
            <a:ext cx="6192688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3683" y="1052736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필터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884368" y="1052736"/>
            <a:ext cx="1152128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상품 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99592" y="1412776"/>
            <a:ext cx="78488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19672" y="2060848"/>
            <a:ext cx="5760640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04040" y="4653136"/>
            <a:ext cx="576064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</a:t>
            </a:r>
            <a:r>
              <a:rPr lang="ko-KR" altLang="en-US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04040" y="5301208"/>
            <a:ext cx="576064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설명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357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504" y="18177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HOME  |  </a:t>
            </a:r>
            <a:r>
              <a:rPr lang="ko-KR" altLang="en-US" dirty="0" smtClean="0"/>
              <a:t>회원 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레시</a:t>
            </a:r>
            <a:r>
              <a:rPr lang="ko-KR" altLang="en-US" dirty="0" err="1"/>
              <a:t>피</a:t>
            </a:r>
            <a:r>
              <a:rPr lang="en-US" altLang="ko-KR" dirty="0" smtClean="0"/>
              <a:t>  |  </a:t>
            </a:r>
            <a:r>
              <a:rPr lang="ko-KR" altLang="en-US" dirty="0" smtClean="0">
                <a:solidFill>
                  <a:srgbClr val="0070C0"/>
                </a:solidFill>
              </a:rPr>
              <a:t>쇼핑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|  </a:t>
            </a:r>
            <a:r>
              <a:rPr lang="ko-KR" altLang="en-US" dirty="0" smtClean="0"/>
              <a:t>매출  </a:t>
            </a:r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72400" y="212550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로그아웃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836945" y="375101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1715" y="1052736"/>
            <a:ext cx="5400600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54323" y="1052736"/>
            <a:ext cx="720080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81715" y="1556792"/>
            <a:ext cx="6192688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</a:t>
            </a:r>
            <a:r>
              <a:rPr lang="ko-KR" altLang="en-US" dirty="0">
                <a:solidFill>
                  <a:schemeClr val="tx1"/>
                </a:solidFill>
              </a:rPr>
              <a:t>의</a:t>
            </a:r>
            <a:r>
              <a:rPr lang="ko-KR" altLang="en-US" dirty="0" smtClean="0">
                <a:solidFill>
                  <a:schemeClr val="tx1"/>
                </a:solidFill>
              </a:rPr>
              <a:t>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1715" y="6165304"/>
            <a:ext cx="61926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</a:t>
            </a:r>
            <a:r>
              <a:rPr lang="ko-KR" altLang="en-US" dirty="0">
                <a:solidFill>
                  <a:schemeClr val="tx1"/>
                </a:solidFill>
              </a:rPr>
              <a:t>의</a:t>
            </a:r>
            <a:r>
              <a:rPr lang="ko-KR" altLang="en-US" dirty="0" smtClean="0">
                <a:solidFill>
                  <a:schemeClr val="tx1"/>
                </a:solidFill>
              </a:rPr>
              <a:t> 목록 페이지 넘기는 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1675" y="1052736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필터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36945" y="4149080"/>
            <a:ext cx="5839511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작성자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작성일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 내용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답변달기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07504" y="90872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07504" y="1464149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후기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79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504" y="18177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HOME  |  </a:t>
            </a:r>
            <a:r>
              <a:rPr lang="ko-KR" altLang="en-US" dirty="0" smtClean="0"/>
              <a:t>회원 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레시</a:t>
            </a:r>
            <a:r>
              <a:rPr lang="ko-KR" altLang="en-US" dirty="0" err="1"/>
              <a:t>피</a:t>
            </a:r>
            <a:r>
              <a:rPr lang="en-US" altLang="ko-KR" dirty="0" smtClean="0"/>
              <a:t>  |  </a:t>
            </a:r>
            <a:r>
              <a:rPr lang="ko-KR" altLang="en-US" dirty="0" smtClean="0">
                <a:solidFill>
                  <a:srgbClr val="0070C0"/>
                </a:solidFill>
              </a:rPr>
              <a:t>쇼핑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|  </a:t>
            </a:r>
            <a:r>
              <a:rPr lang="ko-KR" altLang="en-US" dirty="0" smtClean="0"/>
              <a:t>매출  </a:t>
            </a:r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72400" y="212550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로그아웃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2771800" y="445482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반품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취소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53723" y="1038526"/>
            <a:ext cx="5400600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826331" y="1038526"/>
            <a:ext cx="720080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93683" y="1038526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필터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53723" y="1556792"/>
            <a:ext cx="6192688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53723" y="6165304"/>
            <a:ext cx="61926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목록 페이지 넘기는 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177281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반품이랑 취소는 관리자가 요청</a:t>
            </a:r>
            <a:r>
              <a:rPr lang="ko-KR" altLang="en-US" dirty="0"/>
              <a:t>을</a:t>
            </a:r>
            <a:r>
              <a:rPr lang="ko-KR" altLang="en-US" dirty="0" smtClean="0"/>
              <a:t> 승인 하도록 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73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94884" y="3131676"/>
            <a:ext cx="41764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98272" y="3635732"/>
            <a:ext cx="41764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6859" y="309102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Email</a:t>
            </a:r>
            <a:r>
              <a:rPr lang="en-US" altLang="ko-KR" dirty="0" smtClean="0"/>
              <a:t>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3635732"/>
            <a:ext cx="6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PW :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40466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75956" y="4725144"/>
            <a:ext cx="720080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10772" y="2627620"/>
            <a:ext cx="41764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7931" y="25869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98272" y="4138566"/>
            <a:ext cx="41764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48196" y="4077072"/>
            <a:ext cx="6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PW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948264" y="4102562"/>
            <a:ext cx="1872208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948264" y="3599728"/>
            <a:ext cx="1872208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중복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89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26264" y="2605554"/>
            <a:ext cx="41764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88" y="2605554"/>
            <a:ext cx="6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PW :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40466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</a:t>
            </a:r>
            <a:r>
              <a:rPr lang="ko-KR" altLang="en-US" dirty="0"/>
              <a:t>디</a:t>
            </a:r>
            <a:r>
              <a:rPr lang="ko-KR" altLang="en-US" dirty="0" smtClean="0"/>
              <a:t> 찾기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909847" y="2569550"/>
            <a:ext cx="720080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97654" y="4941168"/>
            <a:ext cx="41764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8224" y="4901891"/>
            <a:ext cx="116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아이디는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90218" y="4900518"/>
            <a:ext cx="188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04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94884" y="3460358"/>
            <a:ext cx="41764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6859" y="341970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Email</a:t>
            </a:r>
            <a:r>
              <a:rPr lang="en-US" altLang="ko-KR" dirty="0" smtClean="0"/>
              <a:t>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40466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76256" y="3429000"/>
            <a:ext cx="720080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94884" y="2987660"/>
            <a:ext cx="41764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52043" y="294701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597654" y="4941168"/>
            <a:ext cx="41764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624" y="4901891"/>
            <a:ext cx="141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</a:t>
            </a:r>
            <a:r>
              <a:rPr lang="ko-KR" altLang="en-US" dirty="0"/>
              <a:t>호</a:t>
            </a:r>
            <a:r>
              <a:rPr lang="ko-KR" altLang="en-US" dirty="0" smtClean="0"/>
              <a:t>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90218" y="4900518"/>
            <a:ext cx="188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58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504" y="18177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HOME</a:t>
            </a:r>
            <a:r>
              <a:rPr lang="en-US" altLang="ko-KR" dirty="0" smtClean="0"/>
              <a:t>  |  </a:t>
            </a:r>
            <a:r>
              <a:rPr lang="ko-KR" altLang="en-US" dirty="0" smtClean="0"/>
              <a:t>회원 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레시</a:t>
            </a:r>
            <a:r>
              <a:rPr lang="ko-KR" altLang="en-US" dirty="0" err="1"/>
              <a:t>피</a:t>
            </a:r>
            <a:r>
              <a:rPr lang="en-US" altLang="ko-KR" dirty="0" smtClean="0"/>
              <a:t>  |  </a:t>
            </a:r>
            <a:r>
              <a:rPr lang="ko-KR" altLang="en-US" dirty="0" smtClean="0"/>
              <a:t>쇼핑 </a:t>
            </a:r>
            <a:r>
              <a:rPr lang="en-US" altLang="ko-KR" dirty="0" smtClean="0"/>
              <a:t>|  </a:t>
            </a:r>
            <a:r>
              <a:rPr lang="ko-KR" altLang="en-US" dirty="0" smtClean="0"/>
              <a:t>매출  </a:t>
            </a:r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72400" y="212550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로그아웃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4772" y="1349419"/>
            <a:ext cx="3240360" cy="4802114"/>
          </a:xfrm>
          <a:prstGeom prst="roundRect">
            <a:avLst>
              <a:gd name="adj" fmla="val 75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dirty="0" smtClean="0">
                <a:solidFill>
                  <a:schemeClr val="tx1"/>
                </a:solidFill>
              </a:rPr>
              <a:t>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399168" y="1349419"/>
            <a:ext cx="4032448" cy="1489746"/>
          </a:xfrm>
          <a:prstGeom prst="roundRect">
            <a:avLst>
              <a:gd name="adj" fmla="val 98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오늘의 추천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751096" y="5755300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더보기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99168" y="2991565"/>
            <a:ext cx="4032448" cy="1489746"/>
          </a:xfrm>
          <a:prstGeom prst="roundRect">
            <a:avLst>
              <a:gd name="adj" fmla="val 98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어제의 </a:t>
            </a:r>
            <a:r>
              <a:rPr lang="en-US" altLang="ko-KR" dirty="0" smtClean="0">
                <a:solidFill>
                  <a:schemeClr val="tx1"/>
                </a:solidFill>
              </a:rPr>
              <a:t>BEST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91980" y="4639365"/>
            <a:ext cx="4032448" cy="1489746"/>
          </a:xfrm>
          <a:prstGeom prst="roundRect">
            <a:avLst>
              <a:gd name="adj" fmla="val 98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랭</a:t>
            </a:r>
            <a:r>
              <a:rPr lang="ko-KR" altLang="en-US" dirty="0">
                <a:solidFill>
                  <a:schemeClr val="tx1"/>
                </a:solidFill>
              </a:rPr>
              <a:t>킹</a:t>
            </a:r>
          </a:p>
        </p:txBody>
      </p:sp>
    </p:spTree>
    <p:extLst>
      <p:ext uri="{BB962C8B-B14F-4D97-AF65-F5344CB8AC3E}">
        <p14:creationId xmlns:p14="http://schemas.microsoft.com/office/powerpoint/2010/main" val="40407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504" y="18177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HOME</a:t>
            </a:r>
            <a:r>
              <a:rPr lang="en-US" altLang="ko-KR" dirty="0" smtClean="0"/>
              <a:t>  |  </a:t>
            </a:r>
            <a:r>
              <a:rPr lang="ko-KR" altLang="en-US" dirty="0" smtClean="0"/>
              <a:t>회원 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레시</a:t>
            </a:r>
            <a:r>
              <a:rPr lang="ko-KR" altLang="en-US" dirty="0" err="1"/>
              <a:t>피</a:t>
            </a:r>
            <a:r>
              <a:rPr lang="en-US" altLang="ko-KR" dirty="0" smtClean="0"/>
              <a:t>  |  </a:t>
            </a:r>
            <a:r>
              <a:rPr lang="ko-KR" altLang="en-US" dirty="0" smtClean="0"/>
              <a:t>쇼핑 </a:t>
            </a:r>
            <a:r>
              <a:rPr lang="en-US" altLang="ko-KR" dirty="0" smtClean="0"/>
              <a:t>|  </a:t>
            </a:r>
            <a:r>
              <a:rPr lang="ko-KR" altLang="en-US" dirty="0" smtClean="0"/>
              <a:t>매출  </a:t>
            </a:r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72400" y="212550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로그아웃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41960" y="975608"/>
            <a:ext cx="3147789" cy="4034715"/>
          </a:xfrm>
          <a:prstGeom prst="roundRect">
            <a:avLst>
              <a:gd name="adj" fmla="val 75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환불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문의사항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406356" y="975608"/>
            <a:ext cx="3917248" cy="1251678"/>
          </a:xfrm>
          <a:prstGeom prst="roundRect">
            <a:avLst>
              <a:gd name="adj" fmla="val 98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오늘의 추천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700619" y="4714225"/>
            <a:ext cx="489656" cy="4235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더보기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06356" y="2420888"/>
            <a:ext cx="3917248" cy="1251678"/>
          </a:xfrm>
          <a:prstGeom prst="roundRect">
            <a:avLst>
              <a:gd name="adj" fmla="val 98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어제의 </a:t>
            </a:r>
            <a:r>
              <a:rPr lang="en-US" altLang="ko-KR" dirty="0" smtClean="0">
                <a:solidFill>
                  <a:schemeClr val="tx1"/>
                </a:solidFill>
              </a:rPr>
              <a:t>BEST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06356" y="3886053"/>
            <a:ext cx="3917248" cy="1251678"/>
          </a:xfrm>
          <a:prstGeom prst="roundRect">
            <a:avLst>
              <a:gd name="adj" fmla="val 98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랭</a:t>
            </a:r>
            <a:r>
              <a:rPr lang="ko-KR" altLang="en-US" dirty="0">
                <a:solidFill>
                  <a:schemeClr val="tx1"/>
                </a:solidFill>
              </a:rPr>
              <a:t>킹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83867" y="5502092"/>
            <a:ext cx="7576266" cy="1023252"/>
          </a:xfrm>
          <a:prstGeom prst="roundRect">
            <a:avLst>
              <a:gd name="adj" fmla="val 98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특가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7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504" y="18177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HOME</a:t>
            </a:r>
            <a:r>
              <a:rPr lang="en-US" altLang="ko-KR" dirty="0" smtClean="0"/>
              <a:t>  |  </a:t>
            </a:r>
            <a:r>
              <a:rPr lang="ko-KR" altLang="en-US" dirty="0" smtClean="0"/>
              <a:t>회원 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레시</a:t>
            </a:r>
            <a:r>
              <a:rPr lang="ko-KR" altLang="en-US" dirty="0" err="1"/>
              <a:t>피</a:t>
            </a:r>
            <a:r>
              <a:rPr lang="en-US" altLang="ko-KR" dirty="0" smtClean="0"/>
              <a:t>  |  </a:t>
            </a:r>
            <a:r>
              <a:rPr lang="ko-KR" altLang="en-US" dirty="0" smtClean="0"/>
              <a:t>쇼핑 </a:t>
            </a:r>
            <a:r>
              <a:rPr lang="en-US" altLang="ko-KR" dirty="0" smtClean="0"/>
              <a:t>|  </a:t>
            </a:r>
            <a:r>
              <a:rPr lang="ko-KR" altLang="en-US" dirty="0" smtClean="0"/>
              <a:t>매출  </a:t>
            </a:r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72400" y="212550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로그아웃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39" y="1183548"/>
            <a:ext cx="7576266" cy="4104456"/>
          </a:xfrm>
          <a:prstGeom prst="roundRect">
            <a:avLst>
              <a:gd name="adj" fmla="val 98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매출 현황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63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8338"/>
            <a:ext cx="9144000" cy="620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504" y="107340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HOME  |  </a:t>
            </a:r>
            <a:r>
              <a:rPr lang="ko-KR" altLang="en-US" dirty="0" smtClean="0">
                <a:solidFill>
                  <a:srgbClr val="0070C0"/>
                </a:solidFill>
              </a:rPr>
              <a:t>회원</a:t>
            </a:r>
            <a:r>
              <a:rPr lang="ko-KR" altLang="en-US" dirty="0" smtClean="0"/>
              <a:t> 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레시</a:t>
            </a:r>
            <a:r>
              <a:rPr lang="ko-KR" altLang="en-US" dirty="0" err="1"/>
              <a:t>피</a:t>
            </a:r>
            <a:r>
              <a:rPr lang="en-US" altLang="ko-KR" dirty="0" smtClean="0"/>
              <a:t>  |  </a:t>
            </a:r>
            <a:r>
              <a:rPr lang="ko-KR" altLang="en-US" dirty="0" smtClean="0"/>
              <a:t>쇼핑 </a:t>
            </a:r>
            <a:r>
              <a:rPr lang="en-US" altLang="ko-KR" dirty="0" smtClean="0"/>
              <a:t>|  </a:t>
            </a:r>
            <a:r>
              <a:rPr lang="ko-KR" altLang="en-US" dirty="0" smtClean="0"/>
              <a:t>매출  </a:t>
            </a:r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72400" y="138118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로그아웃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59632" y="836712"/>
            <a:ext cx="5400600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32240" y="836712"/>
            <a:ext cx="720080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59632" y="1340768"/>
            <a:ext cx="6192688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5949280"/>
            <a:ext cx="61926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 목록 페이지 넘기는 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592" y="836712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필터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3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8338"/>
            <a:ext cx="9144000" cy="620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504" y="107340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HOME  |  </a:t>
            </a:r>
            <a:r>
              <a:rPr lang="ko-KR" altLang="en-US" dirty="0" smtClean="0">
                <a:solidFill>
                  <a:srgbClr val="0070C0"/>
                </a:solidFill>
              </a:rPr>
              <a:t>회원</a:t>
            </a:r>
            <a:r>
              <a:rPr lang="ko-KR" altLang="en-US" dirty="0" smtClean="0"/>
              <a:t> 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레시</a:t>
            </a:r>
            <a:r>
              <a:rPr lang="ko-KR" altLang="en-US" dirty="0" err="1"/>
              <a:t>피</a:t>
            </a:r>
            <a:r>
              <a:rPr lang="en-US" altLang="ko-KR" dirty="0" smtClean="0"/>
              <a:t>  |  </a:t>
            </a:r>
            <a:r>
              <a:rPr lang="ko-KR" altLang="en-US" dirty="0" smtClean="0"/>
              <a:t>쇼핑 </a:t>
            </a:r>
            <a:r>
              <a:rPr lang="en-US" altLang="ko-KR" dirty="0" smtClean="0"/>
              <a:t>|  </a:t>
            </a:r>
            <a:r>
              <a:rPr lang="ko-KR" altLang="en-US" dirty="0" smtClean="0"/>
              <a:t>매출  </a:t>
            </a:r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72400" y="138118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로그아웃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59632" y="836712"/>
            <a:ext cx="5400600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32240" y="836712"/>
            <a:ext cx="720080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99592" y="836712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필터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63588" y="1302538"/>
            <a:ext cx="7416824" cy="5321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043608" y="1484784"/>
            <a:ext cx="1368152" cy="13681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32341" y="1596609"/>
            <a:ext cx="16561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36944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레시피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87624" y="4198516"/>
            <a:ext cx="792088" cy="78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즐겨찾기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32112" y="4198516"/>
            <a:ext cx="792088" cy="78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최근에 본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레시피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876256" y="6165304"/>
            <a:ext cx="576064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80651" y="6165304"/>
            <a:ext cx="576064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7996" y="53506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쇼핑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632341" y="2060848"/>
            <a:ext cx="2515723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아이디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28076" y="2399549"/>
            <a:ext cx="2515723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84633" y="5740544"/>
            <a:ext cx="792088" cy="78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찜목록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132112" y="5740544"/>
            <a:ext cx="792088" cy="78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최근 본 상품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64389" y="5719976"/>
            <a:ext cx="792088" cy="78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장바구니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63910" y="5740544"/>
            <a:ext cx="792088" cy="78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905291" y="5740544"/>
            <a:ext cx="792088" cy="78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환불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문</a:t>
            </a:r>
            <a:r>
              <a:rPr lang="ko-KR" altLang="en-US" sz="1400" dirty="0">
                <a:solidFill>
                  <a:schemeClr val="tx1"/>
                </a:solidFill>
              </a:rPr>
              <a:t>의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628075" y="2780928"/>
            <a:ext cx="2515723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핸드폰 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32341" y="3140968"/>
            <a:ext cx="2515723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배송지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24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392</Words>
  <Application>Microsoft Office PowerPoint</Application>
  <PresentationFormat>화면 슬라이드 쇼(4:3)</PresentationFormat>
  <Paragraphs>172</Paragraphs>
  <Slides>18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created xsi:type="dcterms:W3CDTF">2022-10-06T15:24:06Z</dcterms:created>
  <dcterms:modified xsi:type="dcterms:W3CDTF">2022-10-06T21:20:19Z</dcterms:modified>
</cp:coreProperties>
</file>