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94660"/>
  </p:normalViewPr>
  <p:slideViewPr>
    <p:cSldViewPr>
      <p:cViewPr varScale="1">
        <p:scale>
          <a:sx n="110" d="100"/>
          <a:sy n="110" d="100"/>
        </p:scale>
        <p:origin x="-22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0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5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4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4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4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3E94-A262-4E1D-922C-22F46E558E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060C-6AD6-41F5-91D6-B2D58EA4F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260648"/>
            <a:ext cx="7992888" cy="8640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수익 시스템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광고</a:t>
            </a:r>
            <a:endParaRPr lang="ko-KR" altLang="en-US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" r="64730"/>
          <a:stretch/>
        </p:blipFill>
        <p:spPr bwMode="auto">
          <a:xfrm>
            <a:off x="532192" y="1988840"/>
            <a:ext cx="2518913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7864" y="1498439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쇼핑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우리 제품 판매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일반 쇼핑</a:t>
            </a:r>
            <a:endParaRPr lang="ko-KR" altLang="en-US" dirty="0"/>
          </a:p>
        </p:txBody>
      </p:sp>
      <p:pic>
        <p:nvPicPr>
          <p:cNvPr id="1027" name="Picture 3" descr="C:\Users\USER\Desktop\KakaoTalk_20220930_0044400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1"/>
          <a:stretch/>
        </p:blipFill>
        <p:spPr bwMode="auto">
          <a:xfrm>
            <a:off x="6372200" y="1979983"/>
            <a:ext cx="2592288" cy="47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KakaoTalk_20220930_004440085_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" t="6193" r="73" b="15654"/>
          <a:stretch/>
        </p:blipFill>
        <p:spPr bwMode="auto">
          <a:xfrm>
            <a:off x="3476953" y="1979983"/>
            <a:ext cx="2728988" cy="45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관리자용 따로 개발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4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그럼 관리자 인증은 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4337" y="115610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</a:t>
            </a:r>
            <a:r>
              <a:rPr lang="ko-KR" altLang="en-US" dirty="0" smtClean="0"/>
              <a:t>관리자용 코드를 따로 받았다는 전재하에 코드 입력으로 인증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대문자 영어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44824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들어가야 하는 것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레시피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가능해야 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 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 검색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 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쇼핑</a:t>
            </a:r>
            <a:r>
              <a:rPr lang="ko-KR" altLang="en-US" dirty="0"/>
              <a:t>에</a:t>
            </a:r>
            <a:r>
              <a:rPr lang="ko-KR" altLang="en-US" dirty="0" smtClean="0"/>
              <a:t> 상품 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내리기 할 수 있어야 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광고 표시할 수 있어야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02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</a:t>
            </a:r>
            <a:r>
              <a:rPr lang="ko-KR" altLang="en-US" dirty="0"/>
              <a:t>자</a:t>
            </a:r>
            <a:r>
              <a:rPr lang="ko-KR" altLang="en-US" dirty="0" smtClean="0"/>
              <a:t>용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따로 개발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연동 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일반 로그인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 smtClean="0"/>
              <a:t>비밀번호 재설정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 smtClean="0"/>
              <a:t>회원가입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프로필 사진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갤러리</a:t>
            </a:r>
            <a:r>
              <a:rPr lang="en-US" altLang="ko-KR" dirty="0" smtClean="0"/>
              <a:t> ,</a:t>
            </a:r>
            <a:r>
              <a:rPr lang="ko-KR" altLang="en-US" dirty="0" smtClean="0">
                <a:solidFill>
                  <a:schemeClr val="tx1"/>
                </a:solidFill>
              </a:rPr>
              <a:t>카메라</a:t>
            </a:r>
            <a:r>
              <a:rPr lang="en-US" altLang="ko-KR" dirty="0"/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비밀번호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인증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핸드폰 번호 인증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 smtClean="0"/>
              <a:t>레시피</a:t>
            </a:r>
            <a:r>
              <a:rPr lang="ko-KR" altLang="en-US" b="1" dirty="0" smtClean="0"/>
              <a:t> 보기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후기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전부 </a:t>
            </a:r>
            <a:r>
              <a:rPr lang="en-US" altLang="ko-KR" dirty="0" smtClean="0"/>
              <a:t>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 err="1" smtClean="0"/>
              <a:t>마이페이지</a:t>
            </a:r>
            <a:endParaRPr lang="en-US" altLang="ko-KR" b="1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내 정보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본 </a:t>
            </a:r>
            <a:r>
              <a:rPr lang="ko-KR" altLang="en-US" dirty="0" err="1" smtClean="0"/>
              <a:t>레시피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즐겨찾기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0430" y="5877272"/>
            <a:ext cx="2069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내가 본 상품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5877272"/>
            <a:ext cx="20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주문 내역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745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158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2022-09-29T15:30:35Z</dcterms:created>
  <dcterms:modified xsi:type="dcterms:W3CDTF">2022-09-29T17:15:18Z</dcterms:modified>
</cp:coreProperties>
</file>