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08" autoAdjust="0"/>
    <p:restoredTop sz="94660"/>
  </p:normalViewPr>
  <p:slideViewPr>
    <p:cSldViewPr>
      <p:cViewPr varScale="1">
        <p:scale>
          <a:sx n="116" d="100"/>
          <a:sy n="116" d="100"/>
        </p:scale>
        <p:origin x="-22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1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8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6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8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FFF8-8A9C-4311-B917-798E8753E5C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C80E-B70D-40E1-8637-65CC7564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1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3888" y="404664"/>
            <a:ext cx="1872208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초</a:t>
            </a:r>
            <a:r>
              <a:rPr lang="ko-KR" altLang="en-US" dirty="0" err="1" smtClean="0">
                <a:solidFill>
                  <a:schemeClr val="bg1"/>
                </a:solidFill>
              </a:rPr>
              <a:t>렙북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75656" y="1916832"/>
            <a:ext cx="1728192" cy="2736304"/>
            <a:chOff x="179512" y="1124744"/>
            <a:chExt cx="1728192" cy="2736304"/>
          </a:xfrm>
        </p:grpSpPr>
        <p:sp>
          <p:nvSpPr>
            <p:cNvPr id="5" name="직사각형 4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로그인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512" y="1433736"/>
              <a:ext cx="1728192" cy="2427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SNS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연동 로그인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err="1" smtClean="0">
                  <a:solidFill>
                    <a:schemeClr val="tx1"/>
                  </a:solidFill>
                </a:rPr>
                <a:t>구글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카카오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err="1" smtClean="0">
                  <a:solidFill>
                    <a:schemeClr val="tx1"/>
                  </a:solidFill>
                </a:rPr>
                <a:t>네이버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다음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일반 로그인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아이디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비밀번호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88420" y="1904150"/>
            <a:ext cx="1835908" cy="2977554"/>
            <a:chOff x="3635895" y="1115054"/>
            <a:chExt cx="1835908" cy="2977554"/>
          </a:xfrm>
        </p:grpSpPr>
        <p:sp>
          <p:nvSpPr>
            <p:cNvPr id="8" name="직사각형 7"/>
            <p:cNvSpPr/>
            <p:nvPr/>
          </p:nvSpPr>
          <p:spPr>
            <a:xfrm>
              <a:off x="3635896" y="1115054"/>
              <a:ext cx="1835907" cy="2719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회원가</a:t>
              </a:r>
              <a:r>
                <a:rPr lang="ko-KR" altLang="en-US" sz="1400" dirty="0">
                  <a:solidFill>
                    <a:schemeClr val="bg1"/>
                  </a:solidFill>
                </a:rPr>
                <a:t>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35895" y="1377264"/>
              <a:ext cx="1835907" cy="2715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프로필 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갤러리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카메라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닉네임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아이디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비밀번호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비밀번호 확인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인증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핸드폰 번호 인증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63888" y="1904150"/>
            <a:ext cx="1728192" cy="2736304"/>
            <a:chOff x="179512" y="1124744"/>
            <a:chExt cx="1728192" cy="2736304"/>
          </a:xfrm>
        </p:grpSpPr>
        <p:sp>
          <p:nvSpPr>
            <p:cNvPr id="13" name="직사각형 12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일반 로그인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9512" y="1433736"/>
              <a:ext cx="1728192" cy="2427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아이디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비밀번호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비밀번호 재설정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74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11561" y="476672"/>
            <a:ext cx="2304256" cy="5688633"/>
            <a:chOff x="179512" y="1124744"/>
            <a:chExt cx="1728192" cy="3457461"/>
          </a:xfrm>
        </p:grpSpPr>
        <p:sp>
          <p:nvSpPr>
            <p:cNvPr id="5" name="직사각형 4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검색 바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검색 창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마이 페이지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HOME</a:t>
              </a: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랭킹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쇼</a:t>
              </a:r>
              <a:r>
                <a:rPr lang="ko-KR" altLang="en-US" sz="1600" dirty="0">
                  <a:solidFill>
                    <a:schemeClr val="tx1"/>
                  </a:solidFill>
                </a:rPr>
                <a:t>핑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카테고리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종류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상황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재료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오늘의 추천 아이템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오늘의 추천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어제의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BEST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뉴렙북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최고의 음식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47864" y="476672"/>
            <a:ext cx="2736304" cy="5688633"/>
            <a:chOff x="179512" y="1124744"/>
            <a:chExt cx="1728192" cy="3457461"/>
          </a:xfrm>
        </p:grpSpPr>
        <p:sp>
          <p:nvSpPr>
            <p:cNvPr id="22" name="직사각형 21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화</a:t>
              </a:r>
              <a:r>
                <a:rPr lang="ko-KR" altLang="en-US" sz="1400" dirty="0">
                  <a:solidFill>
                    <a:schemeClr val="bg1"/>
                  </a:solidFill>
                </a:rPr>
                <a:t>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검색바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검색창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마이페이지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HOME</a:t>
              </a: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랭킹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종류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한식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일식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중식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양식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상황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비건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명절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재료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육류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해산물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444208" y="476672"/>
            <a:ext cx="2448272" cy="5688633"/>
            <a:chOff x="179512" y="1124744"/>
            <a:chExt cx="1728192" cy="3457461"/>
          </a:xfrm>
        </p:grpSpPr>
        <p:sp>
          <p:nvSpPr>
            <p:cNvPr id="25" name="직사각형 24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랭</a:t>
              </a:r>
              <a:r>
                <a:rPr lang="ko-KR" altLang="en-US" sz="1400" dirty="0">
                  <a:solidFill>
                    <a:schemeClr val="bg1"/>
                  </a:solidFill>
                </a:rPr>
                <a:t>킹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화</a:t>
              </a:r>
              <a:r>
                <a:rPr lang="ko-KR" altLang="en-US" sz="1400" dirty="0">
                  <a:solidFill>
                    <a:schemeClr val="bg1"/>
                  </a:solidFill>
                </a:rPr>
                <a:t>면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검색바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검색창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마이페이지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HOME</a:t>
              </a: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랭킹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err="1">
                  <a:solidFill>
                    <a:schemeClr val="tx1"/>
                  </a:solidFill>
                </a:rPr>
                <a:t>초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렙북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최고의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어제의 인기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오늘의 인기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16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7544" y="879100"/>
            <a:ext cx="2376264" cy="4824537"/>
            <a:chOff x="179512" y="1124744"/>
            <a:chExt cx="1728192" cy="3457461"/>
          </a:xfrm>
        </p:grpSpPr>
        <p:sp>
          <p:nvSpPr>
            <p:cNvPr id="5" name="직사각형 4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마이 페이지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 정보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프로필 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닉네임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나의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작성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내가 본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즐겨찾기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내가 쓴 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요리 후기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내가 본 상품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장바구니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찜목록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주문내역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28184" y="879100"/>
            <a:ext cx="2376264" cy="4824537"/>
            <a:chOff x="179512" y="1124744"/>
            <a:chExt cx="1728192" cy="3457461"/>
          </a:xfrm>
        </p:grpSpPr>
        <p:sp>
          <p:nvSpPr>
            <p:cNvPr id="12" name="직사각형 11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쇼핑 홈 화</a:t>
              </a:r>
              <a:r>
                <a:rPr lang="ko-KR" altLang="en-US" sz="1400" dirty="0">
                  <a:solidFill>
                    <a:schemeClr val="bg1"/>
                  </a:solidFill>
                </a:rPr>
                <a:t>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검색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마이페이지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카테고리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인기상품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신상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할인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특가 상품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신상 제품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베스트 제품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47864" y="879100"/>
            <a:ext cx="2376264" cy="4824537"/>
            <a:chOff x="179512" y="1124744"/>
            <a:chExt cx="1728192" cy="3457461"/>
          </a:xfrm>
        </p:grpSpPr>
        <p:sp>
          <p:nvSpPr>
            <p:cNvPr id="15" name="직사각형 14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나의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작성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음식 대표 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이름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간단한 설명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카테고리 설정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요리정보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양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시간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재료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양념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요리 방법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팁</a:t>
              </a:r>
              <a:r>
                <a:rPr lang="en-US" altLang="ko-KR" sz="1600" dirty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주의사항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94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7544" y="692696"/>
            <a:ext cx="2376264" cy="4824537"/>
            <a:chOff x="179512" y="1124744"/>
            <a:chExt cx="1728192" cy="3457461"/>
          </a:xfrm>
        </p:grpSpPr>
        <p:sp>
          <p:nvSpPr>
            <p:cNvPr id="5" name="직사각형 4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음식 대표 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이름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작성자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좋아요 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조회수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버튼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03848" y="688076"/>
            <a:ext cx="2376264" cy="5765259"/>
            <a:chOff x="179512" y="1124744"/>
            <a:chExt cx="1728192" cy="4131621"/>
          </a:xfrm>
        </p:grpSpPr>
        <p:sp>
          <p:nvSpPr>
            <p:cNvPr id="8" name="직사각형 7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선택시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512" y="1433735"/>
              <a:ext cx="1728192" cy="3822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음식 대표 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레시피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이름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간단한 설명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작성자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요리정보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양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시간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재료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양념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요리 방법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팁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주의사항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요리후기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12160" y="675311"/>
            <a:ext cx="2376264" cy="4824537"/>
            <a:chOff x="179512" y="1124744"/>
            <a:chExt cx="1728192" cy="3457461"/>
          </a:xfrm>
        </p:grpSpPr>
        <p:sp>
          <p:nvSpPr>
            <p:cNvPr id="11" name="직사각형 10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요리 후기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작성자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댓글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2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7544" y="692696"/>
            <a:ext cx="2376264" cy="4824537"/>
            <a:chOff x="179512" y="1124744"/>
            <a:chExt cx="1728192" cy="3457461"/>
          </a:xfrm>
        </p:grpSpPr>
        <p:sp>
          <p:nvSpPr>
            <p:cNvPr id="5" name="직사각형 4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상품 목록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상품 대표 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상품명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가격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좋아요 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r>
                <a:rPr lang="ko-KR" altLang="en-US" sz="1600" dirty="0">
                  <a:solidFill>
                    <a:schemeClr val="tx1"/>
                  </a:solidFill>
                </a:rPr>
                <a:t>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03848" y="688076"/>
            <a:ext cx="2376264" cy="5765259"/>
            <a:chOff x="179512" y="1124744"/>
            <a:chExt cx="1728192" cy="4131621"/>
          </a:xfrm>
        </p:grpSpPr>
        <p:sp>
          <p:nvSpPr>
            <p:cNvPr id="8" name="직사각형 7"/>
            <p:cNvSpPr/>
            <p:nvPr/>
          </p:nvSpPr>
          <p:spPr>
            <a:xfrm>
              <a:off x="179512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상품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선택시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512" y="1433735"/>
              <a:ext cx="1728192" cy="3822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상품 대표 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상품명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가격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좋아요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조회수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배송비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상세정보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후기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환불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문</a:t>
              </a:r>
              <a:r>
                <a:rPr lang="ko-KR" altLang="en-US" sz="1600" dirty="0">
                  <a:solidFill>
                    <a:schemeClr val="tx1"/>
                  </a:solidFill>
                </a:rPr>
                <a:t>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02840" y="675311"/>
            <a:ext cx="2385584" cy="4824537"/>
            <a:chOff x="172734" y="1124744"/>
            <a:chExt cx="1734970" cy="3457461"/>
          </a:xfrm>
        </p:grpSpPr>
        <p:sp>
          <p:nvSpPr>
            <p:cNvPr id="11" name="직사각형 10"/>
            <p:cNvSpPr/>
            <p:nvPr/>
          </p:nvSpPr>
          <p:spPr>
            <a:xfrm>
              <a:off x="172734" y="1124744"/>
              <a:ext cx="1728192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상품 후기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12" y="1433736"/>
              <a:ext cx="1728192" cy="3148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사진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작성자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err="1" smtClean="0">
                  <a:solidFill>
                    <a:schemeClr val="tx1"/>
                  </a:solidFill>
                </a:rPr>
                <a:t>댓글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9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243</Words>
  <Application>Microsoft Office PowerPoint</Application>
  <PresentationFormat>화면 슬라이드 쇼(4:3)</PresentationFormat>
  <Paragraphs>179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2022-09-22T11:54:30Z</dcterms:created>
  <dcterms:modified xsi:type="dcterms:W3CDTF">2022-09-22T17:26:33Z</dcterms:modified>
</cp:coreProperties>
</file>