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6"/>
  </p:notesMasterIdLst>
  <p:sldIdLst>
    <p:sldId id="257" r:id="rId2"/>
    <p:sldId id="262" r:id="rId3"/>
    <p:sldId id="261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0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13:37.3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2033 87 24575,'-91'-1'0,"-101"3"0,153 4 0,1 3 0,-1 0 0,-66 28 0,62-20 0,-72 39 0,96-46 0,0-1 0,-33 10 0,37-15 0,1 1 0,0 0 0,0 1 0,1 1 0,0 0 0,-25 18 0,23-14 0,-1 0 0,0-1 0,-18 8 0,16-8 0,0 0 0,-23 18 0,-19 14 0,45-33 0,1 1 0,-1 0 0,2 1 0,0 1 0,-16 17 0,21-21 0,1 0 0,-1-1 0,0 0 0,-12 7 0,12-9 0,1 0 0,0 1 0,0 0 0,0 0 0,1 1 0,-10 11 0,9-9 0,0 0 0,-1 0 0,-13 11 0,-22 26 0,19-14 0,15-20 0,0-1 0,1 1 0,0 0 0,1 1 0,0 0 0,1 0 0,0 0 0,1 1 0,-5 25 0,4-16 0,-1 1 0,-1-1 0,-1 0 0,-1-1 0,-1 0 0,0 0 0,-21 26 0,10-11 0,-71 94 0,51-57 0,-79 156 0,103-186 0,-13 52 0,2-6 0,9-24 0,-9 24 0,24-76 0,1 1 0,0-1 0,1 1 0,1 0 0,0 0 0,2 0 0,-1 0 0,3 20 0,-1-16 0,0-1 0,-2 0 0,0 1 0,-8 35 0,1-13 0,2 1 0,1 0 0,3 0 0,1 0 0,5 42 0,-1 18 0,-4 436 0,3-520 0,0-1 0,1 0 0,0 0 0,2 0 0,8 22 0,10 41 0,51 233 0,-67-295 0,-1-1 0,2-1 0,10 18 0,1 2 0,93 160 0,-92-164 0,133 199 0,-30-19 0,-102-176 0,-13-23 0,0 0 0,0 0 0,18 20 0,-5-8 0,-1 1 0,16 28 0,27 34 0,-30-39 0,7 8 0,-15-27 0,24 36 0,-37-47 0,0-1 0,2 0 0,0-1 0,1 0 0,0-2 0,2 1 0,24 17 0,-33-28 0,-1 1 0,0 1 0,0-1 0,0 1 0,10 13 0,-11-12 0,0 0 0,1 0 0,0-1 0,1 0 0,8 6 0,78 67 0,126 65 0,-176-117 0,92 40 0,-128-65 0,260 110 0,3-10 0,-155-65 0,180 34 0,-279-69 0,0 2 0,29 12 0,-33-12 0,0 0 0,1 0 0,0-1 0,0-1 0,18 2 0,146 22 0,3-2 0,-158-21 0,0 1 0,35 11 0,-39-9 0,1-2 0,-1 0 0,1-1 0,29 2 0,-21-5 0,7-1 0,0 2 0,53 9 0,-51-5 0,69 2 0,-66-6 0,52 8 0,-27-2 0,0-3 0,121-6 0,-65-1 0,363 2 0,-456-1 0,0-2 0,-1 0 0,1-2 0,35-11 0,104-42 0,-147 50 0,98-39 0,72-27 0,-116 52 0,-35 11 0,69-29 0,-84 30 0,1 2 0,0 0 0,44-7 0,-44 11 0,-1-1 0,1-2 0,-1 0 0,27-13 0,146-64 0,-60 29 0,97-50 0,-171 81 0,-43 17 0,1-1 0,-1-1 0,0 0 0,-1-2 0,25-17 0,-22 13 0,-1 0 0,46-21 0,12-7 0,14-5 0,-71 39 0,-1-1 0,-1-1 0,0-1 0,21-17 0,19-17 0,-35 28 0,44-41 0,-39 27 0,-2-1 0,-1-1 0,-2-1 0,-1-2 0,31-65 0,-31 57 0,-14 27 0,0-1 0,8-26 0,72-188 0,-54 110 0,-25 80 0,1 0 0,23-49 0,-22 59 0,-2 0 0,-1-1 0,9-57 0,-12 52 0,1 1 0,22-59 0,-17 58 0,-2-1 0,-1-1 0,-2 1 0,4-59 0,-8 24 0,-2 37 0,10-56 0,-4 35 0,-3-1 0,-2 0 0,-7-74 0,2 15 0,2-446 0,-1 550 0,-1-1 0,0 1 0,-6-21 0,-5-36 0,10 47 0,-2 1 0,-1-1 0,0 1 0,-16-37 0,-10-34 0,21 60 0,-1 2 0,-2 0 0,-23-40 0,-5-14 0,22 50 0,-1 1 0,-34-44 0,37 55 0,-16-20 0,19 26 0,1 0 0,-15-26 0,13 17 0,-2 2 0,-21-26 0,-22-32 0,55 76 0,0 0 0,-1 0 0,0 1 0,0 0 0,-9-7 0,-28-29 0,25 19 0,-2 1 0,-23-20 0,-14-14 0,3-1 0,-3 3 0,-116-88 0,130 113 0,-3 1 0,-59-27 0,11 13 0,68 30 0,0 2 0,-1 1 0,-1 2 0,-37-8 0,-25-7 0,-19-22 0,48 28 0,1-3 0,-62-30 0,95 40 0,-1 1 0,0 1 0,-52-8 0,-1 0 0,53 11 0,-47-3 0,54 7 0,0-2 0,0 0 0,0-1 0,-28-9 0,30 7 0,0 1 0,0 1 0,0 1 0,-1 1 0,-31 0 0,-3-1 0,-24-9 0,54 7 0,1 2 0,-28-2 0,14 3 0,-49-9 0,50 6 0,-58-3 0,76 7 0,-1-1 0,1-1 0,1-1 0,-36-12 0,35 10 0,-1 0 0,0 2 0,0 0 0,-27-1 0,-3 4 0,19 2 0,0-2 0,1-1 0,-45-9 0,57 7 30,0 2-1,0 1 0,-23 0 1,25 1-401,-1 0 0,0-1 1,-27-6-1,27 2-6455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13:30.4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261 51 24575,'0'-2'0,"0"0"0,0 0 0,0-1 0,-1 1 0,1 0 0,-1 0 0,0 0 0,1 0 0,-1 0 0,0 0 0,0 0 0,-1 0 0,1 1 0,0-1 0,0 0 0,-1 0 0,1 1 0,-1-1 0,0 1 0,1 0 0,-1-1 0,0 1 0,0 0 0,0 0 0,0 0 0,0 0 0,0 0 0,0 1 0,0-1 0,0 1 0,0-1 0,0 1 0,-1 0 0,-2 0 0,-1-1 0,0 1 0,0 0 0,0 0 0,0 1 0,0-1 0,1 2 0,-1-1 0,0 0 0,0 1 0,1 0 0,-11 6 0,13-6 0,-14 8 0,1 0 0,1 1 0,0 1 0,-23 23 0,36-33 0,0 1 0,-1-1 0,1 1 0,0-1 0,0 1 0,1 0 0,-1 0 0,0-1 0,1 1 0,0 1 0,0-1 0,0 0 0,0 0 0,0 0 0,1 0 0,-1 1 0,1-1 0,0 0 0,0 1 0,0-1 0,0 0 0,1 1 0,-1-1 0,1 0 0,0 0 0,0 0 0,0 0 0,0 0 0,1 0 0,-1 0 0,1 0 0,0 0 0,0 0 0,0-1 0,4 5 0,-2-3 0,0 0 0,0-1 0,0 1 0,1-1 0,-1 0 0,1 0 0,0-1 0,0 1 0,0-1 0,1 0 0,-1-1 0,8 2 0,5 0 0,1-1 0,25 0 0,-31-2 0,-1 0 0,1 1 0,-1 1 0,1-1 0,-1 2 0,16 5 0,-25-8 0,-1 1 0,0 0 0,0 0 0,0 1 0,0-1 0,0 0 0,0 1 0,0-1 0,0 1 0,0-1 0,-1 1 0,1 0 0,-1 0 0,1 0 0,1 3 0,-3-4 0,1 0 0,-1 1 0,1-1 0,-1 1 0,0-1 0,0 1 0,0-1 0,0 1 0,0-1 0,0 1 0,0-1 0,0 1 0,-1-1 0,1 1 0,0-1 0,-1 1 0,1-1 0,-2 2 0,-1 2 0,1-1 0,-1-1 0,0 1 0,0 0 0,-1-1 0,1 1 0,-1-1 0,0 0 0,0 0 0,0-1 0,0 1 0,0-1 0,-6 3 0,-3-1 0,1-1 0,0 0 0,-1-1 0,0 0 0,1-1 0,-20 0 0,64-3-1365,-11 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13:31.5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31 135 24575,'6'1'0,"0"-1"0,-1 1 0,1 0 0,0 1 0,-1-1 0,1 1 0,-1 0 0,1 1 0,-1-1 0,0 1 0,0 0 0,0 1 0,8 6 0,-6-4 0,1-1 0,0 1 0,1-2 0,13 7 0,-20-10 0,0 0 0,0-1 0,-1 1 0,1-1 0,0 1 0,0-1 0,0 0 0,0 1 0,0-1 0,0 0 0,0 0 0,0-1 0,0 1 0,0 0 0,0-1 0,0 1 0,0-1 0,0 0 0,0 1 0,0-1 0,-1 0 0,1 0 0,2-2 0,-2 1 0,1 0 0,-1-1 0,0 0 0,0 1 0,-1-1 0,1 0 0,-1 0 0,1 0 0,-1 0 0,0 0 0,0 0 0,0 0 0,0-5 0,0 2 0,0-1 0,0 0 0,-1 0 0,0 0 0,0 1 0,-1-1 0,0 0 0,0 0 0,0 1 0,-1-1 0,0 1 0,-1-1 0,-5-11 0,4 14 0,1 0 0,-1 0 0,0 0 0,-1 1 0,1-1 0,-1 1 0,1 0 0,-1 0 0,0 1 0,0-1 0,0 1 0,-1 0 0,1 1 0,0-1 0,-1 1 0,1 0 0,-1 0 0,1 1 0,-1 0 0,1 0 0,-1 0 0,-9 2 0,11-2 0,-1 1 0,1 0 0,-1 0 0,1 0 0,-1 1 0,1-1 0,0 1 0,0 0 0,0 0 0,0 1 0,0-1 0,0 1 0,0 0 0,1 0 0,0 0 0,-1 0 0,1 1 0,0-1 0,1 1 0,-1 0 0,1 0 0,-1 0 0,1 0 0,1 0 0,-1 1 0,0-1 0,0 6 0,0 2 0,0 0 0,1-1 0,0 1 0,1 0 0,1 0 0,0-1 0,0 1 0,4 13 0,-3-20 0,-1 0 0,1 0 0,0 0 0,0 0 0,1-1 0,-1 0 0,1 1 0,0-1 0,0 0 0,0 0 0,1 0 0,0-1 0,-1 1 0,1-1 0,1 0 0,-1 0 0,0 0 0,1-1 0,-1 1 0,10 2 0,4 2-227,1-2-1,0 0 1,0-1-1,0-1 1,37 1-1,-34-4-6598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13:32.2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28 24575,'0'35'0,"-1"1"0,1 0 0,2 0 0,13 63 0,-5-42 0,-13-105 0,2-1 0,6-51 0,-5 96 0,0 0 0,1-1 0,-1 1 0,1 0 0,0-1 0,1 1 0,-1 0 0,1 0 0,-1 0 0,1 0 0,1 0 0,-1 0 0,0 1 0,1-1 0,0 1 0,0-1 0,0 1 0,0 0 0,4-2 0,0 1 0,0 0 0,1 0 0,-1 1 0,1 0 0,0 1 0,0 0 0,0 0 0,0 1 0,8-1 0,116-20-1365,-111 21-5461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13:33.0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236 1 24575,'-3'0'0,"-19"0"0,1 0 0,0 2 0,-40 7 0,55-7 0,0-1 0,1 1 0,-1 0 0,1 0 0,0 1 0,0 0 0,0 0 0,0 0 0,0 0 0,1 1 0,-1 0 0,1 0 0,0 0 0,0 0 0,0 1 0,1 0 0,0-1 0,0 1 0,-4 9 0,6-13 0,0 1 0,0 0 0,0 0 0,0 0 0,1 0 0,-1 0 0,1 0 0,-1 0 0,1 0 0,0 0 0,-1 0 0,1 0 0,1 0 0,-1 0 0,0 1 0,0-1 0,1 0 0,-1 0 0,1 0 0,-1 0 0,1 0 0,0-1 0,0 1 0,0 0 0,0 0 0,0 0 0,0-1 0,1 1 0,1 1 0,4 2 0,-1 0 0,1-1 0,0 0 0,0-1 0,1 0 0,11 4 0,-12-5 0,1 1 0,0 0 0,-1 1 0,0 0 0,0 0 0,10 7 0,-15-9 0,-1-1 0,0 1 0,1 0 0,-1-1 0,0 1 0,0 0 0,0 0 0,0 0 0,0 0 0,0 0 0,-1 0 0,1 0 0,0 0 0,-1 0 0,0 0 0,0 1 0,1-1 0,-1 0 0,-1 0 0,1 0 0,0 0 0,0 1 0,-1-1 0,1 0 0,-1 0 0,0 0 0,0 0 0,-1 3 0,1-2 1,-1-1 1,1 0-1,-1 1 0,1-1 0,-1 0 1,0 0-1,1 0 0,-1 0 0,0 0 0,-1-1 1,1 1-1,0-1 0,0 1 0,-1-1 1,1 0-1,0 1 0,-6 0 0,-49 10-77,20-6-1235,20-1-5515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14:03.9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24575,'0'437'-1365,"0"-415"-5461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14:05.6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488 29 24575,'-18'-1'0,"-1"-1"0,-36-8 0,35 5 0,0 1 0,-27-1 0,27 4 0,-1 1 0,0 1 0,1 0 0,-1 2 0,-21 5 0,36-6 0,-1 0 0,1 0 0,0 1 0,0 0 0,0 0 0,0 0 0,1 1 0,-1 0 0,1 0 0,0 1 0,0-1 0,0 1 0,1 0 0,0 0 0,0 1 0,0-1 0,0 1 0,1 0 0,-4 9 0,-6 20 0,1 0 0,2 1 0,1 1 0,-5 55 0,13-86 0,1 1 0,-1 0 0,1-1 0,1 1 0,-1 0 0,1-1 0,0 1 0,1-1 0,-1 1 0,1-1 0,1 1 0,5 10 0,-3-10 0,0-1 0,0 1 0,1-1 0,0 0 0,0 0 0,0-1 0,1 0 0,0 0 0,0-1 0,7 4 0,11 4 0,-1-1 0,1-1 0,1-1 0,0-2 0,0 0 0,39 4 0,-5-1 0,-34-4 0,1-2 0,39 1 0,-40-4 0,-10 0 0,1-1 0,0-1 0,-1 0 0,1-1 0,28-7 0,-40 7 0,-1 1 0,0-1 0,1-1 0,-1 1 0,0-1 0,0 1 0,0-1 0,-1 0 0,1 0 0,-1-1 0,0 1 0,0-1 0,0 0 0,0 0 0,0 0 0,-1 0 0,0 0 0,0 0 0,0-1 0,0 1 0,-1-1 0,0 1 0,0-1 0,0 0 0,0-4 0,3-19 0,-1-1 0,-2 1 0,0-1 0,-2 1 0,-9-54 0,5 70 0,0 0 0,0 0 0,-1 1 0,0 0 0,-1 0 0,0 0 0,-1 1 0,0 0 0,-19-16 0,12 10 0,1 0 0,-13-20 0,22 31 8,1 0-1,-1 0 1,0 1-1,0-1 1,0 1-1,-1 0 1,1 1-1,-1-1 1,0 1-1,0 1 1,-1-1-1,1 1 1,0 0-1,-1 0 1,-7-1-1,-11-1-502,0 0 0,-42 0 0,46 4-6331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14:09.3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1443 126 24575,'-9'0'0,"-12"-1"0,1 1 0,-1 0 0,1 2 0,0 0 0,0 2 0,0 0 0,0 1 0,-33 13 0,-100 34 0,115-35 0,0 0 0,2 3 0,0 1 0,1 1 0,-53 47 0,-41 33 0,1 1 0,104-79 0,-17 16 0,1 2 0,-38 54 0,-46 88 0,73-82 0,39-77 0,0 0 0,-11 42 0,14-40 0,0-1 0,-22 41 0,19-41 0,2 1 0,0 0 0,2 0 0,1 1 0,-5 42 0,3-19 0,1 5 0,3 1 0,3 0 0,5 69 0,-1-11 0,-4 18 0,5 144 0,0-258 0,0 0 0,1 0 0,1 0 0,0-1 0,2 0 0,0 0 0,16 27 0,-13-24 0,-1-1 0,0 1 0,8 36 0,-12-39 0,1 1 0,0-1 0,1 0 0,1-1 0,18 31 0,71 112 0,-63-103 0,-15-23 0,36 48 0,-41-65 0,-2-1 0,1 0 0,0-1 0,2 0 0,-1-1 0,18 12 0,-11-11 0,96 62 0,138 82 0,-73-62 0,-133-69 0,52 24 0,-17-15 0,-37-15 0,0-3 0,85 24 0,-43-18 0,-55-14 0,50 9 0,44 5 0,-95-19 0,0 1 0,-1 2 0,0 1 0,35 17 0,-51-21 0,0-1 0,0-1 0,0-1 0,29 3 0,18 4 0,-17-3 0,1-2 0,-1-2 0,86-6 0,-27 0 0,664 3 0,-742-2 0,-1-1 0,0-1 0,0-1 0,25-9 0,49-10 0,-59 17 0,0-2 0,-1-1 0,41-18 0,-35 9 0,-25 9 0,0 0 0,0 2 0,1 1 0,0 1 0,1 0 0,35-3 0,68-7 0,-73 7 0,-30 4 0,-1-1 0,1 0 0,37-19 0,21-6 0,-65 24 0,0 0 0,-1-1 0,0-1 0,0-1 0,-1 0 0,0-1 0,13-13 0,5-3 0,-12 9 0,-2 0 0,32-41 0,-10 10 0,-4 4 0,-2-2 0,36-64 0,-19 27 0,26-69 0,-56 112 0,30-86 0,-14 33 0,94-249 0,-119 305 0,-1 0 0,-1 0 0,5-62 0,14-56 0,-20 112 0,-3 0 0,-1-1 0,-3 1 0,-5-84 0,1 22 0,-1 84 0,0 0 0,-1 1 0,-1-1 0,0 1 0,-2 0 0,-17-35 0,6 11 0,8 22 0,-2 1 0,-1 0 0,-23-31 0,-5-7 0,-48-62 0,80 111 0,-17-22 0,-2 0 0,-1 2 0,-35-28 0,-41-46 0,66 73 0,-153-115 0,110 93 0,-111-54 0,150 90 0,-54-16 0,-8-2 0,50 10 0,39 18 0,-1 0 0,0 1 0,-33-10 0,8 7 0,0-3 0,-73-32 0,82 32 0,0 2 0,-1 1 0,-41-6 0,38 9 0,0-2 0,-55-20 0,58 17 0,-1 1 0,0 2 0,-47-5 0,-36-9 0,68 12 0,0 2 0,-84-4 0,113 12 0,1-2 0,-32-6 0,-35-4 0,-11 0 0,71 8 0,-53-3 0,65 7 13,1 0 0,-1-1 0,-16-6 0,-3 1-1430,16 4-5409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14:14.7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 24575,'1'-2'0,"-1"0"0,1 0 0,-1 0 0,1 0 0,0 0 0,0 0 0,0 0 0,0 0 0,0 0 0,0 1 0,0-1 0,0 0 0,1 1 0,-1-1 0,1 1 0,-1 0 0,1-1 0,0 1 0,-1 0 0,1 0 0,0 0 0,0 0 0,0 0 0,0 0 0,0 1 0,4-2 0,55-9 0,-48 10 0,-1 1 0,1 0 0,0 1 0,0 0 0,-1 1 0,1 0 0,-1 1 0,16 6 0,-20-6 0,-1 0 0,0 1 0,-1 0 0,1 0 0,-1 1 0,1-1 0,-1 2 0,-1-1 0,1 0 0,-1 1 0,0 0 0,0 1 0,-1-1 0,7 12 0,-4-4 0,-2-1 0,1 1 0,-2 0 0,0 0 0,0 1 0,-1-1 0,-1 1 0,-1 0 0,0 27 0,-1-37 0,0 0 0,-1 0 0,1 0 0,-1 0 0,0-1 0,0 1 0,-1 0 0,1-1 0,-1 1 0,0-1 0,0 0 0,-1 1 0,1-1 0,-1 0 0,0-1 0,0 1 0,0 0 0,-1-1 0,1 0 0,-1 1 0,0-1 0,0-1 0,0 1 0,0-1 0,0 1 0,-1-1 0,1 0 0,-1-1 0,1 1 0,-1-1 0,0 0 0,0 0 0,-6 0 0,-21 1 0,-54-5 0,97 2 0,0-1 0,0 0 0,0 0 0,0-1 0,0-1 0,11-5 0,-6 2 0,1 2 0,0-1 0,0 2 0,24-3 0,112 7-1365,-130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14:16.7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1058 57 24575,'0'-1'0,"0"0"0,-1 0 0,1 0 0,0 1 0,-1-1 0,1 0 0,-1 0 0,1 0 0,-1 0 0,0 1 0,1-1 0,-1 0 0,0 1 0,1-1 0,-1 0 0,0 1 0,0-1 0,0 1 0,0-1 0,1 1 0,-1-1 0,0 1 0,0 0 0,-2-1 0,-32-7 0,19 4 0,-7-3 0,-1 1 0,1 1 0,-1 1 0,-37-1 0,-100 7 0,57 1 0,31-6 0,45 1 0,0 1 0,1 1 0,-1 2 0,-40 7 0,50-3 0,1 2 0,0 0 0,0 2 0,1-1 0,0 2 0,-24 20 0,7-6 0,27-19 0,0 1 0,0 0 0,1 0 0,0 0 0,0 0 0,1 1 0,0 0 0,0 0 0,1 0 0,0 0 0,-3 15 0,-18 39 0,14-42 0,1 1 0,1 0 0,0 1 0,2-1 0,1 2 0,0-1 0,-1 30 0,3-2 0,2-1 0,7 65 0,-6-109 0,1 1 0,0 0 0,1-1 0,-1 1 0,1-1 0,0 0 0,0 0 0,0 1 0,1-1 0,0 0 0,0-1 0,0 1 0,1-1 0,0 1 0,-1-1 0,2 0 0,-1 0 0,5 3 0,7 3 0,0-1 0,0 0 0,0-1 0,23 6 0,35 19 0,-58-25 0,0-1 0,0 0 0,1-2 0,0 0 0,0 0 0,21 1 0,2-1 0,65-1 0,17-2 0,115-6 0,-228 3 0,-1-1 0,0 0 0,1 0 0,-1-1 0,0 0 0,0 0 0,-1-1 0,1 0 0,-1 0 0,0-1 0,0 0 0,0 0 0,0-1 0,-1 0 0,0 0 0,-1-1 0,1 1 0,-1-1 0,0 0 0,5-11 0,7-28 0,-8 22 0,0-1 0,16-25 0,-13 26 0,-1 1 0,-2-1 0,0-1 0,-1 0 0,-2 0 0,0 0 0,2-32 0,-4 7 0,-2-1 0,-8-87 0,6 132-3,-1 1-1,0 0 0,-1 0 1,1 0-1,-1 0 1,0 0-1,0 0 0,-1 0 1,1 0-1,-1 1 1,0-1-1,0 1 0,-1 0 1,1 0-1,-1 0 1,0 0-1,0 1 0,0-1 1,-1 1-1,1 0 1,-8-3-1,-23-20-1282,23 15-5540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15:38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13:49.3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8265 848 24575,'-1'-1'0,"1"0"0,0 0 0,-1 0 0,1 1 0,-1-1 0,1 0 0,-1 0 0,1 0 0,-1 0 0,0 0 0,1 0 0,-1 1 0,0-1 0,0 0 0,1 1 0,-1-1 0,0 0 0,0 1 0,0-1 0,0 1 0,0 0 0,0-1 0,0 1 0,0 0 0,0-1 0,0 1 0,-2 0 0,-36-6 0,27 5 0,-42-9 0,27 4 0,-2 1 0,-45-1 0,-594 7 0,649 0 0,1 1 0,-37 8 0,35-5 0,0-1 0,-27 1 0,9-4 0,7-1 0,1 1 0,0 2 0,-31 7 0,33-5 0,0-2 0,-32 1 0,32-2 0,-1 0 0,-29 7 0,13-2 0,-2-2 0,1-2 0,-87-6 0,29 1 0,76 3 0,-1 2 0,-29 6 0,29-3 0,-56 2 0,45-6 0,-45 8 0,47-4 0,-56 1 0,32-8 0,24 0 0,0 1 0,0 1 0,0 3 0,-41 8 0,20 0 0,0-2 0,0-3 0,-113 0 0,-2086-9 0,1155 3 0,1083-2 0,0-1 0,-33-7 0,32 4 0,0 1 0,-24 0 0,-71 5 0,-50-2 0,97-12 0,51 9 0,-1 0 0,-29-2 0,15 6 0,-13-1 0,-81-12 0,86 7 0,-57-1 0,56 6 0,-59-11 0,73 6 0,-174-26 0,48 9 0,25-4 0,113 23 0,0-1 0,0-1 0,1-1 0,0 0 0,0-1 0,-21-14 0,-23-13 0,54 33 0,0-2 0,1 1 0,0-1 0,0 1 0,0-1 0,0 0 0,0 0 0,1-1 0,0 1 0,0-1 0,0 0 0,1 0 0,-1 0 0,1 0 0,0 0 0,1 0 0,-1-1 0,1 1 0,-1-6 0,-2-14 0,2 0 0,0-43 0,2 60 0,0 1 0,0-1 0,1 1 0,0-1 0,0 1 0,1-1 0,0 1 0,0 0 0,1 0 0,0 0 0,0 0 0,1 1 0,-1-1 0,1 1 0,1 0 0,-1 0 0,1 0 0,0 1 0,1-1 0,-1 1 0,1 0 0,0 1 0,0 0 0,13-7 0,48-19 0,2 3 0,1 3 0,144-30 0,-179 49 0,64-3 0,-60 6 0,45-7 0,81-18 0,-120 16 0,0 2 0,1 2 0,64-2 0,-85 8 0,1-2 0,32-7 0,12-2 0,109-13 0,-112 13 0,-45 7 0,1 1 0,29-1 0,55-7 0,-75 6 0,51-1 0,1670 6 0,-812 3 0,-911-1 0,56 11 0,-55-7 0,53 3 0,712-9 0,-767 3 0,0 0 0,29 8 0,-29-5 0,56 3 0,-28-8 0,-5 0 0,0 1 0,73 13 0,-8-1 0,-82-10 0,-1 1 0,58 14 0,-62-11 0,1-2 0,-1-1 0,1-1 0,37-1 0,25 1 0,-23 10 0,-51-9 0,-1 0 0,28 1 0,76 7 0,-78-5 0,47-1 0,-58-3 0,0 0 0,0 2 0,39 12 0,40 7 0,-53-15 0,-21-2 0,69 2 0,-79-7 0,-1 1 0,31 7 0,8 1 0,-51-7 0,0 1 0,-1 0 0,1 0 0,-1 2 0,0 0 0,-1 0 0,23 17 0,-1-2 0,-23-14 0,-1 1 0,-1-1 0,1 2 0,10 12 0,-11-11 0,1 0 0,1-1 0,13 10 0,-20-16 9,0-1-1,-1 1 1,1 0-1,-1 0 1,0 1 0,0-1-1,0 1 1,-1 0-1,0 0 1,0 0-1,0 1 1,0-1-1,2 8 1,-2-2-257,0 1 1,-1 0-1,0 0 1,-1 0-1,0 19 1,-1-9-6579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29:19.4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1363 78 24575,'-1'-1'0,"1"0"0,0 0 0,-1 0 0,1 0 0,0 0 0,-1 0 0,1 1 0,-1-1 0,0 0 0,1 0 0,-1 1 0,0-1 0,1 0 0,-1 1 0,0-1 0,0 0 0,1 1 0,-1-1 0,0 1 0,0-1 0,0 1 0,0 0 0,0-1 0,-2 1 0,-31-9 0,17 5 0,-15-4 0,1 2 0,-2 1 0,1 1 0,0 2 0,-1 1 0,-41 4 0,-2-2 0,63 0 0,0 1 0,0 0 0,0 1 0,0 0 0,0 1 0,-17 7 0,16-5 0,0-1 0,0-1 0,-1 0 0,-25 3 0,10-4 0,0 1 0,1 1 0,-1 2 0,1 0 0,1 2 0,0 2 0,0 0 0,-26 15 0,22-6 0,1 1 0,0 2 0,2 1 0,1 1 0,-42 47 0,22-16 0,27-34 0,1 2 0,0 0 0,2 1 0,1 1 0,1 1 0,1 0 0,-17 43 0,25-45 0,0 0 0,2 0 0,0 1 0,2-1 0,0 50 0,2 3 0,4 76 0,-1-143 0,1 0 0,0 1 0,1-1 0,0 0 0,1-1 0,12 21 0,-2-2 0,-2-4 0,1-1 0,1 0 0,1-1 0,1-1 0,1 0 0,1-2 0,1 0 0,1-1 0,0-1 0,2-1 0,26 16 0,-32-25 0,0-1 0,30 8 0,-33-11 0,0 0 0,0 1 0,-1 0 0,0 1 0,22 14 0,16 14 0,1-3 0,2-2 0,73 28 0,-70-23 0,-49-28 0,0 0 0,0-1 0,0 0 0,1-1 0,-1 0 0,18 6 0,9-2 0,1-1 0,1-2 0,-1-1 0,50-2 0,659-3 0,-731 0 0,0-2 0,0 1 0,0-2 0,-1 0 0,1 0 0,-1-1 0,0-1 0,19-11 0,14-6 0,69-16 0,-88 28 0,-1-1 0,0-2 0,45-31 0,-58 35 0,0-1 0,20-21 0,-22 21 0,0 0 0,1 0 0,17-11 0,-18 13 0,0 0 0,0-1 0,-1 0 0,0-1 0,10-15 0,19-19 0,-30 34 0,1 0 0,-2-1 0,0 0 0,0-1 0,-1 0 0,7-16 0,28-88 0,-31 84 0,-4 0 0,-1 0 0,-1 0 0,-2 0 0,-1 0 0,-2 0 0,-4-36 0,1-23 0,4 64 0,-1 0 0,-2 0 0,-1 0 0,-1 0 0,-1 0 0,-17-51 0,15 57 0,-2 0 0,-1 0 0,0 1 0,-2 0 0,0 1 0,-1 1 0,-26-31 0,13 23 0,20 19 0,0 1 0,-1 0 0,0 0 0,0 1 0,0 0 0,-1 0 0,-11-5 0,-39-17 0,-66-19 0,68 26 0,-125-54 0,168 71 0,1 0 0,-1 0 0,-1 1 0,1 1 0,0 0 0,0 1 0,-1 1 0,-22 1 0,19 0 0,0-1 0,0 0 0,0-1 0,-29-7 0,15 1 0,-1 2 0,-45-3 0,-24-3 0,63 5 0,-1 3 0,-53 1 0,235 7 0,-125-3 0,0 0 0,0 2 0,-1 0 0,1 1 0,-1 1 0,29 13 0,-16-5 0,0-2 0,1-1 0,0-2 0,43 8 0,-26-6 0,37 13 0,-47-12 0,40 7 0,3-5 0,101 19 0,48 18 0,-102-25 0,0-1 0,-103-20 0,0-1 0,28-1 0,-35-2 0,0 0 0,0 1 0,0 1 0,0 0 0,34 12 0,-23-5 0,0-2 0,0-1 0,54 6 0,-40-7 0,19 2 0,34 6 0,84 11 0,-11 1 0,22 0 0,-163-21 0,0-2 0,29 1 0,-30-3 0,1 1 0,34 8 0,-34-5 0,49 4 0,23 3 0,-67-6 0,56 2 0,-64-7 0,1 1 0,-1 1 0,1 2 0,25 7 0,-24-5 0,-1-2 0,1 0 0,0-2 0,0-1 0,43-2 0,32 3 0,-15 9 0,-55-7 0,54 3 0,-61-8 0,0 2 0,0 0 0,38 9 0,27 2 0,-71-12 0,-1 1 0,1 1 0,-1 0 0,1 2 0,17 6 0,-10-3 0,0-2 0,0 0 0,1-2 0,0-1 0,0-1 0,0-1 0,0-1 0,43-7 0,-68 7 0,0 0 0,0 0 0,-1 0 0,1 0 0,0 0 0,-1 0 0,1-1 0,0 1 0,-1-1 0,1 1 0,-1-1 0,1 0 0,0 1 0,-1-1 0,1 0 0,-1 0 0,0 0 0,1 0 0,1-3 0,-3 3 0,0 0 0,0 0 0,0 0 0,0 0 0,0 0 0,0 0 0,-1 0 0,1 0 0,0 1 0,-1-1 0,1 0 0,0 0 0,-1 0 0,1 0 0,-1 0 0,1 1 0,-1-1 0,0 0 0,1 0 0,-1 1 0,0-1 0,0 0 0,1 1 0,-2-1 0,-11-9 0,0 2 0,-27-15 0,35 21 0,-20-11 0,-11-4 0,1-2 0,1-1 0,0-2 0,2-1 0,-54-49 0,38 8 0,41 52 0,-1 1 0,0 0 0,0 0 0,-1 1 0,-1 0 0,-18-14 0,71 80 0,-9-16 0,47 42 0,-67-67 0,1-1 0,0-1 0,18 13 0,20 17 0,106 95 0,-157-137 0,0 0 0,-1 0 0,1 0 0,0 0 0,0 1 0,-1-1 0,1 0 0,0 1 0,-1 0 0,0-1 0,1 1 0,-1 0 0,0 0 0,0-1 0,0 1 0,0 0 0,0 0 0,0 0 0,-1 0 0,1 0 0,-1 1 0,1-1 0,-1 0 0,0 0 0,0 0 0,0 0 0,0 0 0,0 1 0,0-1 0,-1 0 0,1 0 0,-2 3 0,0-2 0,0-1 0,0 1 0,0-1 0,-1 1 0,1-1 0,-1 0 0,0 0 0,1 0 0,-1-1 0,0 1 0,0 0 0,0-1 0,0 0 0,-1 0 0,1 0 0,0 0 0,0 0 0,-1-1 0,1 1 0,-4-1 0,-255 24 0,132 0 0,70-16 120,57-8-219,-1 1 0,1 0 0,-1 0 0,1 0 0,0 0 0,-1 1 0,1-1 0,0 1 0,0 0 0,0 0 0,0 0 0,0 0 0,0 1 0,-2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15:38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33:18.4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3525 47 24575,'-757'0'0,"742"1"0,-1 0 0,1 1 0,-20 6 0,-35 5 0,32-10 0,1 2 0,-1 2 0,1 1 0,0 2 0,1 1 0,-56 26 0,-7 5 0,60-27 0,-55 29 0,-6 5 0,71-36 0,1 0 0,0 2 0,-49 36 0,53-34 0,-44 25 0,4-3 0,-84 75 0,116-89 0,-58 66 0,-212 208 0,92-47 0,145-170 0,44-58 0,1 1 0,1 1 0,-19 35 0,13-20 0,-99 156 0,42-49 0,74-132 0,0 0 0,1 0 0,-9 33 0,13-35 0,-2 1 0,0-2 0,0 1 0,-1-1 0,-1 0 0,-13 20 0,10-16 0,1 0 0,0 0 0,2 1 0,0 0 0,1 1 0,0-1 0,-3 26 0,0-6 0,6-27 0,0 4 0,-1 0 0,-1 0 0,-1 0 0,-12 25 0,10-22 0,0 0 0,2 1 0,0 0 0,1 0 0,1 1 0,-2 23 0,-7 32 0,-34 88 0,19-73 0,22-63 0,-6 50 0,0 4 0,-13 94 0,19-150 0,-3 10 0,2 0 0,1 0 0,-2 51 0,7-66 0,-1 0 0,-7 31 0,-4 35 0,13-85 0,-1 47 0,-12 80 0,4-62 0,4 0 0,6 128 0,2-66 0,-3 478 0,3-554 0,2-1 0,13 58 0,-8-57 0,-3-1 0,2 57 0,-10-35 0,0-19 0,2 1 0,13 90 0,1-29 0,-12-83 0,1 1 0,2-1 0,19 63 0,30 74 0,-51-154 0,5 20 0,2-1 0,29 64 0,-13-52 0,-11-20 0,-1 1 0,13 36 0,-14-34 0,0-1 0,2 0 0,33 44 0,-31-47 0,163 227 0,-85-131 0,-17-43 0,160 169 0,-206-217 0,119 119 0,-32-44 0,186 191 0,-46-60 0,-179-168 0,2-4 0,151 88 0,-110-72 0,90 44 0,-184-106 0,-9-6 0,0 0 0,38 15 0,94 42 0,-74-32 0,72 19 0,-103-40 0,78 18 0,22 7 0,-115-32 0,0-2 0,51 7 0,-54-11 0,-1 1 0,0 2 0,55 19 0,-51-14 0,1-2 0,-1-2 0,2-1 0,36 3 0,51 16 0,-19-3 0,51 1 0,147 29 0,-251-42 0,39 10 0,2-3 0,182 12 0,-253-29 0,0 1 0,0 2 0,0 0 0,29 9 0,-28-6 0,1-1 0,0-1 0,31 2 0,109 9 0,-70-5 0,-26 0 0,-46-6 0,0-2 0,25 2 0,-11-3 0,1 3 0,53 13 0,-53-9 0,1-3 0,40 4 0,15 3 0,-65-8 0,0-1 0,30 0 0,-38-2 0,0 0 0,0 1 0,0 0 0,30 12 0,-29-9 0,1-1 0,0 0 0,33 3 0,101 9 0,-88-8 0,241 41 0,-238-40 0,-28-3 0,71 1 0,-75-8 0,0 2 0,65 11 0,-36 0 0,0-3 0,119 3 0,-78-12 0,120 17 0,-116-10 0,153-8 0,-107-3 0,372 3 0,-512-2 0,1 0 0,-1-2 0,0 0 0,0-1 0,0-1 0,-1-1 0,0 0 0,0-1 0,0 0 0,15-13 0,17-6 0,-17 8 0,-1-2 0,-1-2 0,44-42 0,4-3 0,164-129 0,-129 112 0,236-236 0,-326 298 0,75-86 0,14-33 0,-53 62-6,-11 16-45,63-112 0,-37 51-546,12-24 650,-7-36 476,-11 23-406,-53 125-123,-2-1 0,-1-1 0,10-77 0,-14 72 0,43-261 0,-35 183 0,-4 25 0,18-110 0,-25 156 0,-1-59 0,-3 68 0,1 0 0,11-67 0,-4 51 0,-3-1 0,-2-1 0,-6-73 0,0 15 0,3-936 0,-2 1023 0,-1 1 0,-2 1 0,-12-45 0,-5-35 0,13 49 0,1 7 0,-3-91 0,10 119 0,-1 0 0,-7-29 0,-3-41 0,10 67 0,-2 0 0,-1 1 0,-11-37 0,-8-41 0,-1-44 0,15 100 0,-3 0 0,-1 1 0,-32-70 0,28 74 0,-92-205 0,100 227 0,-11-19 0,-27-38 0,15 27 0,2 1 0,-3 1 0,-74-86 0,-18-12 0,88 110 0,-57-42 0,67 60 0,1-2 0,1-1 0,1-2 0,1 0 0,-37-50 0,50 61 0,0 1 0,0 1 0,-1 0 0,-1 1 0,0 0 0,-17-11 0,-28-25 0,-164-158 0,52 75 0,167 128 0,-105-91 0,-73-48 0,103 78 0,-109-66 0,1-1 0,102 86 0,56 31 0,0-1 0,2-2 0,-34-25 0,37 25 0,0 1 0,-49-24 0,16 9 0,-323-181 0,203 117 0,112 62 0,29 15 0,-53-34 0,55 30 0,-49-22 0,46 25 0,-39-26 0,-25-12 0,25 15 0,-90-67 0,98 70 0,53 31 0,-1-1 0,1 0 0,1-1 0,-22-18 0,26 20 0,-1 0 0,0 1 0,0 0 0,-1 0 0,-20-7 0,-29-17 0,23 9-1365,20 15-5461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33:21.9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2870 57 24575,'-1'-1'0,"1"0"0,0 1 0,0-1 0,-1 0 0,1 0 0,-1 0 0,1 0 0,-1 0 0,1 1 0,-1-1 0,0 0 0,1 0 0,-1 1 0,0-1 0,0 0 0,1 1 0,-1-1 0,0 1 0,0-1 0,0 1 0,0-1 0,0 1 0,1 0 0,-1-1 0,-1 1 0,-32-9 0,17 6 0,-18-6 0,0 2 0,-1 2 0,1 1 0,-1 2 0,0 2 0,-43 4 0,-15-2 0,74 0 0,1 0 0,-1 1 0,1 1 0,-36 13 0,-37 6 0,25-10 0,-127 41 0,-29 25 0,214-75 0,0 1 0,0-1 0,0 2 0,0-1 0,1 1 0,0 0 0,-11 11 0,11-10 0,-1 1 0,0-1 0,0-1 0,0 0 0,-17 8 0,14-8 0,-1 1 0,1 0 0,1 1 0,-12 9 0,11-7 0,-1 0 0,-28 14 0,-153 84 0,175-99 0,-31 13 0,1 4 0,1 1 0,-59 44 0,38-28 0,54-36 0,1 2 0,0-1 0,0 2 0,-12 11 0,-78 61 0,95-74 0,-295 295 0,300-299 0,-23 26 0,0 0 0,2 2 0,1 1 0,2 1 0,-35 70 0,0 25 0,28-66 0,-40 123 0,54-137 0,9-31 0,1-1 0,0 1 0,1 0 0,1 0 0,0 20 0,2 476 0,3-222 0,-1-273 0,1 0 0,1 0 0,6 20 0,2 16 0,40 245 0,-46-275 0,1 0 0,9 23 0,8 30 0,-19-60 0,10 50 0,36 107 0,25 1 0,-62-143 0,1 0 0,1-1 0,26 39 0,37 62 0,82 101 0,-140-208 0,2-1 0,39 34 0,-16-15 0,52 73 0,206 216 0,-278-309 0,53 40 0,-15-13 0,-20-16 0,2-1 0,1-2 0,72 38 0,-50-25 0,3 2 0,5-3 0,-50-27 0,49 23 0,13 0 0,51 20 0,-58-28 0,-41-16 0,56 17 0,54 19 0,-37-17 0,-71-20 0,54 11 0,207 51-684,-298-76 683,52 18-5,-33-11-1,1 0 1,41 6 0,14 0 350,118 35 0,-75-23-331,-81-19-8,67 21-1,-34-5-4,86 13 0,50 15 0,-145-34 0,94 13 0,-99-21 0,-1 3 0,67 21 0,-33-11 0,-44-12 0,99 15 0,45 0 0,-58 1 0,-96-20 0,-1-1 0,1-2 0,0-2 0,49-5 0,5 2 0,12 3 0,115-3 0,-182-3 0,-1-2 0,0-2 0,0-1 0,-1-2 0,45-20 0,38-30 0,-93 50 0,0-1 0,0-1 0,39-30 0,43-18 0,-28 17 0,36-29 0,-33 22 0,-60 39 0,-1-1 0,30-25 0,-30 22 0,38-23 0,-41 28 0,0-1 0,-1 0 0,22-21 0,110-92 0,36-61 0,-171 168 0,-1-2 0,0 0 0,-2 0 0,12-26 0,-1 4 0,-22 39 0,19-30 0,-3 0 0,0-2 0,20-61 0,-29 66 0,-3 5 0,2 0 0,1 1 0,17-33 0,-17 37 0,-1 0 0,-1 0 0,0-1 0,6-42 0,-1 7 0,18-105 0,-19 110 0,-1 0 0,-4 0 0,2-83 0,-7 107 0,1-1 0,7-30 0,-3 29 0,1-51 0,-8-875 0,0 939 0,-1 0 0,-1-1 0,0 1 0,-2 0 0,-8-22 0,-9-39 0,15 44 0,-1-8 0,-1-1 0,-2 1 0,-2 1 0,-21-47 0,-5-12 0,29 72 0,0 1 0,-21-39 0,-33-65 0,44 85 0,-37-60 0,42 80 0,-25-38 0,-87-106 0,110 148 0,-30-47 0,34 48 0,0 1 0,-2 0 0,-22-24 0,-32-34 0,49 54 0,-1 0 0,-1 1 0,-37-29 0,46 41 0,0 0 0,-20-24 0,-14-13 0,-57-50 0,-67-32 0,136 97 0,24 21 0,0 2 0,-1-1 0,0 1 0,-16-9 0,-58-43 0,-6-3 0,44 36 0,-54-42 0,62 36 0,-28-19 0,12 15 0,30 21 0,-1 0 0,-32-15 0,35 20 0,-40-27 0,-14-9 0,-134-51 0,130 63 0,50 21 0,-1 2 0,0 1 0,-55-14 0,76 24 0,0-1 0,0 0 0,-17-10 0,20 10 0,0 0 0,0 0 0,0 0 0,-1 1 0,1 1 0,-1 0 0,-10-2 0,-25-1 0,-57-14 0,60 10 0,-71-6 0,21 2 0,66 8 0,0 1 0,-31-1 0,36 4 0,0-1 0,-27-7 0,-38-3 0,-1-1 0,65 8 0,0 2 0,-23-2 0,-282 6-1365,306-1-5461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13:54.1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1 376 24575,'1'-8'0,"1"-1"0,0 1 0,1-1 0,0 1 0,0 0 0,1 0 0,0 0 0,0 0 0,1 1 0,7-9 0,12-24 0,-10 17 0,0 0 0,25-28 0,-10 12 0,-21 32 0,-1 1 0,1-1 0,0 2 0,0-1 0,0 1 0,1 0 0,0 1 0,0 0 0,0 0 0,17-4 0,36-17 0,-46 16-1365,-2 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13:54.7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24575,'0'4'0,"0"6"0,0 6 0,0 4 0,0 4 0,0 1 0,0 1 0,0 1 0,4-5 0,2-1 0,-1 0 0,0 0 0,-2 2 0,-1 1 0,-1 1 0,-1-5-8191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13:56.5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131 1 24575,'-3'1'0,"0"0"0,1 1 0,-1 0 0,1-1 0,-1 1 0,1 0 0,0 0 0,0 0 0,0 0 0,0 1 0,0-1 0,0 1 0,0-1 0,1 1 0,0-1 0,-2 5 0,-4 5 0,-5 6 0,1 1 0,1 0 0,0 1 0,2 0 0,0 0 0,1 1 0,2 0 0,0 1 0,1-1 0,1 1 0,1-1 0,1 43 0,1-51 0,0 0 0,0-1 0,1 0 0,0 1 0,1-1 0,5 18 0,-6-25 0,1-2 0,0 1 0,0 0 0,1 0 0,-1-1 0,1 1 0,-1-1 0,1 1 0,0-1 0,0 0 0,1-1 0,-1 1 0,1 0 0,-1-1 0,1 0 0,0 0 0,0 0 0,0 0 0,6 2 0,41 13 0,-1-3 0,2-1 0,56 6 0,-100-18 0,-1-1 0,0 0 0,1 0 0,-1 0 0,1-1 0,-1 0 0,0 0 0,1-1 0,-1 0 0,0 0 0,13-7 0,-16 7 0,-1-1 0,1 1 0,-1-1 0,1 0 0,-1 0 0,0-1 0,0 1 0,0 0 0,-1-1 0,1 0 0,-1 0 0,0 0 0,0 0 0,0 0 0,0 0 0,-1 0 0,0 0 0,0-1 0,0 1 0,0-1 0,0-4 0,11-73 0,-7 50 0,4-60 0,-9 92 0,0-11 0,0-1 0,-1 1 0,0 0 0,-4-19 0,4 27 0,0 0 0,0 0 0,-1 0 0,1 0 0,-1 0 0,0 0 0,0 0 0,0 0 0,0 1 0,0-1 0,0 1 0,-1 0 0,1-1 0,-1 1 0,0 0 0,0 1 0,1-1 0,-1 0 0,-6-2 0,-46-18 0,1-3 0,-61-37 0,79 47-1365,18 11-5461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13:58.8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1237 2 24575,'-35'-1'0,"7"1"0,-46 4 0,65-3 0,1 0 0,-1 1 0,0 1 0,1-1 0,0 1 0,0 1 0,0-1 0,0 1 0,-11 8 0,-2 3 0,-2-1 0,0-2 0,-37 16 0,42-18 0,-1 0 0,2 1 0,-33 26 0,-14 9 0,4 4 0,47-38 0,0-1 0,-28 19 0,34-25 0,0 1 0,0 0 0,0 0 0,1 0 0,0 1 0,-7 9 0,7-8 0,0 0 0,-1-1 0,0 0 0,0 0 0,-10 7 0,9-8 0,0 1 0,1 0 0,-1 0 0,1 0 0,-6 10 0,7-9 0,-1 0 0,0 0 0,0-1 0,-17 13 0,12-10 0,-1 1 0,2 0 0,0 1 0,0 0 0,-16 25 0,-7 8 0,5-11 0,2 1 0,1 2 0,-28 54 0,42-63 0,2 0 0,0 0 0,-5 34 0,-16 48 0,25-88 0,0 0 0,2 0 0,-3 36 0,-2 7 0,1 6 0,3 0 0,7 119 0,0-59 0,-4-16 0,5 128 0,22-114 0,-14-78 0,-6-35 0,-2 1 0,4 27 0,5 52 0,-6-63 0,2 44 0,4 21 0,-7-71 0,3 52 0,-7-62 0,2 1 0,-1-1 0,2 0 0,0 0 0,8 17 0,-6-16 0,-1 1 0,0-1 0,4 38 0,8 67 0,-8-66 0,17 72 0,-19-93 0,3-1 0,18 49 0,0-5 0,-23-63 0,2-1 0,0 0 0,0-1 0,1 1 0,1-2 0,16 21 0,-7-10 0,17 33 0,-26-41 0,0-1 0,0 0 0,19 21 0,32 42 0,-9-9 0,-38-52 0,0 1 0,14 25 0,22 32 0,-27-49-455,-2 1 0,24 40 0,-37-53-6371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14:00.1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0 160 24575,'0'-8'0,"1"0"0,-1 1 0,2-1 0,-1 0 0,1 1 0,0-1 0,0 1 0,1 0 0,0 0 0,0 0 0,1 0 0,6-9 0,-6 11 0,-1 1 0,1 0 0,-1 0 0,1 1 0,1-1 0,-1 1 0,0 0 0,1 0 0,-1 0 0,1 0 0,0 1 0,0 0 0,0 0 0,0 0 0,1 1 0,-1 0 0,0 0 0,8-1 0,9 0 0,1 1 0,-1 1 0,0 2 0,33 4 0,-49-5 0,0 1 0,1 0 0,-1 0 0,0 0 0,0 1 0,-1 0 0,1 0 0,0 0 0,-1 1 0,0 0 0,0 0 0,0 0 0,0 1 0,-1-1 0,0 1 0,0 0 0,0 0 0,0 1 0,4 10 0,-2-4 0,0 1 0,-2 0 0,1 0 0,-2 1 0,0-1 0,0 1 0,-1-1 0,-1 1 0,0 0 0,-2 17 0,0-26 0,1 0 0,-1 0 0,0 0 0,-1 0 0,1 0 0,-1 0 0,0-1 0,0 1 0,0-1 0,-1 1 0,0-1 0,0 0 0,0 0 0,0 0 0,0 0 0,-1 0 0,0-1 0,0 0 0,0 1 0,0-2 0,0 1 0,-1 0 0,1-1 0,-1 0 0,1 0 0,-1 0 0,0-1 0,0 1 0,0-1 0,-8 1 0,-33 2 0,0-1 0,-66-6 0,21 0 0,673 4-1365,-560-1-5461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14:01.6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849 514 24575,'20'-54'0,"-10"11"0,-7 33 0,-1-1 0,1 1 0,-2-1 0,2-17 0,-4 23 0,1 0 0,-1 1 0,0-1 0,0 1 0,0 0 0,-1-1 0,1 1 0,-1 0 0,0 0 0,0 0 0,-1 0 0,1 0 0,-1 0 0,-5-5 0,-49-47 0,42 42 0,0 0 0,0-1 0,2 0 0,-14-20 0,22 27 0,0 0 0,-1 1 0,0-1 0,-1 1 0,1 1 0,-1-1 0,-1 1 0,1 0 0,-1 1 0,0 0 0,0 0 0,-1 1 0,1 0 0,-1 0 0,0 1 0,0 0 0,0 0 0,0 1 0,-1 1 0,-15-2 0,-41-7 0,47 6 0,-1 0 0,0 1 0,0 2 0,0 0 0,1 0 0,-1 2 0,0 1 0,-30 6 0,36-4 0,-1 1 0,2 0 0,-1 1 0,1 0 0,0 2 0,0-1 0,0 1 0,1 1 0,1 0 0,-1 1 0,2 0 0,-1 1 0,2 0 0,-1 1 0,1 0 0,-14 26 0,16-26 0,0 1 0,1 1 0,0-1 0,1 1 0,0 0 0,1 0 0,-2 16 0,3 1 0,0 1 0,3 38 0,1-38 0,-1 4 0,8 65 0,-5-87 0,0-1 0,1 0 0,0 0 0,1 0 0,0-1 0,1 0 0,0 1 0,11 13 0,-8-16 0,0-2 0,1 1 0,-1-1 0,2-1 0,-1 0 0,1 0 0,0-1 0,0 0 0,1-1 0,20 6 0,30 17 0,-50-23 0,-1 0 0,0-1 0,1 0 0,0-1 0,0 0 0,0-1 0,20 1 0,92-4 0,-53-2 0,-51 3 0,0 0 0,0-2 0,0 0 0,0-2 0,-1 0 0,36-12 0,-48 13 0,-1 0 0,1-1 0,0 1 0,-1-1 0,0-1 0,0 1 0,0-1 0,0 0 0,-1 0 0,1-1 0,-2 0 0,1 1 0,-1-2 0,1 1 0,-2 0 0,1-1 0,-1 0 0,0 0 0,0 0 0,3-15 0,3-18 0,-3-2 0,-1 1 0,0-67 0,-5 88-108,1 2-32,-1 0 1,-1 0-1,0-1 0,-2 1 1,0 0-1,0 1 0,-2-1 1,-8-21-1,5 25-6686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13:28.9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24575,'0'21'0,"-1"15"0,2 0 0,2 0 0,9 52 0,14 92 0,-15-127 0,-5-21 0,1 1 0,16 41 0,-20-65 0,2 1 0,-1-1 0,1 0 0,0 0 0,1-1 0,0 1 0,1-1 0,-1-1 0,2 1 0,-1-1 0,16 12 0,-18-16 0,0 0 0,-1-1 0,1 1 0,0-1 0,1 0 0,-1 0 0,0 0 0,0-1 0,1 0 0,-1 0 0,1-1 0,-1 1 0,1-1 0,-1 0 0,1 0 0,-1-1 0,1 0 0,-1 0 0,1 0 0,-1-1 0,0 1 0,0-1 0,0-1 0,0 1 0,0-1 0,0 1 0,0-1 0,-1-1 0,0 1 0,1-1 0,-1 0 0,-1 1 0,1-2 0,4-4 0,12-26 0,-10 21 0,-2 1 0,0-1 0,-1 0 0,0-1 0,-1 0 0,-1 0 0,0 0 0,3-19 0,5-48 0,-8 53 0,0 0 0,0-34 0,-7-194-1365,2 235-5461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FB36FB-C10C-479A-9DFD-15DEB134881C}" type="datetime1">
              <a:rPr lang="ko-KR" altLang="en-US"/>
              <a:pPr lvl="0">
                <a:defRPr/>
              </a:pPr>
              <a:t>2022-10-12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D64B5D5-48B7-4F94-AE9E-F3674E44000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8" Type="http://schemas.openxmlformats.org/officeDocument/2006/relationships/image" Target="../media/image4.png"/><Relationship Id="rId3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customXml" Target="../ink/ink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customXml" Target="../ink/ink23.xml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ustomXml" Target="../ink/ink2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31005" y="2447473"/>
            <a:ext cx="7730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요리조리 실시간 데이터베이스 구조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20221012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6300" y="339273"/>
            <a:ext cx="71545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유저가 회원가입을 했을 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7E3A83-35B0-DDD0-7E37-744EA1C71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728787"/>
            <a:ext cx="5982197" cy="3910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4E873-AFFC-5D02-EC63-366B5FACC87C}"/>
              </a:ext>
            </a:extLst>
          </p:cNvPr>
          <p:cNvSpPr txBox="1"/>
          <p:nvPr/>
        </p:nvSpPr>
        <p:spPr>
          <a:xfrm>
            <a:off x="7179398" y="1999445"/>
            <a:ext cx="4887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Users</a:t>
            </a:r>
            <a:r>
              <a:rPr lang="ko-KR" altLang="en-US" dirty="0"/>
              <a:t>안에 가입한 유저의 </a:t>
            </a:r>
            <a:r>
              <a:rPr lang="en-US" altLang="ko-KR" dirty="0" err="1"/>
              <a:t>uid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 err="1"/>
              <a:t>Uid</a:t>
            </a:r>
            <a:r>
              <a:rPr lang="ko-KR" altLang="en-US" dirty="0"/>
              <a:t>에 포함된 정보로 이메일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(</a:t>
            </a:r>
            <a:r>
              <a:rPr lang="ko-KR" altLang="en-US" dirty="0"/>
              <a:t>프로필</a:t>
            </a:r>
            <a:r>
              <a:rPr lang="en-US" altLang="ko-KR" dirty="0"/>
              <a:t>), </a:t>
            </a:r>
          </a:p>
          <a:p>
            <a:r>
              <a:rPr lang="ko-KR" altLang="en-US" dirty="0"/>
              <a:t>닉네임</a:t>
            </a:r>
            <a:r>
              <a:rPr lang="en-US" altLang="ko-KR" dirty="0"/>
              <a:t>, </a:t>
            </a:r>
            <a:r>
              <a:rPr lang="ko-KR" altLang="en-US" dirty="0" err="1"/>
              <a:t>폰번</a:t>
            </a:r>
            <a:r>
              <a:rPr lang="en-US" altLang="ko-KR" dirty="0"/>
              <a:t>, </a:t>
            </a:r>
            <a:r>
              <a:rPr lang="en-US" altLang="ko-KR" dirty="0" err="1"/>
              <a:t>uid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86890B8-8734-EA86-7597-08DD5E4A0970}"/>
                  </a:ext>
                </a:extLst>
              </p14:cNvPr>
              <p14:cNvContentPartPr/>
              <p14:nvPr/>
            </p14:nvContentPartPr>
            <p14:xfrm>
              <a:off x="7737487" y="3293458"/>
              <a:ext cx="2859120" cy="22035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86890B8-8734-EA86-7597-08DD5E4A09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8487" y="3284458"/>
                <a:ext cx="2876760" cy="22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1032FFEA-1CF1-754D-4200-8EF9CDC91211}"/>
                  </a:ext>
                </a:extLst>
              </p14:cNvPr>
              <p14:cNvContentPartPr/>
              <p14:nvPr/>
            </p14:nvContentPartPr>
            <p14:xfrm>
              <a:off x="1328767" y="2105098"/>
              <a:ext cx="2975400" cy="35208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1032FFEA-1CF1-754D-4200-8EF9CDC912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0127" y="2096098"/>
                <a:ext cx="2993040" cy="36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E6F5C48F-D0AF-98DE-FFCB-EC613DAAFD11}"/>
              </a:ext>
            </a:extLst>
          </p:cNvPr>
          <p:cNvGrpSpPr/>
          <p:nvPr/>
        </p:nvGrpSpPr>
        <p:grpSpPr>
          <a:xfrm>
            <a:off x="4017607" y="1865338"/>
            <a:ext cx="370080" cy="305280"/>
            <a:chOff x="4017607" y="1865338"/>
            <a:chExt cx="370080" cy="30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8936CBB-BCC2-3693-C68C-EBC0FAD5CC83}"/>
                    </a:ext>
                  </a:extLst>
                </p14:cNvPr>
                <p14:cNvContentPartPr/>
                <p14:nvPr/>
              </p14:nvContentPartPr>
              <p14:xfrm>
                <a:off x="4017607" y="2034898"/>
                <a:ext cx="131760" cy="1357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8936CBB-BCC2-3693-C68C-EBC0FAD5CC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08967" y="2026258"/>
                  <a:ext cx="1494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CEBD3CD-227D-B524-B44C-7076B8343872}"/>
                    </a:ext>
                  </a:extLst>
                </p14:cNvPr>
                <p14:cNvContentPartPr/>
                <p14:nvPr/>
              </p14:nvContentPartPr>
              <p14:xfrm>
                <a:off x="4303807" y="1920778"/>
                <a:ext cx="9720" cy="11880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CEBD3CD-227D-B524-B44C-7076B834387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95167" y="1912138"/>
                  <a:ext cx="27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ACDA53E-6258-C549-2F7B-EF0747384B2D}"/>
                    </a:ext>
                  </a:extLst>
                </p14:cNvPr>
                <p14:cNvContentPartPr/>
                <p14:nvPr/>
              </p14:nvContentPartPr>
              <p14:xfrm>
                <a:off x="4201567" y="1865338"/>
                <a:ext cx="186120" cy="2131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ACDA53E-6258-C549-2F7B-EF0747384B2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92927" y="1856698"/>
                  <a:ext cx="2037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4479220-84B4-2503-8E95-E6BF1A1493D5}"/>
              </a:ext>
            </a:extLst>
          </p:cNvPr>
          <p:cNvGrpSpPr/>
          <p:nvPr/>
        </p:nvGrpSpPr>
        <p:grpSpPr>
          <a:xfrm>
            <a:off x="932047" y="2696218"/>
            <a:ext cx="952200" cy="1545120"/>
            <a:chOff x="932047" y="2696218"/>
            <a:chExt cx="952200" cy="154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552BDCF-48E6-B579-A189-9E6EE9ABB71B}"/>
                    </a:ext>
                  </a:extLst>
                </p14:cNvPr>
                <p14:cNvContentPartPr/>
                <p14:nvPr/>
              </p14:nvContentPartPr>
              <p14:xfrm>
                <a:off x="1438927" y="2696218"/>
                <a:ext cx="445320" cy="15451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552BDCF-48E6-B579-A189-9E6EE9ABB71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30287" y="2687578"/>
                  <a:ext cx="462960" cy="15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2C27BD9-C443-EBB0-9B15-817BB980D683}"/>
                    </a:ext>
                  </a:extLst>
                </p14:cNvPr>
                <p14:cNvContentPartPr/>
                <p14:nvPr/>
              </p14:nvContentPartPr>
              <p14:xfrm>
                <a:off x="1015927" y="3304258"/>
                <a:ext cx="221040" cy="1335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2C27BD9-C443-EBB0-9B15-817BB980D68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6927" y="3295258"/>
                  <a:ext cx="238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D1751EA-B987-E72A-5F8C-D92E8DAB0E66}"/>
                    </a:ext>
                  </a:extLst>
                </p14:cNvPr>
                <p14:cNvContentPartPr/>
                <p14:nvPr/>
              </p14:nvContentPartPr>
              <p14:xfrm>
                <a:off x="932047" y="3195178"/>
                <a:ext cx="320760" cy="3164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D1751EA-B987-E72A-5F8C-D92E8DAB0E6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23047" y="3186178"/>
                  <a:ext cx="338400" cy="33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3851CE-5D1C-34DC-26CD-3D8F41A1F6B0}"/>
              </a:ext>
            </a:extLst>
          </p:cNvPr>
          <p:cNvGrpSpPr/>
          <p:nvPr/>
        </p:nvGrpSpPr>
        <p:grpSpPr>
          <a:xfrm>
            <a:off x="8245447" y="3103018"/>
            <a:ext cx="1926000" cy="2043720"/>
            <a:chOff x="8245447" y="3103018"/>
            <a:chExt cx="1926000" cy="20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3D843F5-D3C9-E1D6-B816-25C858456F50}"/>
                    </a:ext>
                  </a:extLst>
                </p14:cNvPr>
                <p14:cNvContentPartPr/>
                <p14:nvPr/>
              </p14:nvContentPartPr>
              <p14:xfrm>
                <a:off x="8552527" y="3103018"/>
                <a:ext cx="167040" cy="2610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3D843F5-D3C9-E1D6-B816-25C858456F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43527" y="3094018"/>
                  <a:ext cx="1846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29AEDCB-0C31-A5CF-58C0-3A0507C982F6}"/>
                    </a:ext>
                  </a:extLst>
                </p14:cNvPr>
                <p14:cNvContentPartPr/>
                <p14:nvPr/>
              </p14:nvContentPartPr>
              <p14:xfrm>
                <a:off x="8717047" y="3214258"/>
                <a:ext cx="111960" cy="1393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29AEDCB-0C31-A5CF-58C0-3A0507C982F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08407" y="3205618"/>
                  <a:ext cx="129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6098D4A-A379-9FCC-D237-7052E8F4276A}"/>
                    </a:ext>
                  </a:extLst>
                </p14:cNvPr>
                <p14:cNvContentPartPr/>
                <p14:nvPr/>
              </p14:nvContentPartPr>
              <p14:xfrm>
                <a:off x="8865007" y="3230098"/>
                <a:ext cx="92880" cy="1137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6098D4A-A379-9FCC-D237-7052E8F4276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856007" y="3221458"/>
                  <a:ext cx="1105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A767E4F-5079-1390-D21C-D3B097DCCABF}"/>
                    </a:ext>
                  </a:extLst>
                </p14:cNvPr>
                <p14:cNvContentPartPr/>
                <p14:nvPr/>
              </p14:nvContentPartPr>
              <p14:xfrm>
                <a:off x="9013687" y="3241258"/>
                <a:ext cx="110520" cy="1177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A767E4F-5079-1390-D21C-D3B097DCCAB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05047" y="3232618"/>
                  <a:ext cx="128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7EFF5A6-05E8-50C6-550A-23CD7C824F8A}"/>
                    </a:ext>
                  </a:extLst>
                </p14:cNvPr>
                <p14:cNvContentPartPr/>
                <p14:nvPr/>
              </p14:nvContentPartPr>
              <p14:xfrm>
                <a:off x="9123487" y="3241258"/>
                <a:ext cx="84960" cy="1180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7EFF5A6-05E8-50C6-550A-23CD7C824F8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14847" y="3232618"/>
                  <a:ext cx="102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C9E2CA6-06E0-3505-67A0-23C796FC62D7}"/>
                    </a:ext>
                  </a:extLst>
                </p14:cNvPr>
                <p14:cNvContentPartPr/>
                <p14:nvPr/>
              </p14:nvContentPartPr>
              <p14:xfrm>
                <a:off x="8977687" y="3611338"/>
                <a:ext cx="360" cy="1652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C9E2CA6-06E0-3505-67A0-23C796FC62D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68687" y="3602338"/>
                  <a:ext cx="18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BD8090FC-D810-624E-33EA-8055A87FB165}"/>
                    </a:ext>
                  </a:extLst>
                </p14:cNvPr>
                <p14:cNvContentPartPr/>
                <p14:nvPr/>
              </p14:nvContentPartPr>
              <p14:xfrm>
                <a:off x="8811007" y="3582538"/>
                <a:ext cx="261360" cy="2145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BD8090FC-D810-624E-33EA-8055A87FB16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02007" y="3573898"/>
                  <a:ext cx="2790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10F81B29-2D69-781E-8F31-25FB741E9CF0}"/>
                    </a:ext>
                  </a:extLst>
                </p14:cNvPr>
                <p14:cNvContentPartPr/>
                <p14:nvPr/>
              </p14:nvContentPartPr>
              <p14:xfrm>
                <a:off x="8245447" y="3704218"/>
                <a:ext cx="1926000" cy="14425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10F81B29-2D69-781E-8F31-25FB741E9CF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36807" y="3695578"/>
                  <a:ext cx="1943640" cy="146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C541332-2D41-0078-F723-C1B69B489CFE}"/>
              </a:ext>
            </a:extLst>
          </p:cNvPr>
          <p:cNvGrpSpPr/>
          <p:nvPr/>
        </p:nvGrpSpPr>
        <p:grpSpPr>
          <a:xfrm>
            <a:off x="8938447" y="4190938"/>
            <a:ext cx="419400" cy="335880"/>
            <a:chOff x="8938447" y="4190938"/>
            <a:chExt cx="419400" cy="3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B29B11E-D0B5-D29D-75F2-65884ED2DA9C}"/>
                    </a:ext>
                  </a:extLst>
                </p14:cNvPr>
                <p14:cNvContentPartPr/>
                <p14:nvPr/>
              </p14:nvContentPartPr>
              <p14:xfrm>
                <a:off x="9088207" y="4275538"/>
                <a:ext cx="183960" cy="1407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B29B11E-D0B5-D29D-75F2-65884ED2DA9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079207" y="4266898"/>
                  <a:ext cx="201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7BC11C8-BA99-FEE2-3095-EB3340F591BB}"/>
                    </a:ext>
                  </a:extLst>
                </p14:cNvPr>
                <p14:cNvContentPartPr/>
                <p14:nvPr/>
              </p14:nvContentPartPr>
              <p14:xfrm>
                <a:off x="8938447" y="4190938"/>
                <a:ext cx="419400" cy="3358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7BC11C8-BA99-FEE2-3095-EB3340F591B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29807" y="4181938"/>
                  <a:ext cx="437040" cy="35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91945FA-CCD4-E25D-82A5-37905B3E4515}"/>
                  </a:ext>
                </a:extLst>
              </p14:cNvPr>
              <p14:cNvContentPartPr/>
              <p14:nvPr/>
            </p14:nvContentPartPr>
            <p14:xfrm>
              <a:off x="6990810" y="7086090"/>
              <a:ext cx="360" cy="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91945FA-CCD4-E25D-82A5-37905B3E451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81810" y="707745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28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6300" y="339273"/>
            <a:ext cx="5942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 </a:t>
            </a:r>
            <a:r>
              <a:rPr lang="ko-KR" altLang="en-US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직원의 아이디와 비번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D7A0934-FE75-03AF-4517-09B5D93D6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3" y="2270125"/>
            <a:ext cx="3381375" cy="27241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C4C2BB0-609C-EFD7-ADCE-9004D4040823}"/>
              </a:ext>
            </a:extLst>
          </p:cNvPr>
          <p:cNvSpPr txBox="1"/>
          <p:nvPr/>
        </p:nvSpPr>
        <p:spPr>
          <a:xfrm>
            <a:off x="5091980" y="2270125"/>
            <a:ext cx="6518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Staffs</a:t>
            </a:r>
            <a:r>
              <a:rPr lang="ko-KR" altLang="en-US" dirty="0"/>
              <a:t>안에 가입한 직원의 </a:t>
            </a:r>
            <a:r>
              <a:rPr lang="en-US" altLang="ko-KR" dirty="0" err="1"/>
              <a:t>uid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 err="1"/>
              <a:t>Uid</a:t>
            </a:r>
            <a:r>
              <a:rPr lang="ko-KR" altLang="en-US" dirty="0"/>
              <a:t> 하위의 정보로는 </a:t>
            </a:r>
            <a:r>
              <a:rPr lang="en-US" altLang="ko-KR" dirty="0"/>
              <a:t>Name</a:t>
            </a:r>
            <a:r>
              <a:rPr lang="ko-KR" altLang="en-US" dirty="0"/>
              <a:t>이 있음 다른 정보를 넣고 싶으면</a:t>
            </a:r>
            <a:endParaRPr lang="en-US" altLang="ko-KR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8A5D8DF-608E-40FA-CFA6-E5E7B8889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980" y="3254184"/>
            <a:ext cx="6071607" cy="16192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2ABCFA48-F774-9251-7CED-85857C96E2EE}"/>
                  </a:ext>
                </a:extLst>
              </p14:cNvPr>
              <p14:cNvContentPartPr/>
              <p14:nvPr/>
            </p14:nvContentPartPr>
            <p14:xfrm>
              <a:off x="5143574" y="3739989"/>
              <a:ext cx="2128680" cy="64764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2ABCFA48-F774-9251-7CED-85857C96E2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4574" y="3730989"/>
                <a:ext cx="2146320" cy="66528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316D21CB-8EAB-D000-006D-BF388C421DA4}"/>
              </a:ext>
            </a:extLst>
          </p:cNvPr>
          <p:cNvSpPr txBox="1"/>
          <p:nvPr/>
        </p:nvSpPr>
        <p:spPr>
          <a:xfrm>
            <a:off x="7323848" y="389066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여기 수정하면 될 듯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6300" y="339273"/>
            <a:ext cx="71545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 </a:t>
            </a:r>
            <a:r>
              <a:rPr lang="ko-KR" altLang="en-US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유저가 회원가입을 했을 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4E873-AFFC-5D02-EC63-366B5FACC87C}"/>
              </a:ext>
            </a:extLst>
          </p:cNvPr>
          <p:cNvSpPr txBox="1"/>
          <p:nvPr/>
        </p:nvSpPr>
        <p:spPr>
          <a:xfrm>
            <a:off x="6913908" y="1420463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얘는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ko-KR" altLang="en-US" dirty="0" err="1"/>
              <a:t>피피티랑</a:t>
            </a:r>
            <a:r>
              <a:rPr lang="ko-KR" altLang="en-US" dirty="0"/>
              <a:t> 같음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991945FA-CCD4-E25D-82A5-37905B3E4515}"/>
                  </a:ext>
                </a:extLst>
              </p14:cNvPr>
              <p14:cNvContentPartPr/>
              <p14:nvPr/>
            </p14:nvContentPartPr>
            <p14:xfrm>
              <a:off x="6990810" y="7086090"/>
              <a:ext cx="360" cy="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91945FA-CCD4-E25D-82A5-37905B3E45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1810" y="707745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ECFE4627-AF5E-6E21-A763-BC5A60631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22" y="1557043"/>
            <a:ext cx="5794605" cy="224005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F545CF-A20D-737D-5FF9-DF25FEFDC5CF}"/>
              </a:ext>
            </a:extLst>
          </p:cNvPr>
          <p:cNvSpPr txBox="1"/>
          <p:nvPr/>
        </p:nvSpPr>
        <p:spPr>
          <a:xfrm>
            <a:off x="8030823" y="2226822"/>
            <a:ext cx="115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webPosts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48D069-634E-1330-4547-3F6478260F2A}"/>
              </a:ext>
            </a:extLst>
          </p:cNvPr>
          <p:cNvSpPr txBox="1"/>
          <p:nvPr/>
        </p:nvSpPr>
        <p:spPr>
          <a:xfrm>
            <a:off x="8351006" y="290790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uid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EA05BB-45BD-D4FD-5C18-F912D42B6E68}"/>
              </a:ext>
            </a:extLst>
          </p:cNvPr>
          <p:cNvSpPr txBox="1"/>
          <p:nvPr/>
        </p:nvSpPr>
        <p:spPr>
          <a:xfrm>
            <a:off x="8230935" y="3580765"/>
            <a:ext cx="1212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Comment</a:t>
            </a: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Name</a:t>
            </a: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Profile</a:t>
            </a:r>
          </a:p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staffkey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BC211925-AC1D-20A4-EF2B-DA0C44C7B49B}"/>
                  </a:ext>
                </a:extLst>
              </p14:cNvPr>
              <p14:cNvContentPartPr/>
              <p14:nvPr/>
            </p14:nvContentPartPr>
            <p14:xfrm>
              <a:off x="6716117" y="2436505"/>
              <a:ext cx="4087080" cy="350388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BC211925-AC1D-20A4-EF2B-DA0C44C7B4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7117" y="2427865"/>
                <a:ext cx="4104720" cy="35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089D7913-F0DB-E930-8916-3F3A6F3A80FC}"/>
                  </a:ext>
                </a:extLst>
              </p14:cNvPr>
              <p14:cNvContentPartPr/>
              <p14:nvPr/>
            </p14:nvContentPartPr>
            <p14:xfrm>
              <a:off x="7359437" y="3111865"/>
              <a:ext cx="2853360" cy="2295360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089D7913-F0DB-E930-8916-3F3A6F3A80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50437" y="3103225"/>
                <a:ext cx="2871000" cy="231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49381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72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 Bold</vt:lpstr>
      <vt:lpstr>나눔스퀘어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박지수</cp:lastModifiedBy>
  <cp:revision>6</cp:revision>
  <dcterms:created xsi:type="dcterms:W3CDTF">2017-05-29T09:12:16Z</dcterms:created>
  <dcterms:modified xsi:type="dcterms:W3CDTF">2022-10-12T11:35:46Z</dcterms:modified>
  <cp:version/>
</cp:coreProperties>
</file>