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EDE7A-163E-6C4D-9529-C0B3E6208452}" type="datetimeFigureOut">
              <a:rPr kumimoji="1" lang="ko-KR" altLang="en-US" smtClean="0"/>
              <a:t>2019. 6. 4.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A4B89-A9B7-A447-81C2-73D716A7B5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871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A4B89-A9B7-A447-81C2-73D716A7B5D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213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F35DB-CDCA-5C41-B009-1923A011C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34101E-E265-0442-BB40-9471D4D68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7C0B1-00B8-1245-A299-132E5529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73D5-D834-C74D-8337-74ECFBF371A3}" type="datetimeFigureOut">
              <a:rPr kumimoji="1" lang="ko-KR" altLang="en-US" smtClean="0"/>
              <a:t>2019. 6. 4.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DD439-1563-C84B-94B4-E18A4603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0A4C5-CBBC-C447-959B-0D7B0C11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6860-F278-1040-9950-15410F0C31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480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2A4D1-F331-544C-A5E1-F0E41221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07D638-8620-6A4F-AFA6-014C79F00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23A15-7D5B-1048-86AB-82DB5EDD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73D5-D834-C74D-8337-74ECFBF371A3}" type="datetimeFigureOut">
              <a:rPr kumimoji="1" lang="ko-KR" altLang="en-US" smtClean="0"/>
              <a:t>2019. 6. 4.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ED53E-C8F0-9948-BB93-DDAA63CC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609F2-F6E7-1849-A2EC-E1142C5B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6860-F278-1040-9950-15410F0C31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655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2F3F03-24EE-0A49-B730-E8E4061C1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5ED48B-C377-6B49-A513-F4C07CD00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F849A-55C5-6D4C-A556-DD79D96F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73D5-D834-C74D-8337-74ECFBF371A3}" type="datetimeFigureOut">
              <a:rPr kumimoji="1" lang="ko-KR" altLang="en-US" smtClean="0"/>
              <a:t>2019. 6. 4.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9297B-B1A0-D941-9F88-DF1F480E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D0542-3E49-3042-8DB5-9E711A64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6860-F278-1040-9950-15410F0C31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607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844A7-78DD-0346-B6CC-A198787A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13E8E-C74A-AD40-8B25-CC3608D5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C8795-DF87-5D4A-82F3-E705EBE3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73D5-D834-C74D-8337-74ECFBF371A3}" type="datetimeFigureOut">
              <a:rPr kumimoji="1" lang="ko-KR" altLang="en-US" smtClean="0"/>
              <a:t>2019. 6. 4.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4F826-4A8E-B84D-8F83-BFC4BE63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5B9FF-A0E7-6146-A7BC-23C642A4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6860-F278-1040-9950-15410F0C31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00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620E9-A74B-2246-8E60-4543D9CF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6EF18C-F92B-774F-92C1-0DC321503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7136C-22C3-C442-9E15-683681B4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73D5-D834-C74D-8337-74ECFBF371A3}" type="datetimeFigureOut">
              <a:rPr kumimoji="1" lang="ko-KR" altLang="en-US" smtClean="0"/>
              <a:t>2019. 6. 4.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F539B-782A-8248-B0EB-31175E92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30E01-BE81-3946-8F37-51373565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6860-F278-1040-9950-15410F0C31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51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C8E90-3E08-7243-B99B-49C6627B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C12A4-2863-7E4B-A145-3059019CB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AD21CB-5D96-084E-BB29-4DF0CEE55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FEE0-C40C-5B40-99EB-9A105EB5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73D5-D834-C74D-8337-74ECFBF371A3}" type="datetimeFigureOut">
              <a:rPr kumimoji="1" lang="ko-KR" altLang="en-US" smtClean="0"/>
              <a:t>2019. 6. 4.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82ED86-F2FD-F644-B4FD-3F44E41C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964AB4-2FFD-E449-85A7-1824675D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6860-F278-1040-9950-15410F0C31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45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AF40E-8CE5-A648-8138-506FA989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EFC02B-E652-4547-B9B7-164AE4543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0E8E8-8573-F34A-B1B9-6CE8C7296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A590FB-3F3F-0842-A3C7-96F88BD28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7CC584-8F98-9C47-A13E-29E1BCBD1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CA762F-AA1F-3144-8A79-299F1FED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73D5-D834-C74D-8337-74ECFBF371A3}" type="datetimeFigureOut">
              <a:rPr kumimoji="1" lang="ko-KR" altLang="en-US" smtClean="0"/>
              <a:t>2019. 6. 4.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1E4D9E-E12C-D844-B661-E5F2CD5A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AB5C89-6520-D146-BCA9-5F85E26F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6860-F278-1040-9950-15410F0C31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0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FA964-625A-6347-A089-9AAD08A4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DFD220-CB91-5743-8571-D4BCF5CE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73D5-D834-C74D-8337-74ECFBF371A3}" type="datetimeFigureOut">
              <a:rPr kumimoji="1" lang="ko-KR" altLang="en-US" smtClean="0"/>
              <a:t>2019. 6. 4.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6A6ADB-9606-3B4E-A17D-2447F5C2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3A5984-0F6F-9242-99FD-66CD9911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6860-F278-1040-9950-15410F0C31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492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55E6C2-3FB8-E943-A98C-7ED2BA14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73D5-D834-C74D-8337-74ECFBF371A3}" type="datetimeFigureOut">
              <a:rPr kumimoji="1" lang="ko-KR" altLang="en-US" smtClean="0"/>
              <a:t>2019. 6. 4.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EA6441-6E23-9C46-869D-DA993D55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15E4C6-12FD-3848-AE24-535D4C31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6860-F278-1040-9950-15410F0C31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621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B5B94-46D3-7049-A934-54D48007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B3F65-C086-A94E-B43C-00A4187A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28E20-5AE1-FD4B-B906-1C3AE3BCE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1343A6-7AAA-DF4E-9680-63DE33BC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73D5-D834-C74D-8337-74ECFBF371A3}" type="datetimeFigureOut">
              <a:rPr kumimoji="1" lang="ko-KR" altLang="en-US" smtClean="0"/>
              <a:t>2019. 6. 4.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789193-D4BC-D740-9C6D-0CFF492B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9F6202-B87A-A342-8761-96E7A51A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6860-F278-1040-9950-15410F0C31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471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7D884-B233-144A-A7FB-8CBF1DC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2964FC-4BE8-524E-8D95-4F8E666F3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07E19E-D431-8548-B056-82F70E9C1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72349-8615-6641-B6E1-C423F3D1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73D5-D834-C74D-8337-74ECFBF371A3}" type="datetimeFigureOut">
              <a:rPr kumimoji="1" lang="ko-KR" altLang="en-US" smtClean="0"/>
              <a:t>2019. 6. 4.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268A0D-49BC-A54B-A710-63366383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897628-145C-034C-B590-A4F42914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6860-F278-1040-9950-15410F0C31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349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0852E7-3B3E-B44C-A8E8-BDCEBF43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1DE3B-AB5A-854B-ACBB-90768DBA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6450B-43D7-9F43-9F5A-F575305D0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F73D5-D834-C74D-8337-74ECFBF371A3}" type="datetimeFigureOut">
              <a:rPr kumimoji="1" lang="ko-KR" altLang="en-US" smtClean="0"/>
              <a:t>2019. 6. 4.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72385-5957-E349-89B3-554D37A78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F1B7D-0888-1D4C-9BE5-F459E6E95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16860-F278-1040-9950-15410F0C31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218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10AB19-1ABB-3446-B5E8-ADECB4046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34" y="2020613"/>
            <a:ext cx="7041932" cy="28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2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4DC785-5D1F-1E49-819B-354136177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8890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5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9B9F980-5A85-614F-94C8-7ED25D59B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4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3D6D970-E2B1-714C-8805-04D902F63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31" y="241300"/>
            <a:ext cx="5245100" cy="6375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392B08-3E32-214E-9E19-F8CDA003B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371" y="2415574"/>
            <a:ext cx="50419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3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B27E07-0634-0C4E-8329-429AD8EC0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77" y="0"/>
            <a:ext cx="3186382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A404DD-2150-FC42-BA63-9A1CBE74A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569" y="48191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6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B8BDF6-E2BE-5E42-9595-384E60DC9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432" y="0"/>
            <a:ext cx="3273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Macintosh PowerPoint</Application>
  <PresentationFormat>와이드스크린</PresentationFormat>
  <Paragraphs>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위우진</dc:creator>
  <cp:lastModifiedBy>위우진</cp:lastModifiedBy>
  <cp:revision>1</cp:revision>
  <dcterms:created xsi:type="dcterms:W3CDTF">2019-06-04T00:59:17Z</dcterms:created>
  <dcterms:modified xsi:type="dcterms:W3CDTF">2019-06-04T01:06:18Z</dcterms:modified>
</cp:coreProperties>
</file>